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60" r:id="rId4"/>
    <p:sldId id="261" r:id="rId5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8"/>
    <p:restoredTop sz="94718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1" y="4984501"/>
            <a:ext cx="1168545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82389" y="5816058"/>
            <a:ext cx="6603704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软件所智能软件中心</a:t>
            </a:r>
            <a:r>
              <a:rPr kumimoji="1" lang="en-US" altLang="zh-CN" dirty="0"/>
              <a:t>PLCT</a:t>
            </a:r>
            <a:r>
              <a:rPr kumimoji="1" lang="zh-CN" altLang="en-US" dirty="0"/>
              <a:t>实验室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实习生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300" y="6458701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6138" y="132260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91951" y="328205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  <a:endParaRPr kumimoji="1"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  <a:endParaRPr kumimoji="1"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  <a:endParaRPr kumimoji="1"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44865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82264" y="107767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031631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1698171"/>
            <a:ext cx="11332754" cy="44152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10915" y="112123"/>
            <a:ext cx="4263517" cy="253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软件所智能软件中心</a:t>
            </a:r>
            <a:r>
              <a:rPr kumimoji="1" lang="en-US" altLang="zh-CN" dirty="0">
                <a:sym typeface="+mn-ea"/>
              </a:rPr>
              <a:t>PLCT</a:t>
            </a:r>
            <a:r>
              <a:rPr kumimoji="1" lang="zh-CN" altLang="en-US" dirty="0">
                <a:sym typeface="+mn-ea"/>
              </a:rPr>
              <a:t>实验室 王鹏 实习生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/>
              <a:t>2020//02/19</a:t>
            </a:r>
            <a:endParaRPr kumimoji="1"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 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33805" y="2449195"/>
            <a:ext cx="5227320" cy="758825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01 llvm-mc</a:t>
            </a:r>
            <a:r>
              <a:rPr kumimoji="1" lang="zh-CN" altLang="en-US" sz="3600" dirty="0"/>
              <a:t>介绍</a:t>
            </a:r>
            <a:endParaRPr kumimoji="1"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233805" y="3397885"/>
            <a:ext cx="5283200" cy="1194435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02 RISCV</a:t>
            </a:r>
            <a:r>
              <a:rPr kumimoji="1" lang="zh-CN" altLang="en-US" sz="3600" dirty="0"/>
              <a:t>后端介绍</a:t>
            </a:r>
            <a:endParaRPr kumimoji="1"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06425" y="1799590"/>
            <a:ext cx="10852150" cy="4010660"/>
          </a:xfrm>
        </p:spPr>
        <p:txBody>
          <a:bodyPr/>
          <a:lstStyle/>
          <a:p>
            <a:pPr algn="l"/>
            <a:r>
              <a:rPr lang="zh-CN" altLang="en-US"/>
              <a:t>llv</a:t>
            </a:r>
            <a:r>
              <a:rPr lang="en-US" altLang="zh-CN"/>
              <a:t>m-</a:t>
            </a:r>
            <a:r>
              <a:rPr lang="zh-CN" altLang="en-US"/>
              <a:t>mc 一个通用的可定制的编译器驱动</a:t>
            </a:r>
            <a:endParaRPr lang="zh-CN" altLang="en-US"/>
          </a:p>
          <a:p>
            <a:pPr algn="l"/>
            <a:r>
              <a:rPr lang="zh-CN" altLang="en-US"/>
              <a:t>The llvm-mc tool, </a:t>
            </a:r>
            <a:r>
              <a:rPr lang="zh-CN" altLang="en-US">
                <a:sym typeface="+mn-ea"/>
              </a:rPr>
              <a:t>称为</a:t>
            </a:r>
            <a:r>
              <a:rPr lang="zh-CN" altLang="en-US"/>
              <a:t> "LLVM machine code playground", 用于测试目标MC实施的组件。 该工具完成的主要任务是汇编一个.s文件（通过-assemble命令），反汇编字节串（-disassemble）以及显示指令及其内部表示的编码（-show-encoding和-show -inst）。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llvm-mc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能够支持大多数的机器架构，包括 x86, x86-64, ARM, ARM64，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RISCV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以及大部分的 MIPS 架构等。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1325" y="664210"/>
            <a:ext cx="3716020" cy="703580"/>
          </a:xfrm>
        </p:spPr>
        <p:txBody>
          <a:bodyPr>
            <a:noAutofit/>
          </a:bodyPr>
          <a:p>
            <a:r>
              <a:rPr kumimoji="1" lang="en-US" altLang="zh-CN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01 llvm-mc</a:t>
            </a:r>
            <a:r>
              <a:rPr kumimoji="1" lang="zh-CN" altLang="en-US" sz="3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介绍</a:t>
            </a:r>
            <a:endParaRPr kumimoji="1" lang="zh-CN" altLang="en-US" sz="3200" dirty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3061703"/>
            <a:ext cx="4197498" cy="29675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26" y="2623162"/>
            <a:ext cx="5135563" cy="36307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0278" y="6220567"/>
            <a:ext cx="2047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配图</a:t>
            </a:r>
            <a:r>
              <a:rPr kumimoji="1"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kumimoji="1"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文件系统示意</a:t>
            </a:r>
            <a:endParaRPr kumimoji="1" lang="zh-CN" altLang="en-US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0161" y="6220566"/>
            <a:ext cx="1726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配图</a:t>
            </a:r>
            <a:r>
              <a:rPr kumimoji="1"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kumimoji="1"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系统示意</a:t>
            </a:r>
            <a:endParaRPr kumimoji="1" lang="zh-CN" altLang="en-US"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谢 谢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欢迎交流合作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2019/02/25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WPS 演示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等线 Light</vt:lpstr>
      <vt:lpstr>普通样式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William</cp:lastModifiedBy>
  <cp:revision>14</cp:revision>
  <dcterms:created xsi:type="dcterms:W3CDTF">2019-02-09T09:05:00Z</dcterms:created>
  <dcterms:modified xsi:type="dcterms:W3CDTF">2020-02-15T15:08:32Z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