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60" r:id="rId4"/>
    <p:sldId id="261" r:id="rId5"/>
    <p:sldId id="282" r:id="rId7"/>
    <p:sldId id="293" r:id="rId8"/>
    <p:sldId id="283" r:id="rId9"/>
    <p:sldId id="292" r:id="rId10"/>
    <p:sldId id="264" r:id="rId11"/>
    <p:sldId id="265" r:id="rId12"/>
    <p:sldId id="266" r:id="rId13"/>
    <p:sldId id="290" r:id="rId14"/>
    <p:sldId id="323" r:id="rId15"/>
    <p:sldId id="322" r:id="rId16"/>
    <p:sldId id="321" r:id="rId17"/>
    <p:sldId id="294" r:id="rId18"/>
    <p:sldId id="296" r:id="rId19"/>
    <p:sldId id="324" r:id="rId20"/>
    <p:sldId id="298" r:id="rId21"/>
    <p:sldId id="295" r:id="rId22"/>
    <p:sldId id="325" r:id="rId23"/>
    <p:sldId id="326" r:id="rId24"/>
    <p:sldId id="327" r:id="rId25"/>
    <p:sldId id="328" r:id="rId26"/>
    <p:sldId id="267" r:id="rId27"/>
    <p:sldId id="300" r:id="rId28"/>
    <p:sldId id="301" r:id="rId29"/>
    <p:sldId id="302" r:id="rId30"/>
    <p:sldId id="303" r:id="rId31"/>
    <p:sldId id="332" r:id="rId32"/>
    <p:sldId id="333" r:id="rId33"/>
    <p:sldId id="338" r:id="rId34"/>
    <p:sldId id="339" r:id="rId35"/>
    <p:sldId id="344" r:id="rId36"/>
    <p:sldId id="340" r:id="rId37"/>
    <p:sldId id="346" r:id="rId38"/>
    <p:sldId id="341" r:id="rId39"/>
    <p:sldId id="342" r:id="rId40"/>
    <p:sldId id="334" r:id="rId41"/>
    <p:sldId id="272" r:id="rId42"/>
    <p:sldId id="274" r:id="rId43"/>
    <p:sldId id="25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08"/>
    <p:restoredTop sz="94718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1" y="4984501"/>
            <a:ext cx="1168545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82389" y="5816058"/>
            <a:ext cx="6603704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软件所智能软件中心</a:t>
            </a:r>
            <a:r>
              <a:rPr kumimoji="1" lang="en-US" altLang="zh-CN" dirty="0"/>
              <a:t>PLCT</a:t>
            </a:r>
            <a:r>
              <a:rPr kumimoji="1" lang="zh-CN" altLang="en-US" dirty="0"/>
              <a:t>实验室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实习生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300" y="6458701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91951" y="328205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  <a:endParaRPr kumimoji="1" lang="zh-CN" altLang="en-US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  <a:endParaRPr kumimoji="1"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  <a:endParaRPr kumimoji="1"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144865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82264" y="107767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031631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1698171"/>
            <a:ext cx="11332754" cy="44152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10915" y="112123"/>
            <a:ext cx="4263517" cy="253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5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9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3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7.xml"/><Relationship Id="rId2" Type="http://schemas.openxmlformats.org/officeDocument/2006/relationships/image" Target="../media/image13.png"/><Relationship Id="rId1" Type="http://schemas.openxmlformats.org/officeDocument/2006/relationships/tags" Target="../tags/tag56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9.xml"/><Relationship Id="rId2" Type="http://schemas.openxmlformats.org/officeDocument/2006/relationships/image" Target="../media/image13.png"/><Relationship Id="rId1" Type="http://schemas.openxmlformats.org/officeDocument/2006/relationships/tags" Target="../tags/tag58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5.xml"/><Relationship Id="rId2" Type="http://schemas.openxmlformats.org/officeDocument/2006/relationships/image" Target="../media/image15.png"/><Relationship Id="rId1" Type="http://schemas.openxmlformats.org/officeDocument/2006/relationships/tags" Target="../tags/tag64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7.xml"/><Relationship Id="rId2" Type="http://schemas.openxmlformats.org/officeDocument/2006/relationships/image" Target="../media/image16.png"/><Relationship Id="rId1" Type="http://schemas.openxmlformats.org/officeDocument/2006/relationships/tags" Target="../tags/tag66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9.xml"/><Relationship Id="rId2" Type="http://schemas.openxmlformats.org/officeDocument/2006/relationships/image" Target="../media/image16.png"/><Relationship Id="rId1" Type="http://schemas.openxmlformats.org/officeDocument/2006/relationships/tags" Target="../tags/tag68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软件所智能软件中心</a:t>
            </a:r>
            <a:r>
              <a:rPr kumimoji="1" lang="en-US" altLang="zh-CN" dirty="0">
                <a:sym typeface="+mn-ea"/>
              </a:rPr>
              <a:t>PLCT</a:t>
            </a:r>
            <a:r>
              <a:rPr kumimoji="1" lang="zh-CN" altLang="en-US" dirty="0">
                <a:sym typeface="+mn-ea"/>
              </a:rPr>
              <a:t>实验室 王鹏 实习生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/>
              <a:t>2020//02/19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961390"/>
            <a:ext cx="10852150" cy="5156835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 -r directory1 directoru2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RISCV/numeric-reg-names-d.s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RISCV/rv64c-hints-valid.s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RISCV/rvc-hints-valid.s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RISCV/rva-aliases-valid.s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RISCV/rva-aliases-invalid.s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RISCV/numeric-reg-names.s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RISCV/rv64a-aliases-valid.s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RISCV/rvc-hints-invalid.s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RISCV/numeric-reg-names-f.s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97205" y="1526540"/>
            <a:ext cx="10852150" cy="4637405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对C910和llvm官方源代码进行对比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阅读lib/Target/RISCV/RISCV.td，查找对比。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在lib/Target/RISCV/RISCV.td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C910有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中主要描述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RISC-V subtarget features and instruction predicates.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其中包括FeatureStdExtM，FeatureStdExtA，FeatureStdExtF，FeatureStdExtD，FeatureStdExtC，FeatureRV32E和FeatureRelax（Enable Linker relaxation）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Named operands for CSR instructions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Registers, calling conventions, instruction descriptions.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/>
        </p:nvSpPr>
        <p:spPr>
          <a:xfrm>
            <a:off x="497205" y="537210"/>
            <a:ext cx="8432165" cy="70358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rgbClr val="0070C0"/>
                </a:solidFill>
                <a:sym typeface="+mn-ea"/>
              </a:rPr>
              <a:t>1.1 </a:t>
            </a:r>
            <a:r>
              <a:rPr kumimoji="1" lang="zh-CN" altLang="en-US" sz="3200" dirty="0">
                <a:solidFill>
                  <a:srgbClr val="0070C0"/>
                </a:solidFill>
                <a:sym typeface="+mn-ea"/>
              </a:rPr>
              <a:t>为</a:t>
            </a:r>
            <a:r>
              <a:rPr kumimoji="1" lang="en-US" altLang="zh-CN" sz="3200" dirty="0">
                <a:solidFill>
                  <a:srgbClr val="0070C0"/>
                </a:solidFill>
                <a:sym typeface="+mn-ea"/>
              </a:rPr>
              <a:t>llvm-mc</a:t>
            </a:r>
            <a:r>
              <a:rPr kumimoji="1" lang="zh-CN" altLang="en-US" sz="3200" dirty="0">
                <a:solidFill>
                  <a:srgbClr val="0070C0"/>
                </a:solidFill>
                <a:sym typeface="+mn-ea"/>
              </a:rPr>
              <a:t>添加</a:t>
            </a:r>
            <a:r>
              <a:rPr kumimoji="1" lang="en-US" altLang="zh-CN" sz="3200" dirty="0">
                <a:solidFill>
                  <a:srgbClr val="0070C0"/>
                </a:solidFill>
                <a:sym typeface="+mn-ea"/>
              </a:rPr>
              <a:t>rvc-hints</a:t>
            </a:r>
            <a:r>
              <a:rPr kumimoji="1" lang="zh-CN" altLang="en-US" sz="3200" dirty="0">
                <a:solidFill>
                  <a:srgbClr val="0070C0"/>
                </a:solidFill>
                <a:sym typeface="+mn-ea"/>
              </a:rPr>
              <a:t>命令行选项</a:t>
            </a:r>
            <a:endParaRPr kumimoji="1" lang="zh-CN" altLang="en-US" sz="3200" dirty="0">
              <a:solidFill>
                <a:srgbClr val="0070C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961390"/>
            <a:ext cx="10852150" cy="4701540"/>
          </a:xfrm>
        </p:spPr>
        <p:txBody>
          <a:bodyPr/>
          <a:lstStyle/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RISC-V processors supported.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(ProcessorModel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包括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rv32,rv64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Define the RISC-V target.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包括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RISCVInstrInfo : InstrInfo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RISCVAsmParser : AsmParser（汇编程序解析由 AsmParser 类提供）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RISCVAsmWriter : AsmWriter（功能Printing LLVM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as an assembly file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RISCV : Target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961390"/>
            <a:ext cx="10852150" cy="4701540"/>
          </a:xfrm>
        </p:spPr>
        <p:txBody>
          <a:bodyPr/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C910没有且为了支持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rvc-hints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的属性需要添加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FeatureRVCHints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: SubtargetFeature&lt;"rvc-hints", "EnableRVCHintInstrs", "true",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"Enable RVC Hint Instructions."&gt;;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HasRVCHints : Predicate&lt;"Subtarget-&gt;enableRVCHintInstrs()"&gt;,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AssemblerPredicate&lt;"FeatureRVCHints"&gt;;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961390"/>
            <a:ext cx="10852150" cy="4701540"/>
          </a:xfrm>
        </p:spPr>
        <p:txBody>
          <a:bodyPr/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Predicate的意思是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谓词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predicate是一种布尔值函数，所谓布尔值函数，即自变量x映射到因变量y，y的取值是true或者false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https://blog.csdn.net/wuhui_gdnt/article/details/68923901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值不为0的汇编程序谓词（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AssemblerPredicate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）将接收在调用它时使用的参数，并且可能传递出与这些参数匹配的参数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961390"/>
            <a:ext cx="10852150" cy="4701540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 "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RISCVRegisterBanks.td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: ProcessorModel&lt;"generic-rv32",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NoSchedModel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[FeatureRVCHints]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&gt;;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: ProcessorModel&lt;"generic-rv64", NoSchedModel, [Feature64Bit,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FeatureRVCHints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]&gt;;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869950"/>
            <a:ext cx="10330815" cy="4661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961390"/>
            <a:ext cx="10852150" cy="4701540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RegisterBank（模块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寄存器库用于汇编语言程序员使用的可编程寄存器。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给定索引的情况下读写数据的端口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主存储器和缓存具有相似的接口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用于读取和写入数据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寄存器号用作寄存器组中的索引。存储器地址用作主存储器中的索引。内存地址的一部分用作高速缓存中的索引。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通过一组寄存器以及用于读和写端口的额外电路实现的寄存器组。（硬件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961390"/>
            <a:ext cx="10852150" cy="4701540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lib/Target/RISCV/AsmParser/RISCVAsmParser.cpp汇编解析器中定义了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rvc-hints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的立即数相关信息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lib/Target/RISCV/Disassembler/RISCVDisassembler.cpp定义了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rvc-hints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的解码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ecodeStatus)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，其中包括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rs1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rs2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imm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的一些关系，它们关系的定义主要在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RISC-V Instruction Set Manual Volume I: Unprivileged ISA Document Version 20191213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961390"/>
            <a:ext cx="10852150" cy="4701540"/>
          </a:xfrm>
        </p:spPr>
        <p:txBody>
          <a:bodyPr/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最初在"llvm/include/llvm/Target/TargetSchedule.td"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中定义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NoSchedModel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: SchedMachineModel {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let NoModel = 1;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对所有的目标机器家族，描述的第一个处理器总是NoSchedModel，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NoSchedModel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等价于空指针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 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2449195"/>
            <a:ext cx="6748145" cy="758825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01 </a:t>
            </a:r>
            <a:r>
              <a:rPr kumimoji="1" lang="zh-CN" altLang="en-US" sz="3600" dirty="0"/>
              <a:t>添加</a:t>
            </a:r>
            <a:r>
              <a:rPr kumimoji="1" lang="en-US" altLang="zh-CN" sz="3600" dirty="0"/>
              <a:t>llvm-mc</a:t>
            </a:r>
            <a:r>
              <a:rPr kumimoji="1" lang="zh-CN" altLang="en-US" sz="3600" dirty="0"/>
              <a:t>命令行选项</a:t>
            </a:r>
            <a:endParaRPr kumimoji="1" lang="zh-CN" altLang="en-US" sz="3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233805" y="3397885"/>
            <a:ext cx="6393815" cy="1194435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02 RISCV</a:t>
            </a:r>
            <a:r>
              <a:rPr kumimoji="1" lang="zh-CN" altLang="en-US" sz="3600" dirty="0"/>
              <a:t>手册中</a:t>
            </a:r>
            <a:r>
              <a:rPr kumimoji="1" lang="en-US" altLang="zh-CN" sz="3600" dirty="0"/>
              <a:t>rvc-hints</a:t>
            </a:r>
            <a:endParaRPr kumimoji="1" lang="en-US" altLang="zh-CN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88010" y="988695"/>
            <a:ext cx="10852150" cy="5438775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lib/Target/RISCV/RISCVSubtarget.h中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bool HasStdExtM = false;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bool HasStdExtA = false;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bool HasStdExtF = false;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bool HasStdExtD = false;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bool HasStdExtC = false;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bool HasRV64 = false;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bool IsRV32E = false;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bool EnableLinkerRelax = false;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bool EnableRVCHintInstrs = false;</a:t>
            </a:r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961390"/>
            <a:ext cx="10852150" cy="4701540"/>
          </a:xfrm>
        </p:spPr>
        <p:txBody>
          <a:bodyPr/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hasStdExtM() const { return HasStdExtM; }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bool hasStdExtA() const { return HasStdExtA; }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bool hasStdExtF() const { return HasStdExtF; }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bool hasStdExtD() const { return HasStdExtD; }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bool hasStdExtC() const { return HasStdExtC; }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bool is64Bit() const { return HasRV64; }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bool isRV32E() const { return IsRV32E; }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bool enableLinkerRelax() const { return EnableLinkerRelax; }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enableRVCHintInstrs() const { return EnableRVCHintInstrs; }</a:t>
            </a:r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961390"/>
            <a:ext cx="10852150" cy="5447665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test/MC/RISCV/rv64c-hints-valid.s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llvm-mc  -triple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riscv64 -mattr=+c -riscv-no-aliases -show-encoding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llvm-mc -filetype=obj -triple=riscv64 -mattr=+c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test/MC/RISCV/rvc-hints-invalid.s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llvm-mc -triple=riscv32 -mattr=+c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llvm-mc -triple=riscv64 -mattr=+c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69925" y="1371600"/>
            <a:ext cx="10852150" cy="3373120"/>
          </a:xfrm>
        </p:spPr>
        <p:txBody>
          <a:bodyPr/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test/MC/RISCV/rvc-hints-valid.s 支持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llvm-mc  -triple=riscv32 -mattr=+c -riscv-no-aliases -show-encoding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llvm-mc  -triple riscv64 -mattr=+c -riscv-no-aliases -show-encoding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llvm-mc -filetype=obj -triple=riscv32 -mattr=+c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llvm-mc -filetype=obj -triple=riscv64 -mattr=+c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1445895"/>
            <a:ext cx="9578340" cy="416814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/>
        </p:nvSpPr>
        <p:spPr>
          <a:xfrm>
            <a:off x="441325" y="655320"/>
            <a:ext cx="6383655" cy="70358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rgbClr val="0070C0"/>
                </a:solidFill>
                <a:sym typeface="+mn-ea"/>
              </a:rPr>
              <a:t>02 RISCV</a:t>
            </a:r>
            <a:r>
              <a:rPr kumimoji="1" lang="zh-CN" altLang="en-US" sz="3200" dirty="0">
                <a:solidFill>
                  <a:srgbClr val="0070C0"/>
                </a:solidFill>
                <a:sym typeface="+mn-ea"/>
              </a:rPr>
              <a:t>手册中</a:t>
            </a:r>
            <a:r>
              <a:rPr kumimoji="1" lang="en-US" altLang="zh-CN" sz="3200" dirty="0">
                <a:solidFill>
                  <a:srgbClr val="0070C0"/>
                </a:solidFill>
                <a:sym typeface="+mn-ea"/>
              </a:rPr>
              <a:t>rvc-hints</a:t>
            </a:r>
            <a:endParaRPr kumimoji="1" lang="en-US" altLang="zh-CN" sz="32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961390"/>
            <a:ext cx="10852150" cy="4701540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2    RV32I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 HINT Instructions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RV32I为HINT指令保留了很大的编码空间，通常用于将性能提示传达给微体系结构。提示被编码为rd = x0的整数计算指令。因此，与NOP指令一样，HINT不会更改任何体系结构上可见的状态，除非会提高PC和任何适用的性能计数器。始终允许实现忽略编码的提示。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表2.3列出了所有RV32I HINT代码点。 91％的HINT空间是为标准HINT保留的，但目前尚未定义。其余的提示空间保留给自定义提示：在此子空间中将永远不会定义任何标准的提示。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910" y="541655"/>
            <a:ext cx="10304145" cy="5928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1473835"/>
            <a:ext cx="10532110" cy="3135630"/>
          </a:xfrm>
          <a:prstGeom prst="rect">
            <a:avLst/>
          </a:prstGeom>
        </p:spPr>
      </p:pic>
      <p:sp>
        <p:nvSpPr>
          <p:cNvPr id="5" name="副标题 4"/>
          <p:cNvSpPr/>
          <p:nvPr>
            <p:ph type="subTitle" idx="1"/>
          </p:nvPr>
        </p:nvSpPr>
        <p:spPr>
          <a:xfrm>
            <a:off x="591185" y="4681855"/>
            <a:ext cx="10852150" cy="1293495"/>
          </a:xfrm>
        </p:spPr>
        <p:txBody>
          <a:bodyPr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代码点(code point)：是指编码字符集中，字符所对应的数字。有效范围从U+0000到U+10FFFF。其中U+0000到U+FFFF为基本字符，U+10000到U+10FFFF为增补字符。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961390"/>
            <a:ext cx="10852150" cy="4701540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5  RV64I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HINT Instructions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RV32I中所有属于微体系结构HINT的指令（请参见2.9节）在RV64I中也均为HINT。 RV64I中的其他计算指令扩展了标准和自定义的HINT编码空间。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表5.1列出了所有RV64I HINT代码点。 91％的HINT空间是为标准HINT保留的，但目前尚未定义。其余的提示空间保留给自定义提示：在此子空间中将永远不会定义任何标准的提示。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970" y="481330"/>
            <a:ext cx="7692390" cy="600900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06425" y="1799590"/>
            <a:ext cx="10852150" cy="4672330"/>
          </a:xfrm>
        </p:spPr>
        <p:txBody>
          <a:bodyPr/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llvm-mc 的主要任务是汇编一个.s文件（通过-assemble命令），反汇编字节串（-disassemble）以及显示指令及其内部表示的编码（-show-encoding和-show -inst）。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-mcpu=&lt;cpu-name&gt;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-triple=&lt;string&gt;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目标三重拆解    (e.g. i686-apple-darwin9)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-arch=&lt;string&gt;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- Target arch to assemble for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1325" y="664210"/>
            <a:ext cx="6383655" cy="703580"/>
          </a:xfrm>
        </p:spPr>
        <p:txBody>
          <a:bodyPr>
            <a:noAutofit/>
          </a:bodyPr>
          <a:p>
            <a:r>
              <a:rPr kumimoji="1" lang="en-US" altLang="zh-CN" sz="3200" dirty="0">
                <a:solidFill>
                  <a:srgbClr val="0070C0"/>
                </a:solidFill>
                <a:sym typeface="+mn-ea"/>
              </a:rPr>
              <a:t>01 </a:t>
            </a:r>
            <a:r>
              <a:rPr kumimoji="1" lang="zh-CN" altLang="en-US" sz="3200" dirty="0">
                <a:solidFill>
                  <a:srgbClr val="0070C0"/>
                </a:solidFill>
                <a:sym typeface="+mn-ea"/>
              </a:rPr>
              <a:t>添加</a:t>
            </a:r>
            <a:r>
              <a:rPr kumimoji="1" lang="en-US" altLang="zh-CN" sz="3200" dirty="0">
                <a:solidFill>
                  <a:srgbClr val="0070C0"/>
                </a:solidFill>
                <a:sym typeface="+mn-ea"/>
              </a:rPr>
              <a:t>llvm-mc</a:t>
            </a:r>
            <a:r>
              <a:rPr kumimoji="1" lang="zh-CN" altLang="en-US" sz="3200" dirty="0">
                <a:solidFill>
                  <a:srgbClr val="0070C0"/>
                </a:solidFill>
                <a:sym typeface="+mn-ea"/>
              </a:rPr>
              <a:t>命令行选项</a:t>
            </a:r>
            <a:endParaRPr kumimoji="1" lang="zh-CN" altLang="en-US" sz="32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1362710"/>
            <a:ext cx="9282430" cy="37947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06425" y="1089025"/>
            <a:ext cx="10852150" cy="4092575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16“C” Standard Extension for Compressed Instructions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16.5 Integer Computational Instructions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RVC提供了几种用于整数算术和常量生成的指令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这两个常量生成指令均使用CI（ Computational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Integer）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指令格式，并且可以针对任何整数寄存器。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180" y="3347085"/>
            <a:ext cx="10852150" cy="2397125"/>
          </a:xfrm>
        </p:spPr>
        <p:txBody>
          <a:bodyPr/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C.LI将符号扩展的6位立即数imm加载到寄存器rd中。 C.LI扩展为addi rd，x0，imm [5：0]。 C.LI仅在rd！= x0时有效。具有 rd = x0的代码点被编码为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HINT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（提示）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nzimm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non-zero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imm)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c.li x0, 0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1228725"/>
            <a:ext cx="10507980" cy="17983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842010" y="2991485"/>
            <a:ext cx="10852150" cy="2716530"/>
          </a:xfrm>
        </p:spPr>
        <p:txBody>
          <a:bodyPr/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C.LUI将非零的6位立即数字段加载到目标寄存器的位17-12中，清除低12位，然后将位17符号扩展到目标的所有高位中。 C.LUI扩展为lui rd，nzimm [17:12]。 C.LUI仅在rd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{x0，x2}且立即数不等于0时有效。 rd = x0的其余代码点被编码为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HINT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（提示）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c.lui x0, 1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628650"/>
            <a:ext cx="10507980" cy="17983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" y="1111250"/>
            <a:ext cx="10774680" cy="1958340"/>
          </a:xfrm>
          <a:prstGeom prst="rect">
            <a:avLst/>
          </a:prstGeom>
        </p:spPr>
      </p:pic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06425" y="3483610"/>
            <a:ext cx="10852150" cy="3062605"/>
          </a:xfrm>
        </p:spPr>
        <p:txBody>
          <a:bodyPr/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C.NOP是一种CI格式的指令，除了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advanced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PC和增加任何适用的性能计数器外，它不会更改任何用户可见的状态。 C.NOP扩展到nop。 C.NOP仅在imm = 0时有效。 imm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0的代码点被编码为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HINTs(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c.nop 8  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c.nop 0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immediate must be non-zero in the range [-32, 31]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961390"/>
            <a:ext cx="10852150" cy="4701540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一个nop为1个指令周期,主要用于精确定时或者延时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nop指令的作用: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通过nop指令的填充(nop指令一个字节),使指令按字对齐,从而减少取指令时的内存访问次数。(一般用来内存地址偶数对齐,比如有一条指令,占3字节,这时候使用nop指令,cpu 就可以从第四个字节处读取指令了。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通过nop指令产生一定的延迟，但是对于快速的CPU来说效果不明显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i/o传输时，也会用一下 nop，等待缓冲区清空，总线恢复。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3610610"/>
            <a:ext cx="10852150" cy="1851025"/>
          </a:xfrm>
        </p:spPr>
        <p:txBody>
          <a:bodyPr/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C.ANDI是一种CB格式的指令，它计算寄存器rd'中的值与符号扩展的6位立即数的按位与，然后将结果写入rd'。 C.ANDI扩展为andi rd'，rd'，imm [5：0]。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代码点被编码为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HINT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（提示）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c.addi a0, 0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1580515"/>
            <a:ext cx="10416540" cy="14935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06425" y="3720465"/>
            <a:ext cx="10852150" cy="2388870"/>
          </a:xfrm>
        </p:spPr>
        <p:txBody>
          <a:bodyPr/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这些说明使用CR格式。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C.MV将寄存器rs2中的值复制到寄存器rd中。 C.MV扩展为加法rd，x0，rs2。 C.MV仅在rs2̸= x0时有效； rs2̸= x0和rd = x0的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代码点被编码为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HINT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（提示）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c.mv x0, a0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" y="1225550"/>
            <a:ext cx="10584180" cy="2240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3912235"/>
            <a:ext cx="10852150" cy="2332990"/>
          </a:xfrm>
        </p:spPr>
        <p:txBody>
          <a:bodyPr/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C.ADD将值添加到寄存器rd和rs2中，并将结果写入寄存器rd。 C.ADD扩展为添加rd，rd，rs2。 C.ADD仅在rs2̸= x0时有效。 rs2 = x0的代码点对应于C.JALR和C.EBREAK指令。 rs2̸= x0和rd = x0的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代码点被编码为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HINT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（提示）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c.add x0, a0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25550"/>
            <a:ext cx="10584180" cy="2240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41325" y="1598930"/>
            <a:ext cx="10852150" cy="4701540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其他文件中对于添加rvc-hints属性的支持找的不顺利，关键是不知道对应属性的各种参数设置在哪个文件中定义，就需要先看一下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RISCV/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下每一个文件的作用，然后在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一个文件一个文件看。然后在RISCVInstrInfo.td，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RISCVInstrInfoC.td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中对照官方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源代码，对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C910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缺少的部分进行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？？？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但是如果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源代码目前都不支持的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mattr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，添加起来困难就更多了。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/>
        </p:nvSpPr>
        <p:spPr>
          <a:xfrm>
            <a:off x="441325" y="655320"/>
            <a:ext cx="6383655" cy="70358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问题</a:t>
            </a:r>
            <a:endParaRPr kumimoji="1" lang="zh-CN" altLang="en-US" sz="32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961390"/>
            <a:ext cx="10852150" cy="4701540"/>
          </a:xfrm>
        </p:spPr>
        <p:txBody>
          <a:bodyPr/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llvm-mc hello.S -filetype=obj -o hello.o 汇编到目标文件转化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kumimoji="1"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llvm-mc -assemble -show-encoding -arch=riscv64  -mattr=+f  hello_riscv.s 显示汇编的编码</a:t>
            </a:r>
            <a:endParaRPr kumimoji="1"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kumimoji="1"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echo "0x10 0xf1 0x10 0xe7" | llvm-mc -disassemble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arch=arm -mattr=+hwdiv-arm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反汇编ARM的sdiv指令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kumimoji="1"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79120" y="1344295"/>
            <a:ext cx="10852150" cy="4701540"/>
          </a:xfrm>
        </p:spPr>
        <p:txBody>
          <a:bodyPr/>
          <a:lstStyle/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llvm学习笔记（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https://blog.csdn.net/wuhui_gdnt/article/details/62218211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LLVM Programmer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 Manual   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http://llvm.org/docs/ProgrammersManual.html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Design of the RISC-V Instruction Set Architecture笔记（chapter5）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https://blog.csdn.net/shuiliusheng/article/details/82691128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《Tutorial: Creating an LLVM Backend for the Cpu0 Architecture Release 3.9.1》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/>
        </p:nvSpPr>
        <p:spPr>
          <a:xfrm>
            <a:off x="441325" y="655320"/>
            <a:ext cx="6383655" cy="70358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参考资料</a:t>
            </a:r>
            <a:endParaRPr kumimoji="1" lang="zh-CN" altLang="en-US" sz="32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谢 谢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欢迎交流合作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2019/02/25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0" y="1274445"/>
            <a:ext cx="8823960" cy="3926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1367790"/>
            <a:ext cx="11536680" cy="3048000"/>
          </a:xfrm>
          <a:prstGeom prst="rect">
            <a:avLst/>
          </a:prstGeom>
        </p:spPr>
      </p:pic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1815" y="4704715"/>
            <a:ext cx="10852150" cy="958215"/>
          </a:xfrm>
        </p:spPr>
        <p:txBody>
          <a:bodyPr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llvm-mc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目录下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grep -r split-dwarf-file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961390"/>
            <a:ext cx="10852150" cy="4701540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llvm-mc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目录下出现了关键字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split-dwarf-file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c910-llvm-master/tmp/llvm/tools/llvm-mc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目录下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CMakeLists.txt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Disassembler.cpp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Disassembler.h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LLVMBuild.txt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llvm-mc.cpp描述了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split-dwarf-file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llvm-mc --help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general option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的信息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045" y="935990"/>
            <a:ext cx="9671050" cy="47402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1815" y="961390"/>
            <a:ext cx="10852150" cy="4701540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C910的test/MC/RISCV下面有106个文件。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u@u-virtual-machine:~/tools/c910-llvm-master/test/MC/RISCV$ ls | wc -w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106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u@u-virtual-machine:~/tools/tmp/llvm_source_build/llvm/test/MC/RISCV$ ls | wc -w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115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肯定有C910没有的测试文件，下面找到linux命令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7011</Words>
  <Application>WPS 演示</Application>
  <PresentationFormat>Widescreen</PresentationFormat>
  <Paragraphs>234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Arial Unicode MS</vt:lpstr>
      <vt:lpstr>等线</vt:lpstr>
      <vt:lpstr>等线 Light</vt:lpstr>
      <vt:lpstr>Calibri</vt:lpstr>
      <vt:lpstr>普通样式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William</cp:lastModifiedBy>
  <cp:revision>208</cp:revision>
  <dcterms:created xsi:type="dcterms:W3CDTF">2019-02-09T09:05:00Z</dcterms:created>
  <dcterms:modified xsi:type="dcterms:W3CDTF">2020-02-19T07:04:15Z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