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0"/>
  </p:handoutMasterIdLst>
  <p:sldIdLst>
    <p:sldId id="256" r:id="rId3"/>
    <p:sldId id="269" r:id="rId5"/>
    <p:sldId id="270" r:id="rId6"/>
    <p:sldId id="288" r:id="rId7"/>
    <p:sldId id="289" r:id="rId8"/>
    <p:sldId id="259" r:id="rId9"/>
    <p:sldId id="275" r:id="rId10"/>
    <p:sldId id="290" r:id="rId11"/>
    <p:sldId id="294" r:id="rId12"/>
    <p:sldId id="295" r:id="rId13"/>
    <p:sldId id="296" r:id="rId14"/>
    <p:sldId id="291" r:id="rId15"/>
    <p:sldId id="292" r:id="rId16"/>
    <p:sldId id="293" r:id="rId17"/>
    <p:sldId id="266" r:id="rId18"/>
    <p:sldId id="267" r:id="rId19"/>
    <p:sldId id="271" r:id="rId20"/>
    <p:sldId id="272" r:id="rId21"/>
    <p:sldId id="273" r:id="rId22"/>
    <p:sldId id="274" r:id="rId23"/>
    <p:sldId id="268" r:id="rId24"/>
    <p:sldId id="276" r:id="rId25"/>
    <p:sldId id="277" r:id="rId26"/>
    <p:sldId id="279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7" r:id="rId37"/>
    <p:sldId id="298" r:id="rId38"/>
    <p:sldId id="299" r:id="rId39"/>
    <p:sldId id="301" r:id="rId40"/>
    <p:sldId id="302" r:id="rId41"/>
    <p:sldId id="303" r:id="rId42"/>
    <p:sldId id="304" r:id="rId43"/>
    <p:sldId id="305" r:id="rId44"/>
    <p:sldId id="300" r:id="rId45"/>
    <p:sldId id="306" r:id="rId46"/>
    <p:sldId id="308" r:id="rId47"/>
    <p:sldId id="307" r:id="rId48"/>
    <p:sldId id="309" r:id="rId49"/>
    <p:sldId id="310" r:id="rId50"/>
    <p:sldId id="311" r:id="rId51"/>
    <p:sldId id="312" r:id="rId52"/>
    <p:sldId id="313" r:id="rId53"/>
    <p:sldId id="314" r:id="rId54"/>
    <p:sldId id="378" r:id="rId55"/>
    <p:sldId id="315" r:id="rId56"/>
    <p:sldId id="375" r:id="rId57"/>
    <p:sldId id="379" r:id="rId58"/>
    <p:sldId id="316" r:id="rId59"/>
    <p:sldId id="317" r:id="rId60"/>
    <p:sldId id="318" r:id="rId61"/>
    <p:sldId id="374" r:id="rId62"/>
    <p:sldId id="319" r:id="rId63"/>
    <p:sldId id="320" r:id="rId64"/>
    <p:sldId id="322" r:id="rId65"/>
    <p:sldId id="321" r:id="rId66"/>
    <p:sldId id="323" r:id="rId67"/>
    <p:sldId id="324" r:id="rId68"/>
    <p:sldId id="325" r:id="rId69"/>
    <p:sldId id="381" r:id="rId70"/>
    <p:sldId id="326" r:id="rId71"/>
    <p:sldId id="380" r:id="rId72"/>
    <p:sldId id="327" r:id="rId73"/>
    <p:sldId id="328" r:id="rId74"/>
    <p:sldId id="382" r:id="rId75"/>
    <p:sldId id="383" r:id="rId76"/>
    <p:sldId id="384" r:id="rId77"/>
    <p:sldId id="385" r:id="rId78"/>
    <p:sldId id="386" r:id="rId79"/>
    <p:sldId id="388" r:id="rId80"/>
    <p:sldId id="387" r:id="rId81"/>
    <p:sldId id="331" r:id="rId82"/>
    <p:sldId id="332" r:id="rId83"/>
    <p:sldId id="333" r:id="rId84"/>
    <p:sldId id="334" r:id="rId85"/>
    <p:sldId id="335" r:id="rId86"/>
    <p:sldId id="392" r:id="rId87"/>
    <p:sldId id="336" r:id="rId88"/>
    <p:sldId id="391" r:id="rId89"/>
    <p:sldId id="337" r:id="rId90"/>
    <p:sldId id="329" r:id="rId91"/>
    <p:sldId id="389" r:id="rId92"/>
    <p:sldId id="390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9" r:id="rId104"/>
    <p:sldId id="350" r:id="rId105"/>
    <p:sldId id="351" r:id="rId106"/>
    <p:sldId id="352" r:id="rId107"/>
    <p:sldId id="353" r:id="rId108"/>
    <p:sldId id="354" r:id="rId109"/>
    <p:sldId id="355" r:id="rId110"/>
    <p:sldId id="356" r:id="rId111"/>
    <p:sldId id="348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3" Type="http://schemas.openxmlformats.org/officeDocument/2006/relationships/tableStyles" Target="tableStyles.xml"/><Relationship Id="rId132" Type="http://schemas.openxmlformats.org/officeDocument/2006/relationships/viewProps" Target="viewProps.xml"/><Relationship Id="rId131" Type="http://schemas.openxmlformats.org/officeDocument/2006/relationships/presProps" Target="presProps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s/_rels/slide1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2.xml"/><Relationship Id="rId1" Type="http://schemas.openxmlformats.org/officeDocument/2006/relationships/tags" Target="../tags/tag29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7.xml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8.xml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9.xml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5.xml"/><Relationship Id="rId2" Type="http://schemas.openxmlformats.org/officeDocument/2006/relationships/image" Target="../media/image14.png"/><Relationship Id="rId1" Type="http://schemas.openxmlformats.org/officeDocument/2006/relationships/tags" Target="../tags/tag134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3.xml"/><Relationship Id="rId2" Type="http://schemas.openxmlformats.org/officeDocument/2006/relationships/image" Target="../media/image15.png"/><Relationship Id="rId1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3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0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8.xml"/><Relationship Id="rId2" Type="http://schemas.openxmlformats.org/officeDocument/2006/relationships/image" Target="../media/image17.png"/><Relationship Id="rId1" Type="http://schemas.openxmlformats.org/officeDocument/2006/relationships/tags" Target="../tags/tag167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0.xml"/><Relationship Id="rId2" Type="http://schemas.openxmlformats.org/officeDocument/2006/relationships/image" Target="../media/image18.png"/><Relationship Id="rId1" Type="http://schemas.openxmlformats.org/officeDocument/2006/relationships/tags" Target="../tags/tag169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2.xml"/><Relationship Id="rId2" Type="http://schemas.openxmlformats.org/officeDocument/2006/relationships/image" Target="../media/image19.png"/><Relationship Id="rId1" Type="http://schemas.openxmlformats.org/officeDocument/2006/relationships/tags" Target="../tags/tag171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4.xml"/><Relationship Id="rId2" Type="http://schemas.openxmlformats.org/officeDocument/2006/relationships/image" Target="../media/image20.png"/><Relationship Id="rId1" Type="http://schemas.openxmlformats.org/officeDocument/2006/relationships/tags" Target="../tags/tag173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5.xml"/><Relationship Id="rId1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8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8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0.xml"/><Relationship Id="rId2" Type="http://schemas.openxmlformats.org/officeDocument/2006/relationships/image" Target="../media/image23.png"/><Relationship Id="rId1" Type="http://schemas.openxmlformats.org/officeDocument/2006/relationships/tags" Target="../tags/tag209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8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4.xml"/><Relationship Id="rId2" Type="http://schemas.openxmlformats.org/officeDocument/2006/relationships/image" Target="../media/image24.png"/><Relationship Id="rId1" Type="http://schemas.openxmlformats.org/officeDocument/2006/relationships/tags" Target="../tags/tag213.xml"/></Relationships>
</file>

<file path=ppt/slides/_rels/slide8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6.xml"/><Relationship Id="rId2" Type="http://schemas.openxmlformats.org/officeDocument/2006/relationships/image" Target="../media/image25.png"/><Relationship Id="rId1" Type="http://schemas.openxmlformats.org/officeDocument/2006/relationships/tags" Target="../tags/tag215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llv</a:t>
            </a:r>
            <a:r>
              <a:rPr lang="en-US" altLang="zh-CN"/>
              <a:t>m-</a:t>
            </a:r>
            <a:r>
              <a:rPr lang="zh-CN" altLang="en-US"/>
              <a:t>mc 一个通用的可定制的编译器驱动</a:t>
            </a:r>
            <a:endParaRPr lang="zh-CN" altLang="en-US"/>
          </a:p>
          <a:p>
            <a:pPr algn="l"/>
            <a:r>
              <a:rPr lang="zh-CN" altLang="en-US"/>
              <a:t>The llvm-mc tool, described as the "LLVM machine code playground", is used for testing components of a target's MC implementation. The main task this tool fulfills is to assemble a .s file (via the -assemble command), disassemble strings of bytes (-disassemble), as well as show the encoding of instructions and their internal representations (-show-encoding and -show-inst respectively).</a:t>
            </a:r>
            <a:endParaRPr lang="zh-CN" altLang="en-US"/>
          </a:p>
          <a:p>
            <a:pPr algn="l"/>
            <a:r>
              <a:rPr lang="zh-CN" altLang="en-US"/>
              <a:t>LLVM IR主要有三种格式：一种是在内存中的编译中间语言；一种是硬盘上存储的二进制中间语言（以.bc结尾），最后一种是可读的中间格式（以.ll结尾）。这三种中间格式是完全相等的。</a:t>
            </a:r>
            <a:endParaRPr lang="zh-CN" altLang="en-US"/>
          </a:p>
          <a:p>
            <a:pPr algn="l"/>
            <a:r>
              <a:rPr lang="zh-CN" altLang="en-US"/>
              <a:t>llvm-mc可以调用LLVM机器代码生成相关的库。并为此提供了一个非常方便简单、具备类型的、平台无关的统一中间代码语言，称之为LLVM IR.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1146810"/>
            <a:ext cx="9387840" cy="4564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2. 然后伪指令被RISCVInstrInfo.cpp文件的一个目标函数lower：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3. 编译整个LLVM项目：</a:t>
            </a:r>
            <a:endParaRPr lang="zh-CN" altLang="en-US"/>
          </a:p>
          <a:p>
            <a:pPr algn="l"/>
            <a:r>
              <a:rPr lang="zh-CN" altLang="en-US"/>
              <a:t>例如，包含IR的ex.ll文件如下：</a:t>
            </a:r>
            <a:endParaRPr lang="zh-CN" altLang="en-US"/>
          </a:p>
          <a:p>
            <a:pPr algn="l"/>
            <a:r>
              <a:rPr lang="zh-CN" altLang="en-US"/>
              <a:t>define i32 @foo(i32 %a) #0 { %b = add nsw i32 %a, 65537 ; 0x00010001 ret i32 %b }</a:t>
            </a:r>
            <a:endParaRPr lang="zh-CN" altLang="en-US"/>
          </a:p>
          <a:p>
            <a:pPr algn="l"/>
            <a:r>
              <a:rPr lang="zh-CN" altLang="en-US"/>
              <a:t>得到的汇编码如下：</a:t>
            </a:r>
            <a:endParaRPr lang="zh-CN" altLang="en-US"/>
          </a:p>
          <a:p>
            <a:pPr algn="l"/>
            <a:r>
              <a:rPr lang="zh-CN" altLang="en-US"/>
              <a:t>movw r1, #1 movt r1, #1 add r0, r0, r1 b lr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第1条指令movw，移动低16位的1并清除高16位，于是在r1中第1条 会写入0x00000001。下一条指令movt，会写高16位，于是在r1中会写入 0x0001XXXX（没有改变低16位）。最终，r1的值是0x00010001。事实 上，任何时候在.td文件中遇到伪指令，都会调用它的扩展函数来展开伪 指令。</a:t>
            </a:r>
            <a:endParaRPr lang="zh-CN" altLang="en-US"/>
          </a:p>
          <a:p>
            <a:pPr algn="l"/>
            <a:r>
              <a:rPr lang="zh-CN" altLang="en-US"/>
              <a:t>在前面的例子中，mov32立即数通过两条指令来实现：movw（低 16位）和movt（高16位）。在.td文件中它被标记为伪指令，如果需要发 射这条伪指令，就会调用它的扩展函数，接着构建两条机器指令 MOVLOi16和MOVHIi16。这两条指令对应了目标架构的movw和movt指</a:t>
            </a:r>
            <a:endParaRPr lang="zh-CN" altLang="en-US"/>
          </a:p>
          <a:p>
            <a:pPr algn="l"/>
            <a:r>
              <a:rPr lang="zh-CN" altLang="en-US"/>
              <a:t>令。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平台注册</a:t>
            </a:r>
            <a:endParaRPr lang="zh-CN" altLang="en-US" sz="4000"/>
          </a:p>
          <a:p>
            <a:pPr algn="l"/>
            <a:r>
              <a:rPr lang="zh-CN" altLang="en-US"/>
              <a:t>如果要在RISCV目标架构中运行llc工具，还需要把RISCV注册到llc工 具。本节介绍修改配置文件来注册目标平台。同样，本节会修改构建文 件。</a:t>
            </a:r>
            <a:endParaRPr lang="zh-CN" altLang="en-US"/>
          </a:p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执行以下步骤，以注册目标平台到一个静态编译器中：</a:t>
            </a:r>
            <a:endParaRPr lang="zh-CN" altLang="en-US"/>
          </a:p>
          <a:p>
            <a:pPr algn="l"/>
            <a:r>
              <a:rPr lang="zh-CN" altLang="en-US"/>
              <a:t>1. 首先在llvm_root_dir/CMakeLists.txt中加入RISCV后端的条目：</a:t>
            </a:r>
            <a:endParaRPr lang="zh-CN" altLang="en-US"/>
          </a:p>
          <a:p>
            <a:pPr algn="l"/>
            <a:r>
              <a:rPr lang="zh-CN" altLang="en-US"/>
              <a:t>set(LLVM_ALL_TARGETS  AArch64  ARM  ...  ...  RISCV  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2. 然后在llvm_root_dir/include/llvm/ADT/Triple.h中加入RISCV的条</a:t>
            </a:r>
            <a:endParaRPr lang="zh-CN" altLang="en-US"/>
          </a:p>
          <a:p>
            <a:pPr algn="l"/>
            <a:r>
              <a:rPr lang="zh-CN" altLang="en-US"/>
              <a:t>目：</a:t>
            </a:r>
            <a:endParaRPr lang="zh-CN" altLang="en-US"/>
          </a:p>
          <a:p>
            <a:pPr algn="l"/>
            <a:r>
              <a:rPr lang="zh-CN" altLang="en-US"/>
              <a:t>class Triple { public:  enum ArchType {</a:t>
            </a:r>
            <a:endParaRPr lang="zh-CN" altLang="en-US"/>
          </a:p>
          <a:p>
            <a:pPr algn="l"/>
            <a:r>
              <a:rPr lang="zh-CN" altLang="en-US"/>
              <a:t>    UnknownArch,</a:t>
            </a:r>
            <a:endParaRPr lang="zh-CN" altLang="en-US"/>
          </a:p>
          <a:p>
            <a:pPr algn="l"/>
            <a:r>
              <a:rPr lang="zh-CN" altLang="en-US"/>
              <a:t>    arm,    // ARM (little endian): arm, armv.*, xscale    armeb,     // ARM (big endian): armeb    aarch64,  // AArch64 (little endian): aarch64    ...  ...</a:t>
            </a:r>
            <a:endParaRPr lang="zh-CN" altLang="en-US"/>
          </a:p>
          <a:p>
            <a:pPr algn="l"/>
            <a:r>
              <a:rPr lang="zh-CN" altLang="en-US"/>
              <a:t>RISCV     // RISCV：RISCV };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3. 在llvm_root_dir/include/llvm/MC/MCExpr.h中加入RISCV条目：</a:t>
            </a:r>
            <a:endParaRPr lang="zh-CN" altLang="en-US"/>
          </a:p>
          <a:p>
            <a:pPr algn="l"/>
            <a:r>
              <a:rPr lang="zh-CN" altLang="en-US"/>
              <a:t>class MCSymbolRefExpr : public MCExpr { public: enum VariantKind { ... VK_RISCV_LO, VK_RISCV_HI, };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4. 在llvm_root_dir/include/llvm/Support/ELF.h中加入RISCV条目：</a:t>
            </a:r>
            <a:endParaRPr lang="zh-CN" altLang="en-US"/>
          </a:p>
          <a:p>
            <a:pPr algn="l"/>
            <a:r>
              <a:rPr lang="zh-CN" altLang="en-US"/>
              <a:t>enum {  EM_NONE    = 0, // 非平台  EM_M32   = 1, // AT&amp;T WE 32100  ...  ...</a:t>
            </a:r>
            <a:endParaRPr lang="zh-CN" altLang="en-US"/>
          </a:p>
          <a:p>
            <a:pPr algn="l"/>
            <a:r>
              <a:rPr lang="zh-CN" altLang="en-US"/>
              <a:t>  EM_RISCV   = 220 // 是下一个数 };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5. 然后，在lib/MC/MCExpr.cpp中加入RISCV条目：</a:t>
            </a:r>
            <a:endParaRPr lang="zh-CN" altLang="en-US"/>
          </a:p>
          <a:p>
            <a:pPr algn="l"/>
            <a:r>
              <a:rPr lang="zh-CN" altLang="en-US"/>
              <a:t>StringRef MCSymbolRefExpr::getVariantKindName(VariantKind Kind) { switch (Kind) {</a:t>
            </a:r>
            <a:endParaRPr lang="zh-CN" altLang="en-US"/>
          </a:p>
          <a:p>
            <a:pPr algn="l"/>
            <a:r>
              <a:rPr lang="zh-CN" altLang="en-US"/>
              <a:t>  ...  ...  case VK_RISCV_LO: return "RISCV_LO";  case VK_RISCV_HI: return "RISCV_HI";  } ... 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6. 接着，在lib/Support/Triple.cpp中加入RISCV条目：</a:t>
            </a:r>
            <a:endParaRPr lang="zh-CN" altLang="en-US"/>
          </a:p>
          <a:p>
            <a:pPr algn="l"/>
            <a:r>
              <a:rPr lang="zh-CN" altLang="en-US"/>
              <a:t>[common] subdirectories = ARM AArch64 CppBackend Hexagon MSP430 ... ... RISCV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7. 在lib/Target/LLVMBuild.txt中加入RISCV条目：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8. 在lib/Target/RISCV目录下创建RISCV.h文件：</a:t>
            </a:r>
            <a:endParaRPr lang="zh-CN" altLang="en-US"/>
          </a:p>
          <a:p>
            <a:pPr algn="l"/>
            <a:r>
              <a:rPr lang="zh-CN" altLang="en-US"/>
              <a:t>#ifndef TARGET_RISCV_H #define TARGET_RISCV_H</a:t>
            </a:r>
            <a:endParaRPr lang="zh-CN" altLang="en-US"/>
          </a:p>
          <a:p>
            <a:pPr algn="l"/>
            <a:r>
              <a:rPr lang="zh-CN" altLang="en-US"/>
              <a:t>#include "MCTargetDesc/RISCVMCTargetDesc.h" #include "llvm/Target/TargetMachine.h"</a:t>
            </a:r>
            <a:endParaRPr lang="zh-CN" altLang="en-US"/>
          </a:p>
          <a:p>
            <a:pPr algn="l"/>
            <a:r>
              <a:rPr lang="zh-CN" altLang="en-US"/>
              <a:t>namespace llvm { class TargetMachine; class RISCVTargetMachine;</a:t>
            </a:r>
            <a:endParaRPr lang="zh-CN" altLang="en-US"/>
          </a:p>
          <a:p>
            <a:pPr algn="l"/>
            <a:r>
              <a:rPr lang="zh-CN" altLang="en-US"/>
              <a:t>FunctionPass *createRISCVISelDag(RISCVTargetMachine &amp;TM,                               CodeGenOpt::Level OptLevel); } // 结束llvm命名空间</a:t>
            </a:r>
            <a:endParaRPr lang="zh-CN" altLang="en-US"/>
          </a:p>
          <a:p>
            <a:pPr algn="l"/>
            <a:r>
              <a:rPr lang="zh-CN" altLang="en-US"/>
              <a:t>#endif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9. 在lib/Target/RISCV目录创建TargetInfo目录，在其中创建 RISCVTargetInfo.cpp文件：</a:t>
            </a:r>
            <a:endParaRPr lang="zh-CN" altLang="en-US"/>
          </a:p>
          <a:p>
            <a:pPr algn="l"/>
            <a:r>
              <a:rPr lang="zh-CN" altLang="en-US"/>
              <a:t>#include "RISCV.h" #include "llvm/IR/Module.h" #include "llvm/Support/TargetRegistry.h"</a:t>
            </a:r>
            <a:endParaRPr lang="zh-CN" altLang="en-US"/>
          </a:p>
          <a:p>
            <a:pPr algn="l"/>
            <a:r>
              <a:rPr lang="zh-CN" altLang="en-US"/>
              <a:t>using namespace llvm;</a:t>
            </a:r>
            <a:endParaRPr lang="zh-CN" altLang="en-US"/>
          </a:p>
          <a:p>
            <a:pPr algn="l"/>
            <a:r>
              <a:rPr lang="zh-CN" altLang="en-US"/>
              <a:t>Target llvm::TheRISCVTarget; extern "C" void LLVMInitializeRISCVTargetInfo() {  RegisterTarget&lt;Triple::RISCV&gt; X(TheRISCVTarget, "RISCV",  "RISCV"); 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10. 在相同的目录中创建CMakeLists.txt文件：</a:t>
            </a:r>
            <a:endParaRPr lang="zh-CN" altLang="en-US"/>
          </a:p>
          <a:p>
            <a:pPr algn="l"/>
            <a:r>
              <a:rPr lang="zh-CN" altLang="en-US"/>
              <a:t>add_llvm_library(LLVMRISCVInfo  RISCVTargetInfo.cpp  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11. 创建LLVMBuild.txt文件：</a:t>
            </a:r>
            <a:endParaRPr lang="zh-CN" altLang="en-US"/>
          </a:p>
          <a:p>
            <a:pPr algn="l"/>
            <a:r>
              <a:rPr lang="zh-CN" altLang="en-US"/>
              <a:t>[component_0] type = Library name = RISCVInfo parent = RISCV required_libraries = Support add_to_library_groups = RISCV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12. 在lib/Target/RISCV目录创建RISCVTargetMachine.cpp文件：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13. 创建一个新的目录MCTargetDesc，在其中创建文件 RISCVMCTargetDesc.h：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14. 在相同的目录下创建RISCVMCTaretDesc.cpp文件：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16. 创建CMakeLists.txt文件：</a:t>
            </a:r>
            <a:endParaRPr lang="zh-CN" altLang="en-US"/>
          </a:p>
          <a:p>
            <a:pPr algn="l"/>
            <a:r>
              <a:rPr lang="zh-CN" altLang="en-US"/>
              <a:t>add_llvm_library(LLVMRISCVDesc  RISCVMCTargetDesc.cpp)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构建整个LLVM项目，如下：</a:t>
            </a:r>
            <a:endParaRPr lang="zh-CN" altLang="en-US"/>
          </a:p>
          <a:p>
            <a:pPr algn="l"/>
            <a:r>
              <a:rPr lang="zh-CN" altLang="en-US"/>
              <a:t>$ cmake llvm_src_dir –DCMAKE_BUILD_TYPE=Release – DLLVM_TARGETS_TO_BUILD="RISCV"</a:t>
            </a:r>
            <a:endParaRPr lang="zh-CN" altLang="en-US"/>
          </a:p>
          <a:p>
            <a:pPr algn="l"/>
            <a:r>
              <a:rPr lang="zh-CN" altLang="en-US"/>
              <a:t>$ make</a:t>
            </a:r>
            <a:endParaRPr lang="zh-CN" altLang="en-US"/>
          </a:p>
          <a:p>
            <a:pPr algn="l"/>
            <a:r>
              <a:rPr lang="zh-CN" altLang="en-US"/>
              <a:t>这里我们指定了为RISCV目标平台构建LLVM编译器，在构建完成 后，通过llc命令可以检查LLVM是否支持RISCV目标平台：</a:t>
            </a:r>
            <a:endParaRPr lang="zh-CN" altLang="en-US"/>
          </a:p>
          <a:p>
            <a:pPr algn="l"/>
            <a:r>
              <a:rPr lang="zh-CN" altLang="en-US"/>
              <a:t>$ llc –version ... ... Registered Targets : RISCV – RISCV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https://blog.csdn.net/Rubison/article/details/104014511</a:t>
            </a:r>
            <a:endParaRPr lang="zh-CN" altLang="en-US"/>
          </a:p>
          <a:p>
            <a:pPr algn="l"/>
            <a:r>
              <a:rPr lang="en-US" altLang="zh-CN"/>
              <a:t>llvm-mc</a:t>
            </a:r>
            <a:r>
              <a:rPr lang="zh-CN" altLang="en-US"/>
              <a:t>测试用例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640080"/>
            <a:ext cx="10858500" cy="5577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1583055"/>
            <a:ext cx="11415395" cy="3691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1905000"/>
            <a:ext cx="11536680" cy="304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230" y="1721485"/>
            <a:ext cx="5417820" cy="2011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In order to determine the architecture, the parameter -arch=arch is used and -mattr=a1,+a2,-a3 is used to enable and disable features of the processor required for instructions to be valid.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An example of the above for the OpenRISC 1000  architecture is the optional support for multiplication and division instructions. To enable these, a command like the following would be used.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llvm-mc -assemble -show-encoding -arch=or1k -mattr=+mul,+div input.s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80" y="2255520"/>
            <a:ext cx="10378440" cy="2346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61415"/>
            <a:ext cx="10852150" cy="4530090"/>
          </a:xfrm>
        </p:spPr>
        <p:txBody>
          <a:bodyPr/>
          <a:lstStyle/>
          <a:p>
            <a:pPr algn="l"/>
            <a:r>
              <a:rPr lang="zh-CN" altLang="en-US"/>
              <a:t>−g   − Generate dwarf debugging info for assembly source files</a:t>
            </a:r>
            <a:endParaRPr lang="zh-CN" altLang="en-US"/>
          </a:p>
          <a:p>
            <a:pPr algn="l"/>
            <a:r>
              <a:rPr lang="zh-CN" altLang="en-US"/>
              <a:t>-mattr=&lt;a1,+a2,-a3,...&gt;                    - Target  specific  attributes </a:t>
            </a:r>
            <a:endParaRPr lang="zh-CN" altLang="en-US"/>
          </a:p>
          <a:p>
            <a:pPr algn="l"/>
            <a:r>
              <a:rPr lang="zh-CN" altLang="en-US"/>
              <a:t>(-mattr=help for details)</a:t>
            </a:r>
            <a:endParaRPr lang="zh-CN" altLang="en-US"/>
          </a:p>
          <a:p>
            <a:pPr algn="l"/>
            <a:r>
              <a:rPr lang="zh-CN" altLang="en-US"/>
              <a:t>-mcpu=&lt;cpu-name&gt;                         - Target a specific cpu type</a:t>
            </a:r>
            <a:endParaRPr lang="zh-CN" altLang="en-US"/>
          </a:p>
          <a:p>
            <a:pPr algn="l"/>
            <a:r>
              <a:rPr lang="zh-CN" altLang="en-US"/>
              <a:t> (-mcpu=help for details)</a:t>
            </a:r>
            <a:endParaRPr lang="zh-CN" altLang="en-US"/>
          </a:p>
          <a:p>
            <a:pPr algn="l"/>
            <a:r>
              <a:rPr lang="zh-CN" altLang="en-US"/>
              <a:t> -triple=&lt;string&gt;                              - Target triple to assemble for, see -version for available targets</a:t>
            </a:r>
            <a:endParaRPr lang="zh-CN" altLang="en-US"/>
          </a:p>
          <a:p>
            <a:pPr algn="l"/>
            <a:r>
              <a:rPr lang="zh-CN" altLang="en-US"/>
              <a:t> -arch=&lt;string&gt;                               - Target arch to assemble for, see -version for available targets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-assemble - Assemble a .s file (default)</a:t>
            </a:r>
            <a:endParaRPr lang="zh-CN" altLang="en-US"/>
          </a:p>
          <a:p>
            <a:pPr algn="l"/>
            <a:r>
              <a:rPr lang="zh-CN" altLang="en-US"/>
              <a:t>-disassemble - Disassemble strings of hex bytes</a:t>
            </a:r>
            <a:endParaRPr lang="zh-CN" altLang="en-US"/>
          </a:p>
          <a:p>
            <a:pPr algn="l"/>
            <a:r>
              <a:rPr lang="zh-CN" altLang="en-US"/>
              <a:t>lvm-mc：组装（汇编）指令代码，可以产生不同格式（ELF，MachO和PE）的目标文件</a:t>
            </a:r>
            <a:endParaRPr lang="zh-CN" altLang="en-US"/>
          </a:p>
          <a:p>
            <a:pPr algn="l"/>
            <a:r>
              <a:rPr lang="zh-CN" altLang="en-US"/>
              <a:t>llvm-</a:t>
            </a:r>
            <a:r>
              <a:rPr lang="zh-CN" altLang="en-US">
                <a:solidFill>
                  <a:srgbClr val="FF0000"/>
                </a:solidFill>
              </a:rPr>
              <a:t>mc：这个工具能够汇编指令并生成诸如ELF、MachO和PE等对象格式的目标文件。它也可以反汇编相同的对象，从而转储这些指令的相应的汇编信息和内部</a:t>
            </a:r>
            <a:r>
              <a:rPr lang="zh-CN" altLang="en-US"/>
              <a:t>LLVM机器指令数据结构。</a:t>
            </a:r>
            <a:endParaRPr lang="zh-CN" altLang="en-US"/>
          </a:p>
          <a:p>
            <a:pPr algn="l"/>
            <a:r>
              <a:rPr lang="zh-CN" altLang="en-US"/>
              <a:t>https://people.cs.nctu.edu.tw/~chenwj/dokuwiki/doku.php?id=llvm</a:t>
            </a:r>
            <a:endParaRPr lang="zh-CN" altLang="en-US"/>
          </a:p>
          <a:p>
            <a:pPr algn="l"/>
            <a:r>
              <a:rPr lang="zh-CN" altLang="en-US"/>
              <a:t>非常好的测试用例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https://www.kutu66.com/GitHub/article_137408</a:t>
            </a:r>
            <a:endParaRPr lang="zh-CN" altLang="en-US"/>
          </a:p>
          <a:p>
            <a:pPr algn="l"/>
            <a:r>
              <a:rPr lang="zh-CN" altLang="en-US"/>
              <a:t>区别arch=amdgcn -mcpu=fiji的好例子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https://www.embecosm.com/appnotes/ean10/ean10-howto-llvmas-1.0.html</a:t>
            </a:r>
            <a:endParaRPr lang="zh-CN" altLang="en-US"/>
          </a:p>
          <a:p>
            <a:pPr algn="l"/>
            <a:r>
              <a:rPr lang="zh-CN" altLang="en-US"/>
              <a:t>最全的</a:t>
            </a:r>
            <a:r>
              <a:rPr lang="en-US" altLang="zh-CN"/>
              <a:t>llvm-mc</a:t>
            </a:r>
            <a:r>
              <a:rPr lang="zh-CN" altLang="en-US"/>
              <a:t>例子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LLVM 后端移植 指令集代码学习笔记</a:t>
            </a:r>
            <a:endParaRPr lang="zh-CN" altLang="en-US"/>
          </a:p>
          <a:p>
            <a:pPr algn="l"/>
            <a:r>
              <a:rPr lang="zh-CN" altLang="en-US"/>
              <a:t>https://blog.csdn.net/idevede/article/details/90453239</a:t>
            </a:r>
            <a:endParaRPr lang="zh-CN" altLang="en-US"/>
          </a:p>
          <a:p>
            <a:pPr algn="l"/>
            <a:r>
              <a:rPr lang="zh-CN" altLang="en-US"/>
              <a:t>llvm学习笔记（2）</a:t>
            </a:r>
            <a:endParaRPr lang="zh-CN" altLang="en-US"/>
          </a:p>
          <a:p>
            <a:pPr algn="l"/>
            <a:r>
              <a:rPr lang="zh-CN" altLang="en-US"/>
              <a:t>https://blog.csdn.net/wuhui_gdnt/article/details/62218211</a:t>
            </a:r>
            <a:endParaRPr lang="zh-CN" altLang="en-US"/>
          </a:p>
          <a:p>
            <a:pPr algn="l"/>
            <a:r>
              <a:rPr lang="zh-CN" altLang="en-US"/>
              <a:t>http://llvm.org中</a:t>
            </a:r>
            <a:r>
              <a:rPr lang="en-US" altLang="zh-CN"/>
              <a:t>backend</a:t>
            </a:r>
            <a:r>
              <a:rPr lang="zh-CN" altLang="en-US"/>
              <a:t>部分</a:t>
            </a:r>
            <a:endParaRPr lang="zh-CN" altLang="en-US"/>
          </a:p>
          <a:p>
            <a:pPr algn="l"/>
            <a:r>
              <a:rPr lang="zh-CN" altLang="en-US"/>
              <a:t>LLVM TableGen 学习笔记</a:t>
            </a:r>
            <a:endParaRPr lang="zh-CN" altLang="en-US"/>
          </a:p>
          <a:p>
            <a:pPr algn="l"/>
            <a:r>
              <a:rPr lang="zh-CN" altLang="en-US"/>
              <a:t>https://blog.csdn.net/idevede/article/details/90417529</a:t>
            </a:r>
            <a:endParaRPr lang="zh-CN" altLang="en-US"/>
          </a:p>
          <a:p>
            <a:pPr algn="l"/>
            <a:r>
              <a:rPr lang="zh-CN" altLang="en-US"/>
              <a:t>以及</a:t>
            </a:r>
            <a:r>
              <a:rPr lang="en-US" altLang="zh-CN"/>
              <a:t>PCLT</a:t>
            </a:r>
            <a:r>
              <a:rPr lang="zh-CN" altLang="en-US"/>
              <a:t>实验室</a:t>
            </a:r>
            <a:r>
              <a:rPr lang="en-US" altLang="zh-CN"/>
              <a:t>tablegen</a:t>
            </a:r>
            <a:r>
              <a:rPr lang="zh-CN" altLang="en-US"/>
              <a:t>学习视频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《</a:t>
            </a:r>
            <a:r>
              <a:rPr lang="en-US" altLang="zh-CN"/>
              <a:t>LLVM Codebook</a:t>
            </a:r>
            <a:r>
              <a:rPr lang="zh-CN" altLang="en-US"/>
              <a:t>》</a:t>
            </a:r>
            <a:endParaRPr lang="zh-CN" altLang="en-US"/>
          </a:p>
          <a:p>
            <a:pPr algn="l"/>
            <a:r>
              <a:rPr lang="zh-CN" altLang="en-US"/>
              <a:t>《</a:t>
            </a:r>
            <a:r>
              <a:rPr lang="en-US" altLang="zh-CN"/>
              <a:t>Getting Started With LLVM</a:t>
            </a:r>
            <a:r>
              <a:rPr lang="zh-CN" altLang="en-US"/>
              <a:t>》</a:t>
            </a:r>
            <a:endParaRPr lang="zh-CN" altLang="en-US"/>
          </a:p>
          <a:p>
            <a:pPr algn="l"/>
            <a:r>
              <a:rPr lang="zh-CN" altLang="en-US"/>
              <a:t>LLVM MC项目简介</a:t>
            </a:r>
            <a:endParaRPr lang="zh-CN" altLang="en-US"/>
          </a:p>
          <a:p>
            <a:pPr algn="l"/>
            <a:r>
              <a:rPr lang="zh-CN" altLang="en-US"/>
              <a:t>https://www.cnblogs.com/Proteas/p/3286221.html</a:t>
            </a:r>
            <a:endParaRPr lang="zh-CN" altLang="en-US"/>
          </a:p>
          <a:p>
            <a:pPr algn="l"/>
            <a:r>
              <a:rPr lang="zh-CN" altLang="en-US"/>
              <a:t>LLVM Programmer</a:t>
            </a:r>
            <a:r>
              <a:rPr lang="en-US" altLang="zh-CN"/>
              <a:t>'</a:t>
            </a:r>
            <a:r>
              <a:rPr lang="zh-CN" altLang="en-US"/>
              <a:t>s Manual http://llvm.org/docs/ProgrammersManual.html</a:t>
            </a:r>
            <a:endParaRPr lang="zh-CN" altLang="en-US"/>
          </a:p>
          <a:p>
            <a:pPr algn="l"/>
            <a:r>
              <a:rPr lang="zh-CN" altLang="en-US"/>
              <a:t>LLVM Language Reference Manual</a:t>
            </a:r>
            <a:endParaRPr lang="zh-CN" altLang="en-US"/>
          </a:p>
          <a:p>
            <a:pPr algn="l"/>
            <a:r>
              <a:rPr lang="zh-CN" altLang="en-US"/>
              <a:t>http://llvm.org/docs/LangRef.html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llvm-mc是一种工具，而不是框架，因此与Capstone不同，我们无法指定二进制代码的地址，我们要解析的指令数等。作为回报，我们无法获取成功反汇编的指令数，或者无法获取详细错误报告失败。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en-US" altLang="zh-CN" sz="4000"/>
              <a:t>RISCV</a:t>
            </a:r>
            <a:r>
              <a:rPr lang="zh-CN" altLang="en-US" sz="4000"/>
              <a:t>后端</a:t>
            </a:r>
            <a:endParaRPr lang="zh-CN" altLang="en-US" sz="4000"/>
          </a:p>
          <a:p>
            <a:pPr algn="l"/>
            <a:r>
              <a:rPr lang="zh-CN" altLang="en-US"/>
              <a:t>编译器的最终目标是产生目标平台的代码，或者是产生汇编码，进 而能够通过汇编器转为目标代码并能够在真实的硬件上执行。为了得到 汇编码，编译器需要知道目标机器架构的各个方面——寄存器、指令 集、调用约定、流水线等，所以其实在这一阶段还有很多可以做的优 化。</a:t>
            </a:r>
            <a:endParaRPr lang="zh-CN" altLang="en-US"/>
          </a:p>
          <a:p>
            <a:pPr algn="l"/>
            <a:r>
              <a:rPr lang="zh-CN" altLang="en-US"/>
              <a:t>LLVM有自己的定义目标机器的方式——tablegen，通过它来指定 目标的寄存器、指令集、调用约定等，并且tablegen函数以编程的方式 缓解了描述一套架构属性所带来的困扰。</a:t>
            </a:r>
            <a:endParaRPr lang="zh-CN" altLang="en-US"/>
          </a:p>
          <a:p>
            <a:pPr algn="l"/>
            <a:r>
              <a:rPr lang="zh-CN" altLang="en-US"/>
              <a:t>LLVM的后端有一套流水线架构，指令经历了许多阶段：从LLVM IR到SelectionDAG、MachineDAG、MachineInstr，最终到MCInst。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IR首先被转为SelectionDAG（DAG指的是有向无环图），之后 SelectionDAG会被合法化（目标平台不支持的指令会被转换成合法的指 令），接着转为MachineDAG（基本上是针对后端的指令选择）。</a:t>
            </a:r>
            <a:endParaRPr lang="zh-CN" altLang="en-US"/>
          </a:p>
          <a:p>
            <a:pPr algn="l"/>
            <a:r>
              <a:rPr lang="zh-CN" altLang="en-US"/>
              <a:t>CPU线性地执行指令序列，指令调度阶段的一个目的就是分配指令 的执行顺序，把DAG转换成线性的指令。LLVM的代码生成器使用了一 些聪明的启发式算法来尽量产生更快的代码，例如</a:t>
            </a:r>
            <a:r>
              <a:rPr lang="en-US" altLang="zh-CN"/>
              <a:t>register compression lowering</a:t>
            </a:r>
            <a:r>
              <a:rPr lang="zh-CN" altLang="en-US"/>
              <a:t>寄存器压力减少。在 生成更好的LLVM代码的过程中，寄存器分配策略扮演了一个很重要的 角色。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定义寄存器和寄存器集合</a:t>
            </a:r>
            <a:endParaRPr lang="zh-CN" altLang="en-US" sz="4000"/>
          </a:p>
          <a:p>
            <a:pPr algn="l"/>
            <a:r>
              <a:rPr lang="zh-CN" altLang="en-US"/>
              <a:t>本节介绍如何使用.td文件来定义寄存器和寄存器集合，之后通过 tablegen函数可以把.td文件转为.inc文件，而这些文件可以在.cpp文件中 通过#include声明引入，进而应用其中定义的寄存器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14325"/>
            <a:ext cx="10852150" cy="6233160"/>
          </a:xfrm>
        </p:spPr>
        <p:txBody>
          <a:bodyPr/>
          <a:lstStyle/>
          <a:p>
            <a:pPr algn="l"/>
            <a:r>
              <a:rPr lang="zh-CN" altLang="en-US"/>
              <a:t>准备工作</a:t>
            </a:r>
            <a:endParaRPr lang="zh-CN" altLang="en-US"/>
          </a:p>
          <a:p>
            <a:pPr algn="l"/>
            <a:r>
              <a:rPr lang="zh-CN" altLang="en-US"/>
              <a:t>如前面所定义的，我们的</a:t>
            </a:r>
            <a:r>
              <a:rPr lang="en-US" altLang="zh-CN"/>
              <a:t>RISCV</a:t>
            </a:r>
            <a:r>
              <a:rPr lang="zh-CN" altLang="en-US"/>
              <a:t>目标机器有</a:t>
            </a:r>
            <a:r>
              <a:rPr lang="en-US" altLang="zh-CN"/>
              <a:t>32</a:t>
            </a:r>
            <a:r>
              <a:rPr lang="zh-CN" altLang="en-US"/>
              <a:t>个普通寄存器及其别名，还有浮点寄存器</a:t>
            </a:r>
            <a:r>
              <a:rPr lang="zh-CN" altLang="en-US"/>
              <a:t>。这些内容可以在 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RegisterInfo.td文件中指定。tablegen函数提供了Register类，通过继承这个类，可以表示这些寄存器。</a:t>
            </a:r>
            <a:endParaRPr lang="zh-CN" altLang="en-US"/>
          </a:p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执行以下步骤，通过目标平台的描述文件来定义后端架构。</a:t>
            </a:r>
            <a:endParaRPr lang="zh-CN" altLang="en-US"/>
          </a:p>
          <a:p>
            <a:pPr algn="l"/>
            <a:r>
              <a:rPr lang="zh-CN" altLang="en-US"/>
              <a:t>1. 在lib/Target目录下创建一个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目录：</a:t>
            </a:r>
            <a:endParaRPr lang="zh-CN" altLang="en-US"/>
          </a:p>
          <a:p>
            <a:pPr algn="l"/>
            <a:r>
              <a:rPr lang="zh-CN" altLang="en-US"/>
              <a:t>$ mkdir llvm/lib/Target/</a:t>
            </a:r>
            <a:r>
              <a:rPr lang="en-US" altLang="zh-CN">
                <a:sym typeface="+mn-ea"/>
              </a:rPr>
              <a:t>RISCV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/>
              <a:t>2. 在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目录下创建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RegisterInfo.td文件：</a:t>
            </a:r>
            <a:endParaRPr lang="zh-CN" altLang="en-US"/>
          </a:p>
          <a:p>
            <a:pPr algn="l"/>
            <a:r>
              <a:rPr lang="zh-CN" altLang="en-US"/>
              <a:t>$ cd llvm/lib/Target/</a:t>
            </a:r>
            <a:r>
              <a:rPr lang="en-US" altLang="zh-CN">
                <a:sym typeface="+mn-ea"/>
              </a:rPr>
              <a:t>RISCV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/>
              <a:t> $ vi 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RegisterInfo.td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87325"/>
            <a:ext cx="10852150" cy="6087110"/>
          </a:xfrm>
        </p:spPr>
        <p:txBody>
          <a:bodyPr/>
          <a:lstStyle/>
          <a:p>
            <a:pPr algn="l"/>
            <a:r>
              <a:rPr lang="zh-CN" altLang="en-US"/>
              <a:t>3. 定义硬件编码、命名空间、寄存器、寄存器类</a:t>
            </a:r>
            <a:endParaRPr lang="zh-CN" altLang="en-US"/>
          </a:p>
          <a:p>
            <a:pPr algn="l"/>
            <a:r>
              <a:rPr lang="zh-CN" altLang="en-US"/>
              <a:t>let Namespace = "RISCV" in {</a:t>
            </a:r>
            <a:endParaRPr lang="zh-CN" altLang="en-US"/>
          </a:p>
          <a:p>
            <a:pPr algn="l"/>
            <a:r>
              <a:rPr lang="zh-CN" altLang="en-US"/>
              <a:t>class RISCVReg&lt;bits&lt;5&gt; Enc, string n, list&lt;string&gt; alt = []&gt; : Register&lt;n&gt; {</a:t>
            </a:r>
            <a:endParaRPr lang="zh-CN" altLang="en-US"/>
          </a:p>
          <a:p>
            <a:pPr algn="l"/>
            <a:r>
              <a:rPr lang="zh-CN" altLang="en-US"/>
              <a:t>  let HWEncoding{4-0} = Enc;</a:t>
            </a:r>
            <a:endParaRPr lang="zh-CN" altLang="en-US"/>
          </a:p>
          <a:p>
            <a:pPr algn="l"/>
            <a:r>
              <a:rPr lang="zh-CN" altLang="en-US"/>
              <a:t>  let AltNames = alt;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tablegen函数处理.td文件以生成.inc文件，并用枚举类型来表示寄存 器，于是我们能够在.cpp文件中引用这些枚举类型。例如，r0寄存器可 以用RISCV::R0引用。在我们构建LLVM项目时会生成这些.inc文件。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-64135" y="569595"/>
            <a:ext cx="10852150" cy="5613400"/>
          </a:xfrm>
        </p:spPr>
        <p:txBody>
          <a:bodyPr/>
          <a:lstStyle/>
          <a:p>
            <a:pPr algn="l"/>
            <a:r>
              <a:rPr lang="zh-CN" altLang="en-US"/>
              <a:t>// Integer registers</a:t>
            </a:r>
            <a:endParaRPr lang="zh-CN" altLang="en-US"/>
          </a:p>
          <a:p>
            <a:pPr algn="l"/>
            <a:r>
              <a:rPr lang="zh-CN" altLang="en-US"/>
              <a:t>// CostPerUse is set higher for registers that may not be compressible as they</a:t>
            </a:r>
            <a:endParaRPr lang="zh-CN" altLang="en-US"/>
          </a:p>
          <a:p>
            <a:pPr algn="l"/>
            <a:r>
              <a:rPr lang="zh-CN" altLang="en-US"/>
              <a:t>// are not part of GPRC, the most restrictive register class used by the</a:t>
            </a:r>
            <a:endParaRPr lang="zh-CN" altLang="en-US"/>
          </a:p>
          <a:p>
            <a:pPr algn="l"/>
            <a:r>
              <a:rPr lang="zh-CN" altLang="en-US"/>
              <a:t>// compressed instruction set. This will influence the greedy register</a:t>
            </a:r>
            <a:endParaRPr lang="zh-CN" altLang="en-US"/>
          </a:p>
          <a:p>
            <a:pPr algn="l"/>
            <a:r>
              <a:rPr lang="zh-CN" altLang="en-US"/>
              <a:t>// allocator to reduce the use of registers that can't be encoded in 16 bit</a:t>
            </a:r>
            <a:endParaRPr lang="zh-CN" altLang="en-US"/>
          </a:p>
          <a:p>
            <a:pPr algn="l"/>
            <a:r>
              <a:rPr lang="zh-CN" altLang="en-US"/>
              <a:t>// instructions. This affects register allocation even when compressed</a:t>
            </a:r>
            <a:endParaRPr lang="zh-CN" altLang="en-US"/>
          </a:p>
          <a:p>
            <a:pPr algn="l"/>
            <a:r>
              <a:rPr lang="zh-CN" altLang="en-US"/>
              <a:t>// instruction isn't targeted, we see no major negative codegen impact.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要反汇编ARM的sdiv指令，我们需要像下面这样显式地打开hwdiv-arm功能，否则llvm-mc将报告无效的编码错误。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echo "0x10 0xf1 0x10 0xe7" | llvm-mc -disassemble -arch=arm -mattr=+hwdiv-arm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7910" y="1005840"/>
            <a:ext cx="7536180" cy="4846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9370" y="1272540"/>
            <a:ext cx="7033260" cy="4312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998220"/>
            <a:ext cx="8572500" cy="4861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96850"/>
            <a:ext cx="10852150" cy="6369050"/>
          </a:xfrm>
        </p:spPr>
        <p:txBody>
          <a:bodyPr/>
          <a:lstStyle/>
          <a:p>
            <a:pPr algn="l"/>
            <a:r>
              <a:rPr lang="zh-CN" altLang="en-US" sz="4000"/>
              <a:t>定义调用约定</a:t>
            </a:r>
            <a:endParaRPr lang="zh-CN" altLang="en-US" sz="4000"/>
          </a:p>
          <a:p>
            <a:pPr algn="l"/>
            <a:r>
              <a:rPr lang="zh-CN" altLang="en-US"/>
              <a:t>调用约定指的是值如何传递给函数以及如何从函数返回。在</a:t>
            </a:r>
            <a:r>
              <a:rPr lang="en-US" altLang="zh-CN"/>
              <a:t>RISCV</a:t>
            </a:r>
            <a:r>
              <a:rPr lang="zh-CN" altLang="en-US"/>
              <a:t>架构中，参数通过寄存器传递，剩下的通过栈传递。本节将介绍如何定义调用约定，它会通过函数指针被ISelLowering</a:t>
            </a:r>
            <a:r>
              <a:rPr lang="zh-CN" altLang="en-US">
                <a:solidFill>
                  <a:srgbClr val="FF0000"/>
                </a:solidFill>
              </a:rPr>
              <a:t>（在第6章“平台无关代码生成器”的指令选择lowering阶段提及）</a:t>
            </a:r>
            <a:r>
              <a:rPr lang="zh-CN" altLang="en-US"/>
              <a:t>使用。</a:t>
            </a:r>
            <a:endParaRPr lang="zh-CN" altLang="en-US"/>
          </a:p>
          <a:p>
            <a:pPr algn="l"/>
            <a:r>
              <a:rPr lang="zh-CN" altLang="en-US"/>
              <a:t>调用约定在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CallingConv.td文件中定义，它主要包含两块内容： 返回值约定和参数传递约定。返回值约定指的是返回值会如何传递以及 通过哪个寄存器传递；参数传递约定指的是参数通过栈还是寄存器传递，以及通过哪个寄存器传递。在定义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平台的调用约定时，会继承 CallingConv类。</a:t>
            </a:r>
            <a:endParaRPr lang="zh-CN" altLang="en-US"/>
          </a:p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执行以下步骤，实现调用约定：</a:t>
            </a:r>
            <a:endParaRPr lang="zh-CN" altLang="en-US"/>
          </a:p>
          <a:p>
            <a:pPr algn="l"/>
            <a:r>
              <a:rPr lang="zh-CN" altLang="en-US"/>
              <a:t>1. 在lib/Target/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/目录下，创建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CallingConv.td文件：</a:t>
            </a:r>
            <a:endParaRPr lang="zh-CN" altLang="en-US"/>
          </a:p>
          <a:p>
            <a:pPr algn="l"/>
            <a:r>
              <a:rPr lang="zh-CN" altLang="en-US"/>
              <a:t>$ vi 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CallingConv.td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5266690"/>
          </a:xfrm>
        </p:spPr>
        <p:txBody>
          <a:bodyPr/>
          <a:lstStyle/>
          <a:p>
            <a:pPr algn="l"/>
            <a:r>
              <a:rPr lang="zh-CN" altLang="en-US"/>
              <a:t>2. 在文件中定义返回值约定，如下：</a:t>
            </a:r>
            <a:endParaRPr lang="zh-CN" altLang="en-US"/>
          </a:p>
          <a:p>
            <a:pPr algn="l"/>
            <a:r>
              <a:rPr lang="zh-CN" altLang="en-US"/>
              <a:t>def RetCC_RISCV : CallingConv&lt;[  CCIfType&lt;[i32], CCAssignToReg&lt;[R0]&gt;&gt;,  CCIfType&lt;[i32], CCAssignToStack&lt;4, 4&gt;&gt;</a:t>
            </a:r>
            <a:endParaRPr lang="zh-CN" altLang="en-US"/>
          </a:p>
          <a:p>
            <a:pPr algn="l"/>
            <a:r>
              <a:rPr lang="zh-CN" altLang="en-US"/>
              <a:t>]&gt;;</a:t>
            </a:r>
            <a:endParaRPr lang="zh-CN" altLang="en-US"/>
          </a:p>
          <a:p>
            <a:pPr algn="l"/>
            <a:r>
              <a:rPr lang="zh-CN" altLang="en-US"/>
              <a:t>3. 同样，定义参数传递约定，如下：</a:t>
            </a:r>
            <a:endParaRPr lang="zh-CN" altLang="en-US"/>
          </a:p>
          <a:p>
            <a:pPr algn="l"/>
            <a:r>
              <a:rPr lang="zh-CN" altLang="en-US"/>
              <a:t>def CC_RISCV : CallingConv&lt;[  CCIfType&lt;[i8, i16], CCPromoteToType&lt;i32&gt;&gt;,  CCIfType&lt;[i32], CCAssignToReg&lt;[R0, R1]&gt;&gt;,  CCIfType&lt;[i32], CCAssignToStack&lt;4, 4&gt;&gt; ]&gt;;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？？在文件中没看到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64515" y="414655"/>
            <a:ext cx="10852150" cy="1160145"/>
          </a:xfrm>
        </p:spPr>
        <p:txBody>
          <a:bodyPr/>
          <a:lstStyle/>
          <a:p>
            <a:pPr algn="l"/>
            <a:r>
              <a:rPr lang="zh-CN" altLang="en-US"/>
              <a:t>4. 定义被调者保存寄存器（callee saved）集合：</a:t>
            </a:r>
            <a:endParaRPr lang="zh-CN" altLang="en-US"/>
          </a:p>
          <a:p>
            <a:pPr algn="l"/>
            <a:r>
              <a:rPr lang="zh-CN" altLang="en-US"/>
              <a:t>def CC_Save : CalleeSavedRegs&lt;(add R2, R3)&gt;;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10" y="2091690"/>
            <a:ext cx="8983980" cy="2674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224155"/>
            <a:ext cx="10852150" cy="4957445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在前面你看到的.td文件中，指定了32位整数的返回值会存储在r0寄 存器当中。当传递参数给函数时，前两个参数会存储于r0和r1寄存器。 同样，文件也指定了任何数据类型，例如8位整数或16位整数，都会提 升至32位整数。</a:t>
            </a:r>
            <a:endParaRPr lang="zh-CN" altLang="en-US"/>
          </a:p>
          <a:p>
            <a:pPr algn="l"/>
            <a:r>
              <a:rPr lang="zh-CN" altLang="en-US"/>
              <a:t>tablegen函数会为此生成RISCVCallingConv.inc文件，在 RISCVISelLowering.cpp文件中被引用。同时会生成两个用于定义参数处 理方式的目标hook函数，LowerFormalArguments()和LowerReturn()。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定义指令集</a:t>
            </a:r>
            <a:endParaRPr lang="zh-CN" altLang="en-US" sz="4000"/>
          </a:p>
          <a:p>
            <a:pPr algn="l"/>
            <a:r>
              <a:rPr lang="zh-CN" altLang="en-US"/>
              <a:t>一个平台的指令集的定义包含多种此平台的特性。本节介绍如何为 目标平台定义指令集。</a:t>
            </a:r>
            <a:endParaRPr lang="zh-CN" altLang="en-US"/>
          </a:p>
          <a:p>
            <a:pPr algn="l"/>
            <a:r>
              <a:rPr lang="zh-CN" altLang="en-US"/>
              <a:t>指令目标描述文件定义了3样内容：操作数、汇编字符串、指令格 式。具体包括定义或输出列表，以及使用或输入列表。其中也有不同的 操作类，如Register类、立即数，以及更复杂的register+imm操作数。</a:t>
            </a:r>
            <a:endParaRPr lang="zh-CN" altLang="en-US"/>
          </a:p>
          <a:p>
            <a:pPr algn="l"/>
            <a:r>
              <a:rPr lang="zh-CN" altLang="en-US"/>
              <a:t>本节以一个简单的添加指令（它用两个寄存器作为操作数）定义来 展示。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297180"/>
            <a:ext cx="10852150" cy="4884420"/>
          </a:xfrm>
        </p:spPr>
        <p:txBody>
          <a:bodyPr/>
          <a:lstStyle/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同样是通过目标描述文件来定义指令集，执行以下步骤。</a:t>
            </a:r>
            <a:endParaRPr lang="zh-CN" altLang="en-US"/>
          </a:p>
          <a:p>
            <a:pPr algn="l"/>
            <a:r>
              <a:rPr lang="zh-CN" altLang="en-US"/>
              <a:t>1. 在lib/Target/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/目录下创建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Instr.Info.td文件：</a:t>
            </a:r>
            <a:endParaRPr lang="zh-CN" altLang="en-US"/>
          </a:p>
          <a:p>
            <a:pPr algn="l"/>
            <a:r>
              <a:rPr lang="zh-CN" altLang="en-US"/>
              <a:t>$ vi </a:t>
            </a:r>
            <a:r>
              <a:rPr lang="en-US" altLang="zh-CN"/>
              <a:t>RISCV</a:t>
            </a:r>
            <a:r>
              <a:rPr lang="zh-CN" altLang="en-US"/>
              <a:t>InstrInfo.td</a:t>
            </a:r>
            <a:endParaRPr lang="zh-CN" altLang="en-US"/>
          </a:p>
          <a:p>
            <a:pPr algn="l"/>
            <a:r>
              <a:rPr lang="zh-CN" altLang="en-US"/>
              <a:t> This file describes the RISC-V instructions in TableGen format.</a:t>
            </a:r>
            <a:endParaRPr lang="zh-CN" altLang="en-US"/>
          </a:p>
          <a:p>
            <a:pPr algn="l"/>
            <a:r>
              <a:rPr lang="zh-CN" altLang="en-US"/>
              <a:t>RISCVInstrInfoA.td  RISCVInstrInfoC.td  RISCVInstrInfoD.td  RISCVInstrInfo</a:t>
            </a:r>
            <a:r>
              <a:rPr lang="en-US" altLang="zh-CN"/>
              <a:t>F</a:t>
            </a:r>
            <a:r>
              <a:rPr lang="zh-CN" altLang="en-US"/>
              <a:t>.td  RISCVInstrInfoM.t</a:t>
            </a:r>
            <a:r>
              <a:rPr lang="en-US" altLang="zh-CN"/>
              <a:t>d 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28320" y="36068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 Assembler Pseudo Instructions (User-Level ISA, Version 2.2, Chapter 20)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70" y="1351280"/>
            <a:ext cx="8317230" cy="4937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90805" y="47879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实现栈帧lowering</a:t>
            </a:r>
            <a:endParaRPr lang="zh-CN" altLang="en-US" sz="4000"/>
          </a:p>
          <a:p>
            <a:pPr algn="l"/>
            <a:r>
              <a:rPr lang="zh-CN" altLang="en-US"/>
              <a:t>本节介绍目标架构的栈帧的lowering（从高级抽象到低级抽象）。 栈帧lowering包括发射函数调用的头尾代码。栈帧也叫过程活动记录,是编译器用来实现函数调用过程的一种数据结构。</a:t>
            </a:r>
            <a:endParaRPr lang="zh-CN" altLang="en-US"/>
          </a:p>
          <a:p>
            <a:pPr algn="l"/>
            <a:r>
              <a:rPr lang="zh-CN" altLang="en-US"/>
              <a:t>准备工作</a:t>
            </a:r>
            <a:endParaRPr lang="zh-CN" altLang="en-US"/>
          </a:p>
          <a:p>
            <a:pPr algn="l"/>
            <a:r>
              <a:rPr lang="zh-CN" altLang="en-US"/>
              <a:t>栈帧lowering需要定义两个函数：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FrameLowering::emitPrologue()和 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FrameLowering::emitEpilogue()。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5039995"/>
          </a:xfrm>
        </p:spPr>
        <p:txBody>
          <a:bodyPr/>
          <a:lstStyle/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在lib/Target/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目录的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FrameLowering.cpp文件中定义以下函数。This file contains the RISCV implementation of TargetFrameLowering class.</a:t>
            </a:r>
            <a:endParaRPr lang="zh-CN" altLang="en-US"/>
          </a:p>
          <a:p>
            <a:pPr algn="l"/>
            <a:r>
              <a:rPr lang="zh-CN" altLang="en-US"/>
              <a:t>1. emitPrologue函数定义如下：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void RISCVFrameLowering::emitPrologue(MachineFunction &amp;MF,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MachineBasicBlock &amp;MBB) const { </a:t>
            </a:r>
            <a:r>
              <a:rPr lang="en-US" altLang="zh-CN">
                <a:sym typeface="+mn-ea"/>
              </a:rPr>
              <a:t>}</a:t>
            </a:r>
            <a:endParaRPr lang="zh-CN" altLang="en-US"/>
          </a:p>
          <a:p>
            <a:pPr algn="l"/>
            <a:r>
              <a:rPr lang="zh-CN" altLang="en-US"/>
              <a:t>2. emitEpilogue函数定义如下：</a:t>
            </a:r>
            <a:endParaRPr lang="zh-CN" altLang="en-US"/>
          </a:p>
          <a:p>
            <a:pPr algn="l"/>
            <a:r>
              <a:rPr lang="zh-CN" altLang="en-US"/>
              <a:t>void RISCVFrameLowering::emitEpilogue(MachineFunction &amp;MF,</a:t>
            </a:r>
            <a:endParaRPr lang="zh-CN" altLang="en-US"/>
          </a:p>
          <a:p>
            <a:pPr algn="l"/>
            <a:r>
              <a:rPr lang="zh-CN" altLang="en-US"/>
              <a:t>MachineBasicBlock &amp;MBB) const { </a:t>
            </a: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3. 一些为栈操作计算基址偏移的辅助函数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4. 计算栈大小的辅助函数：estimateStackSize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emitPrologue函数首先计算栈大小来决定是否需要头代码，然后计算偏移来调整栈指针。对于尾代码来说，同样需要先检查是否需要尾代 码，然后把栈指针还原成函数开始时的样子。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11250" y="142367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打印指令</a:t>
            </a:r>
            <a:endParaRPr lang="zh-CN" altLang="en-US" sz="4000"/>
          </a:p>
          <a:p>
            <a:pPr algn="l"/>
            <a:r>
              <a:rPr lang="zh-CN" altLang="en-US"/>
              <a:t>在生成目标代码的过程中，打印汇编指令是很重要的步骤。定义很多类以管道的方式过滤，由之前定义的.td文件提供指令字符串。</a:t>
            </a:r>
            <a:endParaRPr lang="zh-CN" altLang="en-US"/>
          </a:p>
          <a:p>
            <a:pPr algn="l"/>
            <a:r>
              <a:rPr lang="zh-CN" altLang="en-US"/>
              <a:t>准备工作</a:t>
            </a:r>
            <a:endParaRPr lang="zh-CN" altLang="en-US"/>
          </a:p>
          <a:p>
            <a:pPr algn="l"/>
            <a:r>
              <a:rPr lang="zh-CN" altLang="en-US"/>
              <a:t>打印指令的第一步，也是最重要的一步，是在.td文件中定义指令字符串，这在“定义指令集”一节中有过介绍。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详细步骤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执行以下步骤。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. 创建</a:t>
            </a:r>
            <a:r>
              <a:rPr lang="zh-CN" altLang="en-US">
                <a:sym typeface="+mn-ea"/>
              </a:rPr>
              <a:t> lib/Target/</a:t>
            </a:r>
            <a:r>
              <a:rPr lang="en-US" altLang="zh-CN">
                <a:sym typeface="+mn-ea"/>
              </a:rPr>
              <a:t>RISCV/</a:t>
            </a:r>
            <a:r>
              <a:rPr lang="en-US" altLang="zh-CN"/>
              <a:t>RISCV</a:t>
            </a:r>
            <a:r>
              <a:rPr lang="zh-CN" altLang="en-US"/>
              <a:t>InstrFormats.td文件，定义AsmString变量：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986790"/>
            <a:ext cx="754380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LLVM 中间码的执行需要用到 Jit。那么，JIT到底是个什么东西呢。其实，JIT 是一个即时编译器，即 Just-in-time Compiler。对于 JIT 的了解我也知之胜少，它的作用大概就是对中间码进行编译作业，像 JAVA 这种跨平台的语言也是通过 JIT 实现的。在执行 LLVM 的 lli 工具时，会去调用 JIT 将中间码编译成本机架构的机器码再执行。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至于 jit 与 mcjit 的区别，大概是 jit 是 LLVM 旧版本的支持，而 mcjit 是对 jit 新的支持。mc是机器码的意思，即 Machine Code。在 Wikipedia 看到说，以前的 LLVM 会依赖与本机系统的汇编器或者提供一套工具链，然后再翻译成机器码。而通</a:t>
            </a:r>
            <a:r>
              <a:rPr lang="zh-CN" altLang="en-US">
                <a:solidFill>
                  <a:srgbClr val="FF0000"/>
                </a:solidFill>
              </a:rPr>
              <a:t>过整合过的 LLVM MC 能够支持大多数的机器架构，包括 x86, x86-64, ARM, ARM64 以及 大部分的 MIPS 架构</a:t>
            </a:r>
            <a:r>
              <a:rPr lang="zh-CN" altLang="en-US"/>
              <a:t>等。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 在</a:t>
            </a:r>
            <a:r>
              <a:rPr lang="en-US" altLang="zh-CN">
                <a:sym typeface="+mn-ea"/>
              </a:rPr>
              <a:t>RISCV</a:t>
            </a:r>
            <a:r>
              <a:rPr lang="zh-CN" altLang="en-US">
                <a:sym typeface="+mn-ea"/>
              </a:rPr>
              <a:t>目录下创建新的InstPrinter目录：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$ cd lib/Target/</a:t>
            </a:r>
            <a:r>
              <a:rPr lang="en-US" altLang="zh-CN">
                <a:sym typeface="+mn-ea"/>
              </a:rPr>
              <a:t>RISCV/MCTargetDesc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3. 创建</a:t>
            </a:r>
            <a:r>
              <a:rPr lang="en-US" altLang="zh-CN"/>
              <a:t>MCTargetDesc/</a:t>
            </a:r>
            <a:r>
              <a:rPr lang="en-US" altLang="zh-CN">
                <a:sym typeface="+mn-ea"/>
              </a:rPr>
              <a:t>RISCV</a:t>
            </a:r>
            <a:r>
              <a:rPr lang="zh-CN" altLang="en-US"/>
              <a:t>InstPrinter.cpp文件，并定义</a:t>
            </a:r>
            <a:endParaRPr lang="zh-CN" altLang="en-US"/>
          </a:p>
          <a:p>
            <a:pPr algn="l"/>
            <a:r>
              <a:rPr lang="zh-CN" altLang="en-US"/>
              <a:t>void RISCVInstPrinter::printInst </a:t>
            </a:r>
            <a:r>
              <a:rPr lang="zh-CN" altLang="en-US">
                <a:sym typeface="+mn-ea"/>
              </a:rPr>
              <a:t>定义一个打印指令的函数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void RISCVInstPrinter::printRegName</a:t>
            </a:r>
            <a:endParaRPr lang="zh-CN" altLang="en-US"/>
          </a:p>
          <a:p>
            <a:pPr algn="l"/>
            <a:r>
              <a:rPr lang="zh-CN" altLang="en-US"/>
              <a:t>void RISCVInstPrinter::printOperand</a:t>
            </a:r>
            <a:endParaRPr lang="zh-CN" altLang="en-US"/>
          </a:p>
          <a:p>
            <a:pPr algn="l"/>
            <a:r>
              <a:rPr lang="zh-CN" altLang="en-US"/>
              <a:t>void RISCVInstPrinter::printCSRSystemRegister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4. 同时还需要定义const char *RISCVInstPrinter::getRegisterName函数来打印寄存器名称：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6. 定义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MCAsmInfo.h和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MCAsmInfo.cpp文件，指定 MCASMinfo来打印指令。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RISCV</a:t>
            </a:r>
            <a:r>
              <a:rPr lang="zh-CN" altLang="en-US">
                <a:sym typeface="+mn-ea"/>
              </a:rPr>
              <a:t>MCAsmInfo.h文件定义如下：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0" y="2128520"/>
            <a:ext cx="10431780" cy="3329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7. 为指令打印器定义LLVMBuild.txt文件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0" y="2404110"/>
            <a:ext cx="6225540" cy="2049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8. 定义CMakeLists.txt：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15" y="2807335"/>
            <a:ext cx="3764280" cy="27736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在重新构建过LLVM之后，只需要用llc静态编译工具，就能输出 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架构的汇编码了。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45" y="2961005"/>
            <a:ext cx="8176260" cy="1684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860" y="1333500"/>
            <a:ext cx="7574280" cy="4191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选择指令</a:t>
            </a:r>
            <a:endParaRPr lang="zh-CN" altLang="en-US" sz="4000"/>
          </a:p>
          <a:p>
            <a:pPr algn="l"/>
            <a:r>
              <a:rPr lang="zh-CN" altLang="en-US"/>
              <a:t>DAG中的IR指令需要被映射到特定平台对应的指令。同样，在 SDAG节点中会包含IR，需要在特定机器的DAG节点映射。在指令选择 阶段之后，得到的结果还需要进行指令调度。</a:t>
            </a:r>
            <a:endParaRPr lang="zh-CN" altLang="en-US"/>
          </a:p>
          <a:p>
            <a:pPr algn="l"/>
            <a:r>
              <a:rPr lang="zh-CN" altLang="en-US"/>
              <a:t>准备工作</a:t>
            </a:r>
            <a:endParaRPr lang="zh-CN" altLang="en-US"/>
          </a:p>
          <a:p>
            <a:pPr algn="l"/>
            <a:r>
              <a:rPr lang="zh-CN" altLang="en-US"/>
              <a:t>1. 为了进行特定机器的指令选择，需要定义一个独立的 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DAGToDAGISel类，因此为了编译包含这个类定义的文件，需要把文件名添加到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/CMakeLists.txt文件中：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6230" y="1443990"/>
            <a:ext cx="3939540" cy="3970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6230" y="1443990"/>
            <a:ext cx="3939540" cy="3970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384810"/>
            <a:ext cx="11879580" cy="6088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63525" y="606425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$ vi CMakeLists.txt add_llvm_target(... ... 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ISelDAGToDAG.cpp ... )</a:t>
            </a:r>
            <a:endParaRPr lang="zh-CN" altLang="en-US"/>
          </a:p>
          <a:p>
            <a:pPr algn="l"/>
            <a:r>
              <a:rPr lang="zh-CN" altLang="en-US"/>
              <a:t>2. 在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TargetMachine.h和RISCVTargetMachine.cpp文件中添加Pass 条目：</a:t>
            </a:r>
            <a:endParaRPr lang="zh-CN" altLang="en-US"/>
          </a:p>
          <a:p>
            <a:pPr algn="l"/>
            <a:r>
              <a:rPr lang="zh-CN" altLang="en-US"/>
              <a:t>$ vi RISCVTargetMachine.h</a:t>
            </a:r>
            <a:endParaRPr lang="zh-CN" altLang="en-US"/>
          </a:p>
          <a:p>
            <a:pPr algn="l"/>
            <a:r>
              <a:rPr lang="zh-CN" altLang="en-US"/>
              <a:t>const RISCVInstrInfo *getInstrInfo() const override { return getSubtargetImpl()-&gt;getInstrInfo();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3. 在RISCVTargetMachine.cpp文件中增加以下代码，在指令选择阶段 创建一个Pass：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class RISCVPassConfig : public TargetPassConfig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void addIRPasses() 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bool addInstSelector() 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bool addIRTranslator();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bool addLegalizeMachineIR() 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bool addRegBankSelect() 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bool addGlobalInstructionSelect() 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void addPreEmitPass() 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void addPreEmitPass2() </a:t>
            </a:r>
            <a:r>
              <a:rPr lang="en-US" altLang="zh-CN">
                <a:sym typeface="+mn-ea"/>
              </a:rPr>
              <a:t>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void addPreRegAlloc() ;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执行以下步骤，定义指令选择函数。</a:t>
            </a:r>
            <a:endParaRPr lang="zh-CN" altLang="en-US"/>
          </a:p>
          <a:p>
            <a:pPr algn="l"/>
            <a:r>
              <a:rPr lang="zh-CN" altLang="en-US"/>
              <a:t>1. 创建RISCVISelDAGToDAG.cpp文件：</a:t>
            </a:r>
            <a:endParaRPr lang="zh-CN" altLang="en-US"/>
          </a:p>
          <a:p>
            <a:pPr algn="l"/>
            <a:r>
              <a:rPr lang="zh-CN" altLang="en-US"/>
              <a:t>$ vi RISCVISelDAGToDAG.cpp</a:t>
            </a:r>
            <a:endParaRPr lang="zh-CN" altLang="en-US"/>
          </a:p>
          <a:p>
            <a:pPr algn="l"/>
            <a:r>
              <a:rPr lang="zh-CN" altLang="en-US"/>
              <a:t>2. 引入以下头文件：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#include "MCTargetDesc/RISCVMCTargetDesc.h"</a:t>
            </a:r>
            <a:endParaRPr lang="zh-CN" altLang="en-US"/>
          </a:p>
          <a:p>
            <a:pPr algn="l"/>
            <a:r>
              <a:rPr lang="zh-CN" altLang="en-US"/>
              <a:t>#include "RISCV.h"</a:t>
            </a:r>
            <a:endParaRPr lang="zh-CN" altLang="en-US"/>
          </a:p>
          <a:p>
            <a:pPr algn="l"/>
            <a:r>
              <a:rPr lang="zh-CN" altLang="en-US"/>
              <a:t>#include "RISCVTargetMachine.h"</a:t>
            </a:r>
            <a:endParaRPr lang="zh-CN" altLang="en-US"/>
          </a:p>
          <a:p>
            <a:pPr algn="l"/>
            <a:r>
              <a:rPr lang="zh-CN" altLang="en-US"/>
              <a:t>#include "Utils/RISCVMatInt.h"</a:t>
            </a:r>
            <a:endParaRPr lang="zh-CN" altLang="en-US"/>
          </a:p>
          <a:p>
            <a:pPr algn="l"/>
            <a:r>
              <a:rPr lang="zh-CN" altLang="en-US"/>
              <a:t>#include "llvm/CodeGen/MachineFrameInfo.h"</a:t>
            </a:r>
            <a:endParaRPr lang="zh-CN" altLang="en-US"/>
          </a:p>
          <a:p>
            <a:pPr algn="l"/>
            <a:r>
              <a:rPr lang="zh-CN" altLang="en-US"/>
              <a:t>#include "llvm/CodeGen/SelectionDAGISel.h"</a:t>
            </a:r>
            <a:endParaRPr lang="zh-CN" altLang="en-US"/>
          </a:p>
          <a:p>
            <a:pPr algn="l"/>
            <a:r>
              <a:rPr lang="zh-CN" altLang="en-US"/>
              <a:t>#include "llvm/Support/Debug.h"</a:t>
            </a:r>
            <a:endParaRPr lang="zh-CN" altLang="en-US"/>
          </a:p>
          <a:p>
            <a:pPr algn="l"/>
            <a:r>
              <a:rPr lang="zh-CN" altLang="en-US"/>
              <a:t>#include "llvm/Support/MathExtras.h"</a:t>
            </a:r>
            <a:endParaRPr lang="zh-CN" altLang="en-US"/>
          </a:p>
          <a:p>
            <a:pPr algn="l"/>
            <a:r>
              <a:rPr lang="zh-CN" altLang="en-US"/>
              <a:t>#include "llvm/Support/raw_ostream.h"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3. 定义RISCVDAGToDAGISel类，继承自SelectionDAGISel类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/>
              <a:t>4. 这个类中要定义的最重要的函数是Select()，它依据机器指令返回 一个SDNode对象。</a:t>
            </a:r>
            <a:endParaRPr lang="zh-CN" altLang="en-US"/>
          </a:p>
          <a:p>
            <a:pPr algn="l"/>
            <a:r>
              <a:rPr lang="zh-CN" altLang="en-US"/>
              <a:t>在类中声明：</a:t>
            </a:r>
            <a:endParaRPr lang="zh-CN" altLang="en-US"/>
          </a:p>
          <a:p>
            <a:pPr algn="l"/>
            <a:r>
              <a:rPr lang="zh-CN" altLang="en-US"/>
              <a:t>void Select(SDNode *Node);</a:t>
            </a:r>
            <a:endParaRPr lang="zh-CN" altLang="en-US"/>
          </a:p>
          <a:p>
            <a:pPr algn="l"/>
            <a:r>
              <a:rPr lang="zh-CN" altLang="en-US"/>
              <a:t>进一步定义：</a:t>
            </a:r>
            <a:endParaRPr lang="zh-CN" altLang="en-US"/>
          </a:p>
          <a:p>
            <a:pPr algn="l"/>
            <a:r>
              <a:rPr lang="zh-CN" altLang="en-US"/>
              <a:t>void RISCVDAGToDAGISel::Select(SDNode *Node) {  return  // Select the default instruction.</a:t>
            </a:r>
            <a:endParaRPr lang="zh-CN" altLang="en-US"/>
          </a:p>
          <a:p>
            <a:pPr algn="l"/>
            <a:r>
              <a:rPr lang="zh-CN" altLang="en-US"/>
              <a:t>  SelectCode(Node);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619250"/>
            <a:ext cx="11620500" cy="361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5. 另一个重要的函数是定义地址选择函数，它会计算加载、存储操作的基址和偏移。</a:t>
            </a:r>
            <a:endParaRPr lang="zh-CN" altLang="en-US"/>
          </a:p>
          <a:p>
            <a:pPr algn="l"/>
            <a:r>
              <a:rPr lang="zh-CN" altLang="en-US"/>
              <a:t>声明如下：</a:t>
            </a:r>
            <a:endParaRPr lang="zh-CN" altLang="en-US"/>
          </a:p>
          <a:p>
            <a:pPr algn="l"/>
            <a:r>
              <a:rPr lang="zh-CN" altLang="en-US"/>
              <a:t>bool RISCVDAGToDAGISel::SelectAddrFI(SDValue Addr, SDValue &amp;Base)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6. 最后，createRISCVISelDag Pass把合法的DAG转为RISCV平台的 DAG，并且为定义于同一文件中的指令调度做准备：</a:t>
            </a:r>
            <a:endParaRPr lang="zh-CN" altLang="en-US"/>
          </a:p>
          <a:p>
            <a:pPr algn="l"/>
            <a:r>
              <a:rPr lang="zh-CN" altLang="en-US"/>
              <a:t>// This pass converts a legalized DAG into a RISCV-specific DAG, ready</a:t>
            </a:r>
            <a:endParaRPr lang="zh-CN" altLang="en-US"/>
          </a:p>
          <a:p>
            <a:pPr algn="l"/>
            <a:r>
              <a:rPr lang="zh-CN" altLang="en-US"/>
              <a:t>// for instruction scheduling.</a:t>
            </a:r>
            <a:endParaRPr lang="zh-CN" altLang="en-US"/>
          </a:p>
          <a:p>
            <a:pPr algn="l"/>
            <a:r>
              <a:rPr lang="zh-CN" altLang="en-US"/>
              <a:t>FunctionPass *llvm::createRISCVISelDag(RISCVTargetMachine &amp;TM) {</a:t>
            </a:r>
            <a:endParaRPr lang="zh-CN" altLang="en-US"/>
          </a:p>
          <a:p>
            <a:pPr algn="l"/>
            <a:r>
              <a:rPr lang="zh-CN" altLang="en-US"/>
              <a:t>  return new RISCVDAGToDAGISel(TM);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RISCVISelDAGToDAG.cpp中的RISCVDAGToDAGISel::Select()函数用于选择DAG节点的操作码，而RISCVDAGISel</a:t>
            </a:r>
            <a:r>
              <a:rPr lang="zh-CN" altLang="en-US">
                <a:sym typeface="+mn-ea"/>
              </a:rPr>
              <a:t>::</a:t>
            </a:r>
            <a:r>
              <a:rPr lang="zh-CN" altLang="en-US"/>
              <a:t>SelectAddr()则用于选择 DataDAG节点的addr类型。需要注意的是，如果地址是全局的或者是外部的，则返回false，因为它需要在全局上下文中计算。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00660" y="63373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增加指令编码</a:t>
            </a:r>
            <a:endParaRPr lang="zh-CN" altLang="en-US" sz="4000"/>
          </a:p>
          <a:p>
            <a:pPr algn="l"/>
            <a:r>
              <a:rPr lang="zh-CN" altLang="en-US"/>
              <a:t>如果指令需要进行编码，即如何用位字段表示，那么可以在.td文件中定义指令的时候指定位字段。</a:t>
            </a:r>
            <a:endParaRPr lang="zh-CN" altLang="en-US"/>
          </a:p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为了在定义指令的时候包含指令编码，需要执行以下步骤。</a:t>
            </a:r>
            <a:endParaRPr lang="zh-CN" altLang="en-US"/>
          </a:p>
          <a:p>
            <a:pPr algn="l"/>
            <a:r>
              <a:rPr lang="zh-CN" altLang="en-US"/>
              <a:t>1. 对于注册add指令的一个寄存器操作数，会有一些定义的指令编码。指令的大小是32位的，它的编码如下：</a:t>
            </a:r>
            <a:endParaRPr lang="zh-CN" altLang="en-US"/>
          </a:p>
          <a:p>
            <a:pPr algn="l"/>
            <a:r>
              <a:rPr lang="zh-CN" altLang="en-US"/>
              <a:t>0000000 rs2 rs1 000 rd 0110011 AD</a:t>
            </a:r>
            <a:r>
              <a:rPr lang="en-US" altLang="zh-CN"/>
              <a:t>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bits 0 to 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 -&gt; 0110011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bits 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 to 11 -&gt; </a:t>
            </a:r>
            <a:r>
              <a:rPr lang="en-US" altLang="zh-CN">
                <a:sym typeface="+mn-ea"/>
              </a:rPr>
              <a:t>rd</a:t>
            </a:r>
            <a:r>
              <a:rPr lang="zh-CN" altLang="en-US">
                <a:sym typeface="+mn-ea"/>
              </a:rPr>
              <a:t>, for destination register</a:t>
            </a:r>
            <a:r>
              <a:rPr lang="zh-CN" altLang="en-US">
                <a:sym typeface="+mn-ea"/>
              </a:rPr>
              <a:t>all zeros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bits 12 to 1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-&gt; </a:t>
            </a:r>
            <a:r>
              <a:rPr lang="en-US" altLang="zh-CN">
                <a:sym typeface="+mn-ea"/>
              </a:rPr>
              <a:t>000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bits 1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 to 19 -&gt; </a:t>
            </a:r>
            <a:r>
              <a:rPr lang="en-US" altLang="zh-CN">
                <a:sym typeface="+mn-ea"/>
              </a:rPr>
              <a:t>rs</a:t>
            </a:r>
            <a:r>
              <a:rPr lang="zh-CN" altLang="en-US">
                <a:sym typeface="+mn-ea"/>
              </a:rPr>
              <a:t>1, first register operand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bit 20 to 24 -&gt; </a:t>
            </a:r>
            <a:r>
              <a:rPr lang="zh-CN" altLang="en-US">
                <a:sym typeface="+mn-ea"/>
              </a:rPr>
              <a:t>rs</a:t>
            </a:r>
            <a:r>
              <a:rPr lang="zh-CN" altLang="en-US">
                <a:sym typeface="+mn-ea"/>
              </a:rPr>
              <a:t>2, second register operand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bit 25 to </a:t>
            </a:r>
            <a:r>
              <a:rPr lang="zh-CN" altLang="en-US">
                <a:sym typeface="+mn-ea"/>
              </a:rPr>
              <a:t>31</a:t>
            </a:r>
            <a:r>
              <a:rPr lang="zh-CN" altLang="en-US">
                <a:sym typeface="+mn-ea"/>
              </a:rPr>
              <a:t> -&gt; all zeros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这可通过在.td文件中指定位模式来实现。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2. 在RISCVInstrFormats.td文件中定义名为Inst的变量：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" y="2018665"/>
            <a:ext cx="9159240" cy="3931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// SoftFail is a field the disassembler can use to provide a way for</a:t>
            </a:r>
            <a:endParaRPr lang="zh-CN" altLang="en-US"/>
          </a:p>
          <a:p>
            <a:pPr algn="l"/>
            <a:r>
              <a:rPr lang="zh-CN" altLang="en-US"/>
              <a:t>  // instructions to not match without killing the whole decode process. It is</a:t>
            </a:r>
            <a:endParaRPr lang="zh-CN" altLang="en-US"/>
          </a:p>
          <a:p>
            <a:pPr algn="l"/>
            <a:r>
              <a:rPr lang="zh-CN" altLang="en-US"/>
              <a:t>  // mainly used for ARM, but Tablegen expects this field to exist or it fails</a:t>
            </a:r>
            <a:endParaRPr lang="zh-CN" altLang="en-US"/>
          </a:p>
          <a:p>
            <a:pPr algn="l"/>
            <a:r>
              <a:rPr lang="zh-CN" altLang="en-US"/>
              <a:t>  // to build the decode table.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3. 在RISCVInstrInfo.td文件中定义指令编码：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2376170"/>
            <a:ext cx="9235440" cy="1158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4. 在RISCV/MCTargetDesc/RISCVMCCodeEmitter.cpp文件中，如果机器指令的操作数是寄存器，那么就会调用编码函数：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10" y="2219325"/>
            <a:ext cx="8808720" cy="3329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1958340"/>
            <a:ext cx="11338560" cy="2941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5. 在同一个文件中，指定编码指令的函数：</a:t>
            </a:r>
            <a:endParaRPr lang="zh-CN" altLang="en-US"/>
          </a:p>
          <a:p>
            <a:pPr algn="l"/>
            <a:r>
              <a:rPr lang="zh-CN" altLang="en-US"/>
              <a:t>void RISCVMCCodeEmitter::encodeInstruction(</a:t>
            </a:r>
            <a:r>
              <a:rPr lang="en-US" altLang="zh-CN"/>
              <a:t>){}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工作原理</a:t>
            </a:r>
            <a:endParaRPr lang="zh-CN" altLang="en-US"/>
          </a:p>
          <a:p>
            <a:pPr algn="l"/>
            <a:r>
              <a:rPr lang="zh-CN" altLang="en-US"/>
              <a:t>在.td文件中，指令的编码通过为其操作数、目标、参数状态、操作 码来编码（指令每一位的存储内容）而实现。同样，tablegen会为.td生 成.inc文件，而机器码发射器可以通过函数调用来获得这些编码。它编 码这些指令并为打印指令发射相同内容。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子平台支持</a:t>
            </a:r>
            <a:endParaRPr lang="zh-CN" altLang="en-US" sz="4000"/>
          </a:p>
          <a:p>
            <a:pPr algn="l"/>
            <a:r>
              <a:rPr lang="zh-CN" altLang="en-US"/>
              <a:t>目标平台可能还会有子平台（平台的变体）——在一些细节的处理 上存在不同，例如指令中操作数的处理，而这些子平台特性在LLVM后 端中也得到了支持。子平台可能包含额外的指令、寄存器、调度模型 等。例如ARM有子平台NEON和THUMB，x86有一些子平台特性SSE、 AVX等。子平台的指令集特性有所不同，例如ARM的子平台NEON支持向量指令，SSE/AVX也支持向量指令集，但它们的指令互不相同。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8620"/>
            <a:ext cx="10852150" cy="5748655"/>
          </a:xfrm>
        </p:spPr>
        <p:txBody>
          <a:bodyPr/>
          <a:lstStyle/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本节介绍</a:t>
            </a:r>
            <a:r>
              <a:rPr lang="zh-CN" altLang="en-US">
                <a:sym typeface="+mn-ea"/>
              </a:rPr>
              <a:t>RISCV</a:t>
            </a:r>
            <a:r>
              <a:rPr lang="zh-CN" altLang="en-US"/>
              <a:t>后端对子平台的支持，其中需要</a:t>
            </a:r>
            <a:r>
              <a:rPr lang="zh-CN" altLang="en-US"/>
              <a:t>定义一个继承 TargetSubtar_getInfo类的子类。</a:t>
            </a:r>
            <a:endParaRPr lang="zh-CN" altLang="en-US"/>
          </a:p>
          <a:p>
            <a:pPr algn="l"/>
            <a:r>
              <a:rPr lang="zh-CN" altLang="en-US"/>
              <a:t>1. 创建RISCVSubtarget.h文件：</a:t>
            </a:r>
            <a:endParaRPr lang="zh-CN" altLang="en-US"/>
          </a:p>
          <a:p>
            <a:pPr algn="l"/>
            <a:r>
              <a:rPr lang="zh-CN" altLang="en-US"/>
              <a:t>$ vi RISCVSubtarget.h</a:t>
            </a:r>
            <a:endParaRPr lang="zh-CN" altLang="en-US"/>
          </a:p>
          <a:p>
            <a:pPr algn="l"/>
            <a:r>
              <a:rPr lang="en-US" altLang="zh-CN"/>
              <a:t>2 </a:t>
            </a:r>
            <a:r>
              <a:rPr lang="zh-CN" altLang="en-US"/>
              <a:t>引入一些头文件</a:t>
            </a:r>
            <a:endParaRPr lang="zh-CN" altLang="en-US"/>
          </a:p>
          <a:p>
            <a:pPr algn="l"/>
            <a:r>
              <a:rPr lang="zh-CN" altLang="en-US"/>
              <a:t>#include "llvm/IR/DataLayout.h"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const DataLayout DL;     // 计算类型大小和对齐方式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#include "llvm/CodeGen/SelectionDAGTargetInfo.h"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69925" y="934720"/>
            <a:ext cx="10852150" cy="5121910"/>
          </a:xfrm>
        </p:spPr>
        <p:txBody>
          <a:bodyPr/>
          <a:lstStyle/>
          <a:p>
            <a:pPr algn="l"/>
            <a:r>
              <a:rPr lang="en-US" altLang="zh-CN"/>
              <a:t>3</a:t>
            </a:r>
            <a:r>
              <a:rPr lang="zh-CN" altLang="en-US"/>
              <a:t>. 定义RISCVSubtarget类，它包含一些私有成员来表示子平台的数据 布局、目标lowering、DAG指令选择、目标帧lowering等信息：</a:t>
            </a:r>
            <a:endParaRPr lang="zh-CN" altLang="en-US"/>
          </a:p>
          <a:p>
            <a:pPr algn="l"/>
            <a:r>
              <a:rPr lang="zh-CN" altLang="en-US"/>
              <a:t>class RISCVSubtarget : public RISCVGenSubtargetInfo { </a:t>
            </a:r>
            <a:endParaRPr lang="zh-CN" altLang="en-US"/>
          </a:p>
          <a:p>
            <a:pPr algn="l"/>
            <a:r>
              <a:rPr lang="zh-CN" altLang="en-US"/>
              <a:t> virtual void anchor();</a:t>
            </a:r>
            <a:endParaRPr lang="zh-CN" altLang="en-US"/>
          </a:p>
          <a:p>
            <a:pPr algn="l"/>
            <a:r>
              <a:rPr lang="zh-CN" altLang="en-US"/>
              <a:t>RISCVFrameLowering FrameLowering;</a:t>
            </a:r>
            <a:endParaRPr lang="zh-CN" altLang="en-US"/>
          </a:p>
          <a:p>
            <a:pPr algn="l"/>
            <a:r>
              <a:rPr lang="zh-CN" altLang="en-US"/>
              <a:t>  RISCVInstrInfo InstrInfo;</a:t>
            </a:r>
            <a:endParaRPr lang="zh-CN" altLang="en-US"/>
          </a:p>
          <a:p>
            <a:pPr algn="l"/>
            <a:r>
              <a:rPr lang="zh-CN" altLang="en-US"/>
              <a:t>  RISCVRegisterInfo RegInfo;</a:t>
            </a:r>
            <a:endParaRPr lang="zh-CN" altLang="en-US"/>
          </a:p>
          <a:p>
            <a:pPr algn="l"/>
            <a:r>
              <a:rPr lang="zh-CN" altLang="en-US"/>
              <a:t>  RISCVTargetLowering TLInfo;</a:t>
            </a:r>
            <a:endParaRPr lang="zh-CN" altLang="en-US"/>
          </a:p>
          <a:p>
            <a:pPr algn="l"/>
            <a:r>
              <a:rPr lang="zh-CN" altLang="en-US"/>
              <a:t>  SelectionDAGTargetInfo TSInfo;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4. 声明构造函数：</a:t>
            </a:r>
            <a:endParaRPr lang="zh-CN" altLang="en-US"/>
          </a:p>
          <a:p>
            <a:pPr algn="l"/>
            <a:r>
              <a:rPr lang="zh-CN" altLang="en-US"/>
              <a:t> RISCVSubtarget &amp;initializeSubtargetDependencies(const Triple &amp;TT,StringRef CPU, StringRef FS,StringRef ABIName);这个构造函数初始化数据成员以匹配特定的三元组。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en-US" altLang="zh-CN"/>
              <a:t>5</a:t>
            </a:r>
            <a:r>
              <a:rPr lang="zh-CN" altLang="en-US"/>
              <a:t>. 创建RISCVSubtarget.cpp文件，定义构造函数：</a:t>
            </a:r>
            <a:endParaRPr lang="zh-CN" altLang="en-US"/>
          </a:p>
          <a:p>
            <a:pPr algn="l"/>
            <a:r>
              <a:rPr lang="zh-CN" altLang="en-US"/>
              <a:t>RISCVSubtarget &amp;RISCVSubtarget::initializeSubtargetDependencies(const Triple &amp;TT, StringRef CPU, StringRef FS, StringRef ABIName) </a:t>
            </a:r>
            <a:endParaRPr lang="zh-CN" altLang="en-US"/>
          </a:p>
          <a:p>
            <a:pPr algn="l"/>
            <a:r>
              <a:rPr lang="zh-CN" altLang="en-US"/>
              <a:t>DL("e-m:e-p:32:32-i1:8:32-i8:8:32-i16:16:32-i64:32-f64:32-a:0:32-n32"),      InstrInfo(), TLInfo(TM), TSInfo(DL), FrameLowering()  {}</a:t>
            </a:r>
            <a:endParaRPr lang="zh-CN" altLang="en-US"/>
          </a:p>
          <a:p>
            <a:pPr algn="l"/>
            <a:r>
              <a:rPr lang="zh-CN" altLang="en-US"/>
              <a:t>子平台定义了自己的数据布局，包含一些如栈帧lowering、指令、 子平台等信息。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 sz="4000"/>
              <a:t>多指令lowering</a:t>
            </a:r>
            <a:endParaRPr lang="zh-CN" altLang="en-US" sz="4000"/>
          </a:p>
          <a:p>
            <a:pPr algn="l"/>
            <a:r>
              <a:rPr lang="zh-CN" altLang="en-US"/>
              <a:t>我们用实现操作32位立即数的load指令为例，用两个指令操作高低 位来实现，MOVW移动低16位立即数，清除高16位；MOVT移动高16 位立即数。</a:t>
            </a:r>
            <a:endParaRPr lang="zh-CN" altLang="en-US"/>
          </a:p>
          <a:p>
            <a:pPr algn="l"/>
            <a:r>
              <a:rPr lang="zh-CN" altLang="en-US"/>
              <a:t>详细步骤</a:t>
            </a:r>
            <a:endParaRPr lang="zh-CN" altLang="en-US"/>
          </a:p>
          <a:p>
            <a:pPr algn="l"/>
            <a:r>
              <a:rPr lang="zh-CN" altLang="en-US"/>
              <a:t>实现多指令lowering有多种方法，我们可以用伪指令（pseudoinstruction）或者在选择DAG到DAG阶段完成。</a:t>
            </a:r>
            <a:endParaRPr lang="zh-CN" altLang="en-US"/>
          </a:p>
          <a:p>
            <a:pPr algn="l"/>
            <a:r>
              <a:rPr lang="zh-CN" altLang="en-US"/>
              <a:t>1. 如果不用伪指令完成，先定义一些约束——两条指令必须是有序 的。MOVW清除高16位，而其输出可以被MOVT读取来填充目标的高 16位。在tablegen中可以指定这个约束：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17094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def MOVLOi16 : MOV&lt;0b1000, "movw", (ins i32imm:$imm),                  [(set i32:$dst, i32imm_lo:$imm)]&gt;; def MOVHIi16 : MOV&lt;0b1010, "movt", (ins GRRegs:$src1, i32imm:$imm),                  </a:t>
            </a:r>
            <a:endParaRPr lang="zh-CN" altLang="en-US"/>
          </a:p>
          <a:p>
            <a:pPr algn="l"/>
            <a:r>
              <a:rPr lang="zh-CN" altLang="en-US"/>
              <a:t>[/* 没有模式 */]&gt;;</a:t>
            </a:r>
            <a:endParaRPr lang="zh-CN" altLang="en-US"/>
          </a:p>
          <a:p>
            <a:pPr algn="l"/>
            <a:r>
              <a:rPr lang="zh-CN" altLang="en-US"/>
              <a:t>第2种方式是在.td文件定义伪指令：</a:t>
            </a:r>
            <a:endParaRPr lang="zh-CN" altLang="en-US"/>
          </a:p>
          <a:p>
            <a:pPr algn="l"/>
            <a:r>
              <a:rPr lang="zh-CN" altLang="en-US"/>
              <a:t>def MOVi32 : InstRISCV&lt;(outs GRRegs:$dst), (ins i32imm:$src), "", [(set i32:$dst, (movei32 imm:$src))]&gt; {  let isPseudo = 1;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7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7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7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7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7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8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8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8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8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8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9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15845</Words>
  <Application>WPS 演示</Application>
  <PresentationFormat>宽屏</PresentationFormat>
  <Paragraphs>469</Paragraphs>
  <Slides>126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32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William</cp:lastModifiedBy>
  <cp:revision>261</cp:revision>
  <dcterms:created xsi:type="dcterms:W3CDTF">2019-06-19T02:08:00Z</dcterms:created>
  <dcterms:modified xsi:type="dcterms:W3CDTF">2020-02-11T15:07:17Z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