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5" r:id="rId2"/>
    <p:sldId id="378" r:id="rId3"/>
    <p:sldId id="316" r:id="rId4"/>
    <p:sldId id="311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2" r:id="rId21"/>
    <p:sldId id="335" r:id="rId22"/>
    <p:sldId id="337" r:id="rId23"/>
    <p:sldId id="377" r:id="rId24"/>
    <p:sldId id="368" r:id="rId25"/>
  </p:sldIdLst>
  <p:sldSz cx="9904413" cy="6859588"/>
  <p:notesSz cx="6797675" cy="9874250"/>
  <p:custDataLst>
    <p:tags r:id="rId28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4" autoAdjust="0"/>
    <p:restoredTop sz="98993" autoAdjust="0"/>
  </p:normalViewPr>
  <p:slideViewPr>
    <p:cSldViewPr snapToObjects="1" showGuides="1">
      <p:cViewPr varScale="1">
        <p:scale>
          <a:sx n="118" d="100"/>
          <a:sy n="118" d="100"/>
        </p:scale>
        <p:origin x="1144" y="192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3/6/25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103033"/>
            <a:ext cx="6631264" cy="207749"/>
          </a:xfrm>
        </p:spPr>
        <p:txBody>
          <a:bodyPr/>
          <a:lstStyle/>
          <a:p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Rui Hu, </a:t>
            </a:r>
            <a:r>
              <a:rPr lang="en-US" dirty="0" err="1"/>
              <a:t>Yiming</a:t>
            </a:r>
            <a:r>
              <a:rPr lang="en-US" dirty="0"/>
              <a:t> Jiang, Yang Lan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Oct 29 , 2024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9582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5157" y="3065354"/>
            <a:ext cx="9361046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Framework</a:t>
            </a: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68" indent="-188568" algn="l" defTabSz="957925" rtl="0" eaLnBrk="1" latinLnBrk="0" hangingPunct="1">
              <a:lnSpc>
                <a:spcPct val="90000"/>
              </a:lnSpc>
              <a:spcBef>
                <a:spcPts val="1467"/>
              </a:spcBef>
              <a:buClr>
                <a:schemeClr val="bg2"/>
              </a:buClr>
              <a:buSzPct val="100000"/>
              <a:buFont typeface="Arial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325695" indent="-13411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512905" indent="-188568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663759" indent="-143689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807071" indent="-143312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Bullet</a:t>
            </a:r>
          </a:p>
          <a:p>
            <a:pPr lvl="2"/>
            <a:r>
              <a:rPr lang="en-US" sz="1600" dirty="0"/>
              <a:t>Dash</a:t>
            </a:r>
          </a:p>
          <a:p>
            <a:pPr lvl="3"/>
            <a:r>
              <a:rPr lang="en-US" sz="1600" dirty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20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7910158"/>
              </p:ext>
            </p:extLst>
          </p:nvPr>
        </p:nvGraphicFramePr>
        <p:xfrm>
          <a:off x="396875" y="1377950"/>
          <a:ext cx="9055104" cy="43027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8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1246</Words>
  <Application>Microsoft Macintosh PowerPoint</Application>
  <PresentationFormat>Custom</PresentationFormat>
  <Paragraphs>667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The Framework</vt:lpstr>
      <vt:lpstr>PowerPoint Presentation</vt:lpstr>
      <vt:lpstr>Tables – data table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2025-03-06T02:29:42Z</dcterms:modified>
  <cp:version>112013</cp:version>
</cp:coreProperties>
</file>