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3456940" y="1716405"/>
            <a:ext cx="1107440" cy="631190"/>
            <a:chOff x="3125" y="1766"/>
            <a:chExt cx="1744" cy="994"/>
          </a:xfrm>
        </p:grpSpPr>
        <p:sp>
          <p:nvSpPr>
            <p:cNvPr id="4" name="Rectangles 3"/>
            <p:cNvSpPr/>
            <p:nvPr/>
          </p:nvSpPr>
          <p:spPr>
            <a:xfrm>
              <a:off x="3136" y="1766"/>
              <a:ext cx="1632" cy="9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4"/>
                <p:cNvSpPr txBox="1"/>
                <p:nvPr/>
              </p:nvSpPr>
              <p:spPr>
                <a:xfrm>
                  <a:off x="3125" y="1936"/>
                  <a:ext cx="1744" cy="65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" y="1936"/>
                  <a:ext cx="1744" cy="654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447415" y="4293235"/>
            <a:ext cx="1107440" cy="631190"/>
            <a:chOff x="3125" y="1766"/>
            <a:chExt cx="1744" cy="994"/>
          </a:xfrm>
        </p:grpSpPr>
        <p:sp>
          <p:nvSpPr>
            <p:cNvPr id="8" name="Rectangles 7"/>
            <p:cNvSpPr/>
            <p:nvPr/>
          </p:nvSpPr>
          <p:spPr>
            <a:xfrm>
              <a:off x="3136" y="1766"/>
              <a:ext cx="1632" cy="9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 Box 8"/>
                <p:cNvSpPr txBox="1"/>
                <p:nvPr/>
              </p:nvSpPr>
              <p:spPr>
                <a:xfrm>
                  <a:off x="3125" y="1936"/>
                  <a:ext cx="1744" cy="65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9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" y="1936"/>
                  <a:ext cx="1744" cy="654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654675" y="4924425"/>
            <a:ext cx="1085215" cy="631190"/>
            <a:chOff x="3125" y="1766"/>
            <a:chExt cx="1709" cy="994"/>
          </a:xfrm>
        </p:grpSpPr>
        <p:sp>
          <p:nvSpPr>
            <p:cNvPr id="11" name="Rectangles 10"/>
            <p:cNvSpPr/>
            <p:nvPr/>
          </p:nvSpPr>
          <p:spPr>
            <a:xfrm>
              <a:off x="3136" y="1766"/>
              <a:ext cx="1632" cy="9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 Box 11"/>
                <p:cNvSpPr txBox="1"/>
                <p:nvPr/>
              </p:nvSpPr>
              <p:spPr>
                <a:xfrm>
                  <a:off x="3125" y="1936"/>
                  <a:ext cx="1709" cy="65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" y="1936"/>
                  <a:ext cx="1709" cy="65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456305" y="5555615"/>
            <a:ext cx="1107440" cy="631190"/>
            <a:chOff x="3125" y="1766"/>
            <a:chExt cx="1744" cy="994"/>
          </a:xfrm>
        </p:grpSpPr>
        <p:sp>
          <p:nvSpPr>
            <p:cNvPr id="14" name="Rectangles 13"/>
            <p:cNvSpPr/>
            <p:nvPr/>
          </p:nvSpPr>
          <p:spPr>
            <a:xfrm>
              <a:off x="3136" y="1766"/>
              <a:ext cx="1632" cy="9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 Box 14"/>
                <p:cNvSpPr txBox="1"/>
                <p:nvPr/>
              </p:nvSpPr>
              <p:spPr>
                <a:xfrm>
                  <a:off x="3125" y="1936"/>
                  <a:ext cx="1744" cy="65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" y="1936"/>
                  <a:ext cx="1744" cy="65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3442970" y="433705"/>
            <a:ext cx="1111250" cy="631190"/>
            <a:chOff x="3119" y="1766"/>
            <a:chExt cx="1750" cy="994"/>
          </a:xfrm>
        </p:grpSpPr>
        <p:sp>
          <p:nvSpPr>
            <p:cNvPr id="17" name="Rectangles 16"/>
            <p:cNvSpPr/>
            <p:nvPr/>
          </p:nvSpPr>
          <p:spPr>
            <a:xfrm>
              <a:off x="3136" y="1766"/>
              <a:ext cx="1632" cy="9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 Box 17"/>
                <p:cNvSpPr txBox="1"/>
                <p:nvPr/>
              </p:nvSpPr>
              <p:spPr>
                <a:xfrm>
                  <a:off x="3119" y="1936"/>
                  <a:ext cx="1750" cy="65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k−</m:t>
                            </m:r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18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" y="1936"/>
                  <a:ext cx="1750" cy="654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416050" y="4924425"/>
            <a:ext cx="1036320" cy="631190"/>
            <a:chOff x="3136" y="1766"/>
            <a:chExt cx="1632" cy="994"/>
          </a:xfrm>
        </p:grpSpPr>
        <p:sp>
          <p:nvSpPr>
            <p:cNvPr id="20" name="Rectangles 19"/>
            <p:cNvSpPr/>
            <p:nvPr/>
          </p:nvSpPr>
          <p:spPr>
            <a:xfrm>
              <a:off x="3136" y="1766"/>
              <a:ext cx="1632" cy="9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 Box 20"/>
                <p:cNvSpPr txBox="1"/>
                <p:nvPr/>
              </p:nvSpPr>
              <p:spPr>
                <a:xfrm>
                  <a:off x="3325" y="1936"/>
                  <a:ext cx="1137" cy="65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&lt;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1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" y="1936"/>
                  <a:ext cx="1137" cy="65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416685" y="1085215"/>
            <a:ext cx="1036320" cy="631190"/>
            <a:chOff x="3136" y="1766"/>
            <a:chExt cx="1632" cy="994"/>
          </a:xfrm>
        </p:grpSpPr>
        <p:sp>
          <p:nvSpPr>
            <p:cNvPr id="23" name="Rectangles 22"/>
            <p:cNvSpPr/>
            <p:nvPr/>
          </p:nvSpPr>
          <p:spPr>
            <a:xfrm>
              <a:off x="3136" y="1766"/>
              <a:ext cx="1632" cy="9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 Box 23"/>
                <p:cNvSpPr txBox="1"/>
                <p:nvPr/>
              </p:nvSpPr>
              <p:spPr>
                <a:xfrm>
                  <a:off x="3325" y="1936"/>
                  <a:ext cx="1137" cy="65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≥</m:t>
                        </m:r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4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" y="1936"/>
                  <a:ext cx="1137" cy="654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5654040" y="2463165"/>
            <a:ext cx="1094105" cy="631190"/>
            <a:chOff x="3125" y="1766"/>
            <a:chExt cx="1723" cy="994"/>
          </a:xfrm>
        </p:grpSpPr>
        <p:sp>
          <p:nvSpPr>
            <p:cNvPr id="26" name="Rectangles 25"/>
            <p:cNvSpPr/>
            <p:nvPr/>
          </p:nvSpPr>
          <p:spPr>
            <a:xfrm>
              <a:off x="3136" y="1766"/>
              <a:ext cx="1632" cy="9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 Box 26"/>
                <p:cNvSpPr txBox="1"/>
                <p:nvPr/>
              </p:nvSpPr>
              <p:spPr>
                <a:xfrm>
                  <a:off x="3125" y="1936"/>
                  <a:ext cx="1723" cy="66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 </m:t>
                            </m:r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7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" y="1936"/>
                  <a:ext cx="1723" cy="66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654040" y="1021715"/>
            <a:ext cx="1094105" cy="631190"/>
            <a:chOff x="3125" y="1766"/>
            <a:chExt cx="1723" cy="994"/>
          </a:xfrm>
        </p:grpSpPr>
        <p:sp>
          <p:nvSpPr>
            <p:cNvPr id="29" name="Rectangles 28"/>
            <p:cNvSpPr/>
            <p:nvPr/>
          </p:nvSpPr>
          <p:spPr>
            <a:xfrm>
              <a:off x="3136" y="1766"/>
              <a:ext cx="1632" cy="9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 Box 29"/>
                <p:cNvSpPr txBox="1"/>
                <p:nvPr/>
              </p:nvSpPr>
              <p:spPr>
                <a:xfrm>
                  <a:off x="3125" y="1936"/>
                  <a:ext cx="1723" cy="66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 </m:t>
                            </m:r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𝑎𝑥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0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" y="1936"/>
                  <a:ext cx="1723" cy="664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5662295" y="6186805"/>
            <a:ext cx="1094105" cy="631190"/>
            <a:chOff x="3136" y="1766"/>
            <a:chExt cx="1723" cy="994"/>
          </a:xfrm>
        </p:grpSpPr>
        <p:sp>
          <p:nvSpPr>
            <p:cNvPr id="32" name="Rectangles 31"/>
            <p:cNvSpPr/>
            <p:nvPr/>
          </p:nvSpPr>
          <p:spPr>
            <a:xfrm>
              <a:off x="3136" y="1766"/>
              <a:ext cx="1632" cy="9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 Box 32"/>
                <p:cNvSpPr txBox="1"/>
                <p:nvPr/>
              </p:nvSpPr>
              <p:spPr>
                <a:xfrm>
                  <a:off x="3150" y="1936"/>
                  <a:ext cx="1709" cy="65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cs typeface="Cambria Math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cs typeface="Cambria Math" charset="0"/>
                              </a:rPr>
                              <m:t>min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3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" y="1936"/>
                  <a:ext cx="1709" cy="654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p:cxnSp>
        <p:nvCxnSpPr>
          <p:cNvPr id="35" name="Elbow Connector 34"/>
          <p:cNvCxnSpPr/>
          <p:nvPr/>
        </p:nvCxnSpPr>
        <p:spPr>
          <a:xfrm rot="16200000">
            <a:off x="22225" y="2106930"/>
            <a:ext cx="2100580" cy="6883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4" idx="4"/>
            <a:endCxn id="20" idx="1"/>
          </p:cNvCxnSpPr>
          <p:nvPr/>
        </p:nvCxnSpPr>
        <p:spPr>
          <a:xfrm rot="5400000" flipV="1">
            <a:off x="121285" y="3945255"/>
            <a:ext cx="1901825" cy="6877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3" idx="3"/>
            <a:endCxn id="17" idx="1"/>
          </p:cNvCxnSpPr>
          <p:nvPr/>
        </p:nvCxnSpPr>
        <p:spPr>
          <a:xfrm flipV="1">
            <a:off x="2453005" y="749300"/>
            <a:ext cx="1000760" cy="6515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450465" y="1400810"/>
            <a:ext cx="1003300" cy="603250"/>
          </a:xfrm>
          <a:prstGeom prst="bentConnector3">
            <a:avLst>
              <a:gd name="adj1" fmla="val 5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0" idx="3"/>
            <a:endCxn id="8" idx="1"/>
          </p:cNvCxnSpPr>
          <p:nvPr/>
        </p:nvCxnSpPr>
        <p:spPr>
          <a:xfrm flipV="1">
            <a:off x="2452370" y="4608830"/>
            <a:ext cx="1002030" cy="631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0" idx="3"/>
            <a:endCxn id="14" idx="1"/>
          </p:cNvCxnSpPr>
          <p:nvPr/>
        </p:nvCxnSpPr>
        <p:spPr>
          <a:xfrm>
            <a:off x="2452370" y="5240020"/>
            <a:ext cx="1010920" cy="631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3"/>
            <a:endCxn id="29" idx="1"/>
          </p:cNvCxnSpPr>
          <p:nvPr/>
        </p:nvCxnSpPr>
        <p:spPr>
          <a:xfrm flipV="1">
            <a:off x="4500245" y="1337310"/>
            <a:ext cx="1160780" cy="6946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26" idx="1"/>
          </p:cNvCxnSpPr>
          <p:nvPr/>
        </p:nvCxnSpPr>
        <p:spPr>
          <a:xfrm>
            <a:off x="4500245" y="2032000"/>
            <a:ext cx="1160780" cy="746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3"/>
            <a:endCxn id="11" idx="1"/>
          </p:cNvCxnSpPr>
          <p:nvPr/>
        </p:nvCxnSpPr>
        <p:spPr>
          <a:xfrm flipV="1">
            <a:off x="4499610" y="5240020"/>
            <a:ext cx="1162050" cy="631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4" idx="3"/>
            <a:endCxn id="32" idx="1"/>
          </p:cNvCxnSpPr>
          <p:nvPr/>
        </p:nvCxnSpPr>
        <p:spPr>
          <a:xfrm>
            <a:off x="4499610" y="5871210"/>
            <a:ext cx="1162685" cy="631190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4310" y="333819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Writer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Cambria Math</vt:lpstr>
      <vt:lpstr>Kingsoft Math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/>
  <cp:lastModifiedBy>huid</cp:lastModifiedBy>
  <cp:revision>54</cp:revision>
  <dcterms:created xsi:type="dcterms:W3CDTF">2022-02-21T18:36:50Z</dcterms:created>
  <dcterms:modified xsi:type="dcterms:W3CDTF">2022-02-21T18:36:50Z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