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>
            <a:off x="6091555" y="4241165"/>
            <a:ext cx="958850" cy="92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1555" y="1726565"/>
            <a:ext cx="958850" cy="92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88360" y="1726565"/>
            <a:ext cx="958850" cy="92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88360" y="4241165"/>
            <a:ext cx="958850" cy="923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08170" y="4554220"/>
            <a:ext cx="1651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Spreadsheets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huid</dc:creator>
  <cp:lastModifiedBy>huid</cp:lastModifiedBy>
  <cp:revision>2</cp:revision>
  <dcterms:created xsi:type="dcterms:W3CDTF">2022-02-20T12:13:58Z</dcterms:created>
  <dcterms:modified xsi:type="dcterms:W3CDTF">2022-02-20T12:13:58Z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