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39280" y="1350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19280" y="117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19280" y="153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3280" y="1746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3280" y="1998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39280" y="3447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000" y="3267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8640" y="3636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2640" y="3852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2640" y="4104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8640" y="5544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8640" y="5364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40000" y="306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720000" y="48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864000" y="702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720000" y="12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864000" y="954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>
            <a:off x="539280" y="1350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>
            <a:off x="719280" y="117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>
            <a:off x="719280" y="153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>
            <a:off x="863280" y="1746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>
            <a:off x="863280" y="1998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540000" y="2394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720000" y="2214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720000" y="2583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864000" y="2799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864000" y="3051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 flipH="1">
            <a:off x="539280" y="3447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 flipH="1">
            <a:off x="738000" y="3267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 flipH="1">
            <a:off x="728640" y="3636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 flipH="1">
            <a:off x="872640" y="3852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 flipH="1">
            <a:off x="872640" y="4104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549360" y="4500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729360" y="432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29360" y="468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73360" y="4896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873360" y="5148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 flipH="1">
            <a:off x="548640" y="5544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 flipH="1">
            <a:off x="728640" y="5364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340000" y="-135000"/>
            <a:ext cx="6299280" cy="3554280"/>
          </a:xfrm>
          <a:prstGeom prst="rect">
            <a:avLst/>
          </a:prstGeom>
          <a:ln w="18000">
            <a:noFill/>
          </a:ln>
        </p:spPr>
      </p:pic>
      <p:sp>
        <p:nvSpPr>
          <p:cNvPr id="239" name=""/>
          <p:cNvSpPr/>
          <p:nvPr/>
        </p:nvSpPr>
        <p:spPr>
          <a:xfrm>
            <a:off x="2306520" y="3461760"/>
            <a:ext cx="6332760" cy="1881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Sinusoid:         diffusion+advection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Hepatocyte:    diffusion+reaction(Michaelis-Menten)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Interface:        equal flux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A:                    fixed value, 65mmHg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B:                    advection only (diffusion ignored)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C/D/F:             zero flux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E:                    symmetry (same as zero flux)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0000" y="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Numerical scheme</a:t>
            </a:r>
            <a:endParaRPr b="0" lang="en-GB" sz="33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620000" y="828000"/>
            <a:ext cx="80992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Diffusion: Crank-Nicolson method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(always stable)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Advection: Upwind method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(stable when courant number               )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time step= 1.5-2 millisecond,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space step= 1 micrometer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Each iteration takes 0.08-0.09 second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converges within minutes</a:t>
            </a:r>
            <a:endParaRPr b="0" lang="en-GB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2" name=""/>
              <p:cNvSpPr txBox="1"/>
              <p:nvPr/>
            </p:nvSpPr>
            <p:spPr>
              <a:xfrm>
                <a:off x="5760000" y="2700000"/>
                <a:ext cx="1045080" cy="360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Δ</m:t>
                        </m:r>
                        <m:r>
                          <m:t xml:space="preserve">t</m:t>
                        </m:r>
                        <m:r>
                          <m:t xml:space="preserve">∗</m:t>
                        </m:r>
                        <m:r>
                          <m:t xml:space="preserve">velocity</m:t>
                        </m:r>
                      </m:num>
                      <m:den>
                        <m:r>
                          <m:t xml:space="preserve">Δ</m:t>
                        </m:r>
                        <m:r>
                          <m:t xml:space="preserve">x</m:t>
                        </m:r>
                      </m:den>
                    </m:f>
                    <m:r>
                      <m:t xml:space="preserve">&lt;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620000" y="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key constants</a:t>
            </a:r>
            <a:endParaRPr b="0" lang="en-GB" sz="33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511280" y="945360"/>
            <a:ext cx="8099280" cy="375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sinusoid blood flow velocity:  0.3-0.65  mm/sec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oxygen diffusion coefficient in sinusoid: 1.62 X 10(-5) cm2/sec     (2 in water)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oxygen diffusion coefficient in hepatocyte: 1.4                      (no data, I assume a smaller value)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oxygen concentration: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PP: 60-70 mmHg= 10-12% aåtmospheric pressure                   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PV:25-35 mmHg= 3-5%  (target)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diameter of hepatocyte rescaled, 25-30 micro m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diameter of sinusoid rescaled, 10-15 micro m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length of sinusoid rescaled, 275 micro m   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Oxygen consumption parameters: not important, to be replaced by mitochondria model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100600" y="423000"/>
            <a:ext cx="7779960" cy="4256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620000" y="720000"/>
            <a:ext cx="8107200" cy="4499280"/>
          </a:xfrm>
          <a:prstGeom prst="rect">
            <a:avLst/>
          </a:prstGeom>
          <a:ln w="18000">
            <a:noFill/>
          </a:ln>
        </p:spPr>
      </p:pic>
      <p:sp>
        <p:nvSpPr>
          <p:cNvPr id="247" name=""/>
          <p:cNvSpPr/>
          <p:nvPr/>
        </p:nvSpPr>
        <p:spPr>
          <a:xfrm>
            <a:off x="4184640" y="360000"/>
            <a:ext cx="3194640" cy="429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Contour plot: vertically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Centre of sinusoid: horizontal</a:t>
            </a:r>
            <a:endParaRPr b="0" lang="en-GB" sz="33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340000" y="1157040"/>
            <a:ext cx="6985440" cy="4242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Challenge</a:t>
            </a:r>
            <a:endParaRPr b="0" lang="en-GB" sz="33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The oxygen concentration at PV too low, miss the target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Real parameters used here, but oxygen in hemeglobin ignored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Solution: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1. to compensate: increase blood flow velocity, decrease diffusion coefficient ( I have tried, kinda works)              not feasible  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2. add the interaction between plasma and hemeglobin oxygen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(Hill equation, but might mess up the numerical simulation)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3. raise oxygen concentration at the inlet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Application>LibreOffice/7.2.2.2$MacOSX_X86_64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2021-12-11T21:42:19Z</dcterms:created>
  <dc:creator/>
  <dc:description/>
  <dc:language>en-GB</dc:language>
  <cp:lastModifiedBy/>
  <dcterms:modified xsi:type="dcterms:W3CDTF">2021-12-14T20:14:13Z</dcterms:modified>
  <cp:revision>18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