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0A2FE0B0-BCE2-4553-A275-14E32FC4B3B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980000" y="1440000"/>
            <a:ext cx="5400000" cy="30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Sinusoid             hepatocytes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00000" y="1440000"/>
            <a:ext cx="0" cy="32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2520000" y="900000"/>
            <a:ext cx="9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400000" y="90000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No flux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740000" y="2700000"/>
            <a:ext cx="9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No flux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400000" y="4680000"/>
            <a:ext cx="9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No flux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60000" y="2700000"/>
            <a:ext cx="144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Symmetry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(same as no flux)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520000" y="4680000"/>
            <a:ext cx="180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Fixed value and fixed flux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constants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diameter of hepatocyte rescaled, 25-30 miu 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diameter of sinusoid rescaled, 10-15 miu 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length of sinusoid rescaled, 275 miu m              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oxygen diffusion coefficient in sinusoid: 1.62 X 10(-5) cm2/sec. at  37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Diffusion coefficient of oxygen in water: 2 (same as above).  at 25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O2 (oxygen) diffusion coefficient in liver : 3.6               at 37 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68360" y="540000"/>
            <a:ext cx="907164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PP/PV oxygen concentration</a:t>
            </a:r>
            <a:r>
              <a:rPr b="0" lang="en-GB" sz="3200" spc="-1" strike="noStrike">
                <a:latin typeface="Arial"/>
              </a:rPr>
              <a:t>: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PP: 60-70 mmHg= 10-12% atmospheric pressure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PV:25-35 mmHg= 3-5%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Ideal gas law?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PV=nRT,  65mmHg ----&gt;n/V=P/(RT)=3.3606 mol/m3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Michalis-Menton</a:t>
            </a:r>
            <a:r>
              <a:rPr b="0" lang="en-GB" sz="3200" spc="-1" strike="noStrike">
                <a:latin typeface="Arial"/>
              </a:rPr>
              <a:t>: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V_max= 0.044 mol/m3/s       from Leedale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V_max=0.0003792                from AZ 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K=6.24e-3 mol/m3                AZ/Leedale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PV velocity: 20-40 cm/sec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LibreOffice/7.2.2.2$MacOSX_X86_64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2021-12-01T15:55:27Z</dcterms:created>
  <dc:creator/>
  <dc:description/>
  <dc:language>en-GB</dc:language>
  <cp:lastModifiedBy/>
  <dcterms:modified xsi:type="dcterms:W3CDTF">2021-12-01T17:02:16Z</dcterms:modified>
  <cp:revision>5</cp:revision>
  <dc:subject/>
  <dc:title/>
</cp:coreProperties>
</file>