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9A3815-633C-C2E2-BBA0-7EA74B14C5A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397F96-3D9F-49EE-7098-917D55005EE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0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8D4CD2-056A-6809-7908-B86F63F81F9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b="1" dirty="0">
                <a:solidFill>
                  <a:schemeClr val="bg1"/>
                </a:solidFill>
              </a:rPr>
              <a:t>British Airways Review Analysis</a:t>
            </a:r>
            <a:endParaRPr lang="en-ID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85629"/>
            <a:ext cx="490945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Overview</a:t>
            </a:r>
          </a:p>
          <a:p>
            <a:pPr marL="0" indent="0">
              <a:buNone/>
            </a:pPr>
            <a:r>
              <a:rPr lang="en-GB" sz="2400" dirty="0"/>
              <a:t>Analysis was done based on 1000 newest reviews that was scraped from airlinequality.com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3CB07-D8C1-D46F-BA8D-5933A71B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5" y="2343784"/>
            <a:ext cx="5425716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40D785-45B3-964D-756B-9EE772029547}"/>
              </a:ext>
            </a:extLst>
          </p:cNvPr>
          <p:cNvSpPr txBox="1">
            <a:spLocks/>
          </p:cNvSpPr>
          <p:nvPr/>
        </p:nvSpPr>
        <p:spPr>
          <a:xfrm>
            <a:off x="6574970" y="609527"/>
            <a:ext cx="4909458" cy="90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Common Words in Positive Reviews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BCFD4-DB80-C41D-EB1A-863425B7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41" y="1087460"/>
            <a:ext cx="4983443" cy="253893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FDE587-EDEA-1F2A-E2ED-AD4A27E01D90}"/>
              </a:ext>
            </a:extLst>
          </p:cNvPr>
          <p:cNvSpPr txBox="1">
            <a:spLocks/>
          </p:cNvSpPr>
          <p:nvPr/>
        </p:nvSpPr>
        <p:spPr>
          <a:xfrm>
            <a:off x="6574970" y="3770941"/>
            <a:ext cx="4909458" cy="90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Common Words in Negative Reviews</a:t>
            </a:r>
            <a:endParaRPr lang="en-GB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FE5FD-354B-8E43-5353-2CF786F5F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940" y="4156189"/>
            <a:ext cx="4983443" cy="25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2</cp:revision>
  <dcterms:created xsi:type="dcterms:W3CDTF">2022-12-06T11:13:27Z</dcterms:created>
  <dcterms:modified xsi:type="dcterms:W3CDTF">2024-09-20T15:27:03Z</dcterms:modified>
</cp:coreProperties>
</file>