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9A3815-633C-C2E2-BBA0-7EA74B14C5A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397F96-3D9F-49EE-7098-917D55005EE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0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8D4CD2-056A-6809-7908-B86F63F81F98}"/>
              </a:ext>
            </a:extLst>
          </p:cNvPr>
          <p:cNvSpPr txBox="1">
            <a:spLocks/>
          </p:cNvSpPr>
          <p:nvPr/>
        </p:nvSpPr>
        <p:spPr>
          <a:xfrm>
            <a:off x="2011680" y="2235200"/>
            <a:ext cx="81686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GB" sz="8800" b="1" dirty="0">
                <a:solidFill>
                  <a:schemeClr val="bg1"/>
                </a:solidFill>
              </a:rPr>
              <a:t>Customer Prediction</a:t>
            </a:r>
            <a:endParaRPr lang="en-ID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85629"/>
            <a:ext cx="490945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b="1" dirty="0">
                <a:solidFill>
                  <a:schemeClr val="bg1"/>
                </a:solidFill>
              </a:rPr>
              <a:t>Results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bg1"/>
                </a:solidFill>
              </a:rPr>
              <a:t>The main factor that influences whether a customer books a ticket is the route.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bg1"/>
                </a:solidFill>
              </a:rPr>
              <a:t>While purchase lead (time between purchase and departure) does have impact, it is still lower than other factors.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bg1"/>
                </a:solidFill>
              </a:rPr>
              <a:t>Model was built to predict customer behaviour, reaching 84.79% accuracy. However, the AUC score &lt; 0.5, suggesting that the model requires more improvement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30E2F-036A-9EBF-220A-9CD7956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1422"/>
            <a:ext cx="5930580" cy="62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68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3</cp:revision>
  <dcterms:created xsi:type="dcterms:W3CDTF">2022-12-06T11:13:27Z</dcterms:created>
  <dcterms:modified xsi:type="dcterms:W3CDTF">2024-09-20T15:43:15Z</dcterms:modified>
</cp:coreProperties>
</file>