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3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9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84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1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6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A7AA-E915-4BEF-B329-CF18AFF676DF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CA80-DE07-4328-A843-C6D242C5A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App</a:t>
            </a:r>
            <a:r>
              <a:rPr lang="fr-FR" dirty="0" err="1" smtClean="0"/>
              <a:t>erture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catalogue des applications métiers de la ville de Vitry-sur-Seine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2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Tout d’abord, qui je suis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William CLEMENT, étudiant en informatique à l’IUT de Fontainebleau</a:t>
            </a:r>
          </a:p>
          <a:p>
            <a:r>
              <a:rPr lang="fr-FR" dirty="0" smtClean="0"/>
              <a:t>En alternance à la mairie de Vitry-sur-Seine en tant que technicien support IT</a:t>
            </a:r>
          </a:p>
          <a:p>
            <a:r>
              <a:rPr lang="fr-FR" dirty="0" smtClean="0"/>
              <a:t>Fanatique de développement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Apperture</a:t>
            </a:r>
            <a:r>
              <a:rPr lang="fr-FR" dirty="0" smtClean="0"/>
              <a:t>,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plateforme servant de </a:t>
            </a:r>
            <a:r>
              <a:rPr lang="fr-FR" dirty="0" smtClean="0"/>
              <a:t>catalogue </a:t>
            </a:r>
            <a:r>
              <a:rPr lang="fr-FR" dirty="0" smtClean="0"/>
              <a:t>des applications métiers utilisées au sein de la municipalité</a:t>
            </a:r>
          </a:p>
          <a:p>
            <a:r>
              <a:rPr lang="fr-FR" dirty="0" smtClean="0"/>
              <a:t>Elle permet donc une gestion dynamique de la base d’applications métiers, mais aussi des directions, des </a:t>
            </a:r>
            <a:r>
              <a:rPr lang="fr-FR" dirty="0" smtClean="0"/>
              <a:t>éditeurs, </a:t>
            </a:r>
            <a:r>
              <a:rPr lang="fr-FR" dirty="0" smtClean="0"/>
              <a:t>des </a:t>
            </a:r>
            <a:r>
              <a:rPr lang="fr-FR" dirty="0" smtClean="0"/>
              <a:t>licences et des budgets</a:t>
            </a:r>
            <a:endParaRPr lang="fr-FR" dirty="0" smtClean="0"/>
          </a:p>
          <a:p>
            <a:r>
              <a:rPr lang="fr-FR" dirty="0" smtClean="0"/>
              <a:t>Destiné à remplacer les fichiers Excel sur lesquels sont recensés les logiciels professionnels</a:t>
            </a:r>
          </a:p>
        </p:txBody>
      </p:sp>
    </p:spTree>
    <p:extLst>
      <p:ext uri="{BB962C8B-B14F-4D97-AF65-F5344CB8AC3E}">
        <p14:creationId xmlns:p14="http://schemas.microsoft.com/office/powerpoint/2010/main" val="19708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Apperture</a:t>
            </a:r>
            <a:r>
              <a:rPr lang="fr-FR" dirty="0" smtClean="0"/>
              <a:t> (Démonstration)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62" y="1825625"/>
            <a:ext cx="9130676" cy="4351338"/>
          </a:xfrm>
        </p:spPr>
      </p:pic>
    </p:spTree>
    <p:extLst>
      <p:ext uri="{BB962C8B-B14F-4D97-AF65-F5344CB8AC3E}">
        <p14:creationId xmlns:p14="http://schemas.microsoft.com/office/powerpoint/2010/main" val="339748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Apperture</vt:lpstr>
      <vt:lpstr>Tout d’abord, qui je suis ?</vt:lpstr>
      <vt:lpstr>Apperture, c’est quoi ?</vt:lpstr>
      <vt:lpstr>Comment utiliser Apperture (Démonstration)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Apperture</dc:title>
  <dc:creator>CLEMENT William</dc:creator>
  <cp:lastModifiedBy>CLEMENT William</cp:lastModifiedBy>
  <cp:revision>4</cp:revision>
  <dcterms:created xsi:type="dcterms:W3CDTF">2021-06-04T08:26:50Z</dcterms:created>
  <dcterms:modified xsi:type="dcterms:W3CDTF">2021-06-04T09:17:56Z</dcterms:modified>
</cp:coreProperties>
</file>