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7" r:id="rId4"/>
    <p:sldId id="259" r:id="rId5"/>
    <p:sldId id="260" r:id="rId6"/>
    <p:sldId id="261" r:id="rId7"/>
    <p:sldId id="266" r:id="rId8"/>
    <p:sldId id="268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Hansruj Bnanji </a:t>
            </a:r>
            <a:r>
              <a:rPr lang="en-US" dirty="0" smtClean="0"/>
              <a:t>Wholesalers Online Purchasing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1147" y="5156202"/>
            <a:ext cx="2633273" cy="8614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Project presentation</a:t>
            </a:r>
          </a:p>
          <a:p>
            <a:r>
              <a:rPr lang="en-US" dirty="0"/>
              <a:t> </a:t>
            </a:r>
            <a:r>
              <a:rPr lang="en-US" dirty="0" smtClean="0"/>
              <a:t>              by</a:t>
            </a:r>
          </a:p>
          <a:p>
            <a:r>
              <a:rPr lang="en-US" dirty="0" smtClean="0"/>
              <a:t>William c. Lubaini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Hansruj Bnanji Wholesalers Online Purchasing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Prepared By William C. Lubaini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Introduction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Aim of the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Functionality of the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Required </a:t>
            </a:r>
            <a:r>
              <a:rPr lang="en-US" dirty="0" smtClean="0"/>
              <a:t>Resources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Project Schedule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will be used for purchasing online and storing information of the company by developing a website and a modern database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of the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the process of buying and selling of goods more 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 database driven website that should be able to allow customers to purchase online and should be able to store their information automatically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2864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of the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Customers will be able to create </a:t>
            </a:r>
            <a:r>
              <a:rPr lang="en-US" dirty="0" smtClean="0"/>
              <a:t>account.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Customers </a:t>
            </a:r>
            <a:r>
              <a:rPr lang="en-US" dirty="0" smtClean="0"/>
              <a:t>will be able to add to shopping cart their goods.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Customers will be able to choose a payment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Customers will be able to choose date and time to deliver their goods.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Database system will be able to store information automatically.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60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Laptop</a:t>
            </a:r>
          </a:p>
          <a:p>
            <a:r>
              <a:rPr lang="en-US" dirty="0" smtClean="0"/>
              <a:t>XAMPP server</a:t>
            </a:r>
          </a:p>
          <a:p>
            <a:r>
              <a:rPr lang="en-US" dirty="0" smtClean="0"/>
              <a:t>One Web Browser such as Chrome or Mozilla Firefox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HTML5, CSS3, JQuery, Bootstrap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565446"/>
            <a:ext cx="8947150" cy="3170146"/>
          </a:xfrm>
        </p:spPr>
      </p:pic>
    </p:spTree>
    <p:extLst>
      <p:ext uri="{BB962C8B-B14F-4D97-AF65-F5344CB8AC3E}">
        <p14:creationId xmlns:p14="http://schemas.microsoft.com/office/powerpoint/2010/main" val="39083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will help the company to make the process of buying and selling goods more efficiency</a:t>
            </a:r>
            <a:r>
              <a:rPr lang="en-US" dirty="0"/>
              <a:t> </a:t>
            </a:r>
            <a:r>
              <a:rPr lang="en-US" dirty="0" smtClean="0"/>
              <a:t>and the system will eradicate problems that the company is facing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6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1000</TotalTime>
  <Words>234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Hansruj Bnanji Wholesalers Online Purchasing System</vt:lpstr>
      <vt:lpstr>System Outline</vt:lpstr>
      <vt:lpstr>Introduction</vt:lpstr>
      <vt:lpstr>Aims of the system:</vt:lpstr>
      <vt:lpstr>Objective:</vt:lpstr>
      <vt:lpstr>Functionalities of the system</vt:lpstr>
      <vt:lpstr>Required Resource</vt:lpstr>
      <vt:lpstr>Project Schedule</vt:lpstr>
      <vt:lpstr>Conclusion</vt:lpstr>
      <vt:lpstr>Hansruj Bnanji Wholesalers Online Purchasing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Wholesalers Management System</dc:title>
  <dc:creator>dell</dc:creator>
  <cp:lastModifiedBy>dell</cp:lastModifiedBy>
  <cp:revision>157</cp:revision>
  <dcterms:created xsi:type="dcterms:W3CDTF">2020-02-24T16:49:44Z</dcterms:created>
  <dcterms:modified xsi:type="dcterms:W3CDTF">2020-03-06T08:04:38Z</dcterms:modified>
</cp:coreProperties>
</file>