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7" r:id="rId6"/>
    <p:sldId id="312" r:id="rId7"/>
    <p:sldId id="328" r:id="rId8"/>
    <p:sldId id="329" r:id="rId9"/>
    <p:sldId id="330" r:id="rId10"/>
    <p:sldId id="331" r:id="rId11"/>
    <p:sldId id="332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43B"/>
    <a:srgbClr val="FA6F1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50" autoAdjust="0"/>
  </p:normalViewPr>
  <p:slideViewPr>
    <p:cSldViewPr snapToGrid="0">
      <p:cViewPr varScale="1">
        <p:scale>
          <a:sx n="74" d="100"/>
          <a:sy n="74" d="100"/>
        </p:scale>
        <p:origin x="965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BD320-5065-4A2C-895E-567E347FB95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30DE83-28F5-469E-9CB1-2A79E70DFB57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1600" b="1" dirty="0">
              <a:latin typeface="+mj-lt"/>
            </a:rPr>
            <a:t>The Same Top Features Appeared in both the Exploratory Phase and the Machine Learning Phase </a:t>
          </a:r>
        </a:p>
      </dgm:t>
    </dgm:pt>
    <dgm:pt modelId="{16281C2D-B089-4E03-A793-DF85F99D5D6E}" type="parTrans" cxnId="{3A8802EF-1871-4320-A3A7-54FC43406075}">
      <dgm:prSet/>
      <dgm:spPr/>
      <dgm:t>
        <a:bodyPr/>
        <a:lstStyle/>
        <a:p>
          <a:endParaRPr lang="en-US"/>
        </a:p>
      </dgm:t>
    </dgm:pt>
    <dgm:pt modelId="{63E0278E-17BE-4CFE-874D-D8E00FB89792}" type="sibTrans" cxnId="{3A8802EF-1871-4320-A3A7-54FC43406075}">
      <dgm:prSet/>
      <dgm:spPr/>
      <dgm:t>
        <a:bodyPr/>
        <a:lstStyle/>
        <a:p>
          <a:endParaRPr lang="en-US"/>
        </a:p>
      </dgm:t>
    </dgm:pt>
    <dgm:pt modelId="{822282F2-F444-4B40-BC3B-184A521E17DC}">
      <dgm:prSet phldrT="[Text]" custT="1"/>
      <dgm:spPr>
        <a:solidFill>
          <a:schemeClr val="accent4">
            <a:lumMod val="75000"/>
          </a:schemeClr>
        </a:solidFill>
        <a:ln w="28575">
          <a:solidFill>
            <a:schemeClr val="bg1"/>
          </a:solidFill>
        </a:ln>
      </dgm:spPr>
      <dgm:t>
        <a:bodyPr/>
        <a:lstStyle/>
        <a:p>
          <a:r>
            <a:rPr lang="en-US" sz="2400" b="1" dirty="0">
              <a:latin typeface="+mj-lt"/>
            </a:rPr>
            <a:t>The Vertical Drop</a:t>
          </a:r>
        </a:p>
      </dgm:t>
    </dgm:pt>
    <dgm:pt modelId="{8EA9BBBB-7515-4A3C-8B1B-24BA62A40047}" type="parTrans" cxnId="{C18207F6-7051-49B4-B532-0357A2392DEA}">
      <dgm:prSet/>
      <dgm:spPr/>
      <dgm:t>
        <a:bodyPr/>
        <a:lstStyle/>
        <a:p>
          <a:endParaRPr lang="en-US"/>
        </a:p>
      </dgm:t>
    </dgm:pt>
    <dgm:pt modelId="{6A01F648-EAEE-4337-890F-CB4D2DD1D2BB}" type="sibTrans" cxnId="{C18207F6-7051-49B4-B532-0357A2392DEA}">
      <dgm:prSet/>
      <dgm:spPr/>
      <dgm:t>
        <a:bodyPr/>
        <a:lstStyle/>
        <a:p>
          <a:endParaRPr lang="en-US"/>
        </a:p>
      </dgm:t>
    </dgm:pt>
    <dgm:pt modelId="{F87C4E7A-CEAB-4290-AC74-50EF0891FBEE}">
      <dgm:prSet phldrT="[Text]" custT="1"/>
      <dgm:spPr>
        <a:solidFill>
          <a:srgbClr val="FB843B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latin typeface="+mj-lt"/>
            </a:rPr>
            <a:t># of Fast Quads</a:t>
          </a:r>
        </a:p>
      </dgm:t>
    </dgm:pt>
    <dgm:pt modelId="{44FB7D4E-2D6F-4D9F-992E-89B1CD922B05}" type="parTrans" cxnId="{53D724E0-D966-43A3-9556-FC3E93E328B5}">
      <dgm:prSet/>
      <dgm:spPr/>
      <dgm:t>
        <a:bodyPr/>
        <a:lstStyle/>
        <a:p>
          <a:endParaRPr lang="en-US"/>
        </a:p>
      </dgm:t>
    </dgm:pt>
    <dgm:pt modelId="{428CE9A2-7C98-4FCE-87A5-F4823B00EDC2}" type="sibTrans" cxnId="{53D724E0-D966-43A3-9556-FC3E93E328B5}">
      <dgm:prSet/>
      <dgm:spPr/>
      <dgm:t>
        <a:bodyPr/>
        <a:lstStyle/>
        <a:p>
          <a:endParaRPr lang="en-US"/>
        </a:p>
      </dgm:t>
    </dgm:pt>
    <dgm:pt modelId="{D0F8D489-EBCA-41A8-9CA8-A870C3A814EE}">
      <dgm:prSet phldrT="[Text]" custT="1"/>
      <dgm:spPr>
        <a:solidFill>
          <a:srgbClr val="FB843B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sz="2400" b="1" dirty="0">
              <a:latin typeface="+mj-lt"/>
            </a:rPr>
            <a:t>Amount of Runs</a:t>
          </a:r>
        </a:p>
      </dgm:t>
    </dgm:pt>
    <dgm:pt modelId="{E3AB1B30-03C6-484C-B8FD-2AA7FE9A5D8D}" type="parTrans" cxnId="{C9F6DA4F-5515-4685-850B-D08634AC50F3}">
      <dgm:prSet/>
      <dgm:spPr/>
      <dgm:t>
        <a:bodyPr/>
        <a:lstStyle/>
        <a:p>
          <a:endParaRPr lang="en-US"/>
        </a:p>
      </dgm:t>
    </dgm:pt>
    <dgm:pt modelId="{45BD50EB-31BA-47C9-8B9D-22FEF8EE458D}" type="sibTrans" cxnId="{C9F6DA4F-5515-4685-850B-D08634AC50F3}">
      <dgm:prSet/>
      <dgm:spPr/>
      <dgm:t>
        <a:bodyPr/>
        <a:lstStyle/>
        <a:p>
          <a:endParaRPr lang="en-US"/>
        </a:p>
      </dgm:t>
    </dgm:pt>
    <dgm:pt modelId="{D1B16A13-4E83-41C3-9A80-520D2EE08AC2}">
      <dgm:prSet phldrT="[Text]" custT="1"/>
      <dgm:spPr/>
      <dgm:t>
        <a:bodyPr/>
        <a:lstStyle/>
        <a:p>
          <a:r>
            <a:rPr lang="en-US" sz="1600" b="1" dirty="0">
              <a:latin typeface="+mj-lt"/>
            </a:rPr>
            <a:t>Total Chair Lifts</a:t>
          </a:r>
        </a:p>
      </dgm:t>
    </dgm:pt>
    <dgm:pt modelId="{8C1DE2A9-ED80-4E6D-B75E-4BBF12BD7234}" type="parTrans" cxnId="{8942BDAF-6931-412E-BB36-912D30C71188}">
      <dgm:prSet/>
      <dgm:spPr/>
      <dgm:t>
        <a:bodyPr/>
        <a:lstStyle/>
        <a:p>
          <a:endParaRPr lang="en-US"/>
        </a:p>
      </dgm:t>
    </dgm:pt>
    <dgm:pt modelId="{88D33A17-CE3B-4AB8-A71C-C9042A01B4E4}" type="sibTrans" cxnId="{8942BDAF-6931-412E-BB36-912D30C71188}">
      <dgm:prSet/>
      <dgm:spPr/>
      <dgm:t>
        <a:bodyPr/>
        <a:lstStyle/>
        <a:p>
          <a:endParaRPr lang="en-US"/>
        </a:p>
      </dgm:t>
    </dgm:pt>
    <dgm:pt modelId="{DA9AB16F-456B-4B4C-8517-3426367A5E24}">
      <dgm:prSet phldrT="[Text]" custT="1"/>
      <dgm:spPr/>
      <dgm:t>
        <a:bodyPr/>
        <a:lstStyle/>
        <a:p>
          <a:r>
            <a:rPr lang="en-US" sz="1200" b="1" dirty="0">
              <a:latin typeface="+mj-lt"/>
            </a:rPr>
            <a:t>Area Covered via Snow Maker</a:t>
          </a:r>
        </a:p>
      </dgm:t>
    </dgm:pt>
    <dgm:pt modelId="{F4008334-876C-47DD-B0CF-A39BFB78F791}" type="parTrans" cxnId="{7AAF38A1-1F24-426F-A9DC-2AAB7F9C20AE}">
      <dgm:prSet/>
      <dgm:spPr/>
      <dgm:t>
        <a:bodyPr/>
        <a:lstStyle/>
        <a:p>
          <a:endParaRPr lang="en-US"/>
        </a:p>
      </dgm:t>
    </dgm:pt>
    <dgm:pt modelId="{4FDC0240-A13F-4712-AC82-9F4B5415A859}" type="sibTrans" cxnId="{7AAF38A1-1F24-426F-A9DC-2AAB7F9C20AE}">
      <dgm:prSet/>
      <dgm:spPr/>
      <dgm:t>
        <a:bodyPr/>
        <a:lstStyle/>
        <a:p>
          <a:endParaRPr lang="en-US"/>
        </a:p>
      </dgm:t>
    </dgm:pt>
    <dgm:pt modelId="{8958F3C1-0EED-4A14-82CC-FCE60E9DE73D}">
      <dgm:prSet phldrT="[Text]"/>
      <dgm:spPr/>
      <dgm:t>
        <a:bodyPr/>
        <a:lstStyle/>
        <a:p>
          <a:r>
            <a:rPr lang="en-US" b="1" dirty="0">
              <a:latin typeface="+mj-lt"/>
            </a:rPr>
            <a:t>Longest Run</a:t>
          </a:r>
        </a:p>
      </dgm:t>
    </dgm:pt>
    <dgm:pt modelId="{C5D90ACA-ECC1-4DEB-A05B-D7D262985D05}" type="parTrans" cxnId="{5621FC28-4A94-4EAC-A357-79D60892D01F}">
      <dgm:prSet/>
      <dgm:spPr/>
      <dgm:t>
        <a:bodyPr/>
        <a:lstStyle/>
        <a:p>
          <a:endParaRPr lang="en-US"/>
        </a:p>
      </dgm:t>
    </dgm:pt>
    <dgm:pt modelId="{D4E7FD3E-E296-493E-8455-9C31941507B5}" type="sibTrans" cxnId="{5621FC28-4A94-4EAC-A357-79D60892D01F}">
      <dgm:prSet/>
      <dgm:spPr/>
      <dgm:t>
        <a:bodyPr/>
        <a:lstStyle/>
        <a:p>
          <a:endParaRPr lang="en-US"/>
        </a:p>
      </dgm:t>
    </dgm:pt>
    <dgm:pt modelId="{DF4F30FA-16A7-4C90-90BA-8A570404A863}" type="pres">
      <dgm:prSet presAssocID="{D6FBD320-5065-4A2C-895E-567E347FB9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423E295-58D9-4744-9A74-D29B85B363F2}" type="pres">
      <dgm:prSet presAssocID="{F630DE83-28F5-469E-9CB1-2A79E70DFB57}" presName="centerShape" presStyleLbl="node0" presStyleIdx="0" presStyleCnt="1" custScaleX="101220" custScaleY="101220"/>
      <dgm:spPr/>
    </dgm:pt>
    <dgm:pt modelId="{1DC7A029-AF54-4B9E-A276-654F949CCF43}" type="pres">
      <dgm:prSet presAssocID="{F87C4E7A-CEAB-4290-AC74-50EF0891FBEE}" presName="node" presStyleLbl="node1" presStyleIdx="0" presStyleCnt="6" custScaleX="110000" custScaleY="110000">
        <dgm:presLayoutVars>
          <dgm:bulletEnabled val="1"/>
        </dgm:presLayoutVars>
      </dgm:prSet>
      <dgm:spPr/>
    </dgm:pt>
    <dgm:pt modelId="{C1C335F5-6713-43E1-A7D2-89EC15EB7E3F}" type="pres">
      <dgm:prSet presAssocID="{F87C4E7A-CEAB-4290-AC74-50EF0891FBEE}" presName="dummy" presStyleCnt="0"/>
      <dgm:spPr/>
    </dgm:pt>
    <dgm:pt modelId="{28AADE86-0232-4DEB-BBA1-2BC9390C3915}" type="pres">
      <dgm:prSet presAssocID="{428CE9A2-7C98-4FCE-87A5-F4823B00EDC2}" presName="sibTrans" presStyleLbl="sibTrans2D1" presStyleIdx="0" presStyleCnt="6"/>
      <dgm:spPr/>
    </dgm:pt>
    <dgm:pt modelId="{6B32AA0B-5827-4540-900F-2EDBAADD9143}" type="pres">
      <dgm:prSet presAssocID="{D1B16A13-4E83-41C3-9A80-520D2EE08AC2}" presName="node" presStyleLbl="node1" presStyleIdx="1" presStyleCnt="6" custScaleX="82645" custScaleY="82645">
        <dgm:presLayoutVars>
          <dgm:bulletEnabled val="1"/>
        </dgm:presLayoutVars>
      </dgm:prSet>
      <dgm:spPr/>
    </dgm:pt>
    <dgm:pt modelId="{06E42171-493E-438F-AFCB-F19E497CC542}" type="pres">
      <dgm:prSet presAssocID="{D1B16A13-4E83-41C3-9A80-520D2EE08AC2}" presName="dummy" presStyleCnt="0"/>
      <dgm:spPr/>
    </dgm:pt>
    <dgm:pt modelId="{892C7C1C-08B0-4348-B222-981E0C01B7EE}" type="pres">
      <dgm:prSet presAssocID="{88D33A17-CE3B-4AB8-A71C-C9042A01B4E4}" presName="sibTrans" presStyleLbl="sibTrans2D1" presStyleIdx="1" presStyleCnt="6"/>
      <dgm:spPr/>
    </dgm:pt>
    <dgm:pt modelId="{F17A7CEE-548E-411D-935C-A63970104444}" type="pres">
      <dgm:prSet presAssocID="{D0F8D489-EBCA-41A8-9CA8-A870C3A814EE}" presName="node" presStyleLbl="node1" presStyleIdx="2" presStyleCnt="6" custScaleX="110000" custScaleY="110000">
        <dgm:presLayoutVars>
          <dgm:bulletEnabled val="1"/>
        </dgm:presLayoutVars>
      </dgm:prSet>
      <dgm:spPr/>
    </dgm:pt>
    <dgm:pt modelId="{92E9354F-2719-4540-B755-08D6A5E0A282}" type="pres">
      <dgm:prSet presAssocID="{D0F8D489-EBCA-41A8-9CA8-A870C3A814EE}" presName="dummy" presStyleCnt="0"/>
      <dgm:spPr/>
    </dgm:pt>
    <dgm:pt modelId="{F1BA0B10-12D2-4970-A98B-DF7F1D9F0A85}" type="pres">
      <dgm:prSet presAssocID="{45BD50EB-31BA-47C9-8B9D-22FEF8EE458D}" presName="sibTrans" presStyleLbl="sibTrans2D1" presStyleIdx="2" presStyleCnt="6"/>
      <dgm:spPr/>
    </dgm:pt>
    <dgm:pt modelId="{77C38226-5A04-486C-8053-11AF2DDA970F}" type="pres">
      <dgm:prSet presAssocID="{DA9AB16F-456B-4B4C-8517-3426367A5E24}" presName="node" presStyleLbl="node1" presStyleIdx="3" presStyleCnt="6" custScaleX="68302" custScaleY="68302">
        <dgm:presLayoutVars>
          <dgm:bulletEnabled val="1"/>
        </dgm:presLayoutVars>
      </dgm:prSet>
      <dgm:spPr/>
    </dgm:pt>
    <dgm:pt modelId="{701BA179-F10A-4C53-BA7E-4A36072A91E4}" type="pres">
      <dgm:prSet presAssocID="{DA9AB16F-456B-4B4C-8517-3426367A5E24}" presName="dummy" presStyleCnt="0"/>
      <dgm:spPr/>
    </dgm:pt>
    <dgm:pt modelId="{42D1EB73-E380-4736-99A3-60F76A06892B}" type="pres">
      <dgm:prSet presAssocID="{4FDC0240-A13F-4712-AC82-9F4B5415A859}" presName="sibTrans" presStyleLbl="sibTrans2D1" presStyleIdx="3" presStyleCnt="6"/>
      <dgm:spPr/>
    </dgm:pt>
    <dgm:pt modelId="{D4A37EF4-396C-436D-95B0-3C5B2F53720C}" type="pres">
      <dgm:prSet presAssocID="{822282F2-F444-4B40-BC3B-184A521E17DC}" presName="node" presStyleLbl="node1" presStyleIdx="4" presStyleCnt="6" custScaleX="133100" custScaleY="133100">
        <dgm:presLayoutVars>
          <dgm:bulletEnabled val="1"/>
        </dgm:presLayoutVars>
      </dgm:prSet>
      <dgm:spPr/>
    </dgm:pt>
    <dgm:pt modelId="{2D7FDF03-6F46-43F1-9109-E8ED51E56047}" type="pres">
      <dgm:prSet presAssocID="{822282F2-F444-4B40-BC3B-184A521E17DC}" presName="dummy" presStyleCnt="0"/>
      <dgm:spPr/>
    </dgm:pt>
    <dgm:pt modelId="{B7912239-0D6C-4976-8170-656042D0CFB0}" type="pres">
      <dgm:prSet presAssocID="{6A01F648-EAEE-4337-890F-CB4D2DD1D2BB}" presName="sibTrans" presStyleLbl="sibTrans2D1" presStyleIdx="4" presStyleCnt="6"/>
      <dgm:spPr/>
    </dgm:pt>
    <dgm:pt modelId="{4AF8E881-C4B9-4658-8B02-4B565BC3A010}" type="pres">
      <dgm:prSet presAssocID="{8958F3C1-0EED-4A14-82CC-FCE60E9DE73D}" presName="node" presStyleLbl="node1" presStyleIdx="5" presStyleCnt="6" custScaleX="51316" custScaleY="51316">
        <dgm:presLayoutVars>
          <dgm:bulletEnabled val="1"/>
        </dgm:presLayoutVars>
      </dgm:prSet>
      <dgm:spPr/>
    </dgm:pt>
    <dgm:pt modelId="{142BB0AE-E7D4-4C85-B49B-75CCE0A1D9AE}" type="pres">
      <dgm:prSet presAssocID="{8958F3C1-0EED-4A14-82CC-FCE60E9DE73D}" presName="dummy" presStyleCnt="0"/>
      <dgm:spPr/>
    </dgm:pt>
    <dgm:pt modelId="{960C9CE0-5326-4933-8010-0C997735DB89}" type="pres">
      <dgm:prSet presAssocID="{D4E7FD3E-E296-493E-8455-9C31941507B5}" presName="sibTrans" presStyleLbl="sibTrans2D1" presStyleIdx="5" presStyleCnt="6"/>
      <dgm:spPr/>
    </dgm:pt>
  </dgm:ptLst>
  <dgm:cxnLst>
    <dgm:cxn modelId="{E0EB591D-FD21-4C85-A79C-D5E3E530E2A7}" type="presOf" srcId="{D0F8D489-EBCA-41A8-9CA8-A870C3A814EE}" destId="{F17A7CEE-548E-411D-935C-A63970104444}" srcOrd="0" destOrd="0" presId="urn:microsoft.com/office/officeart/2005/8/layout/radial6"/>
    <dgm:cxn modelId="{D17DB428-97F8-4D97-8E56-3F4026CB97DF}" type="presOf" srcId="{822282F2-F444-4B40-BC3B-184A521E17DC}" destId="{D4A37EF4-396C-436D-95B0-3C5B2F53720C}" srcOrd="0" destOrd="0" presId="urn:microsoft.com/office/officeart/2005/8/layout/radial6"/>
    <dgm:cxn modelId="{5621FC28-4A94-4EAC-A357-79D60892D01F}" srcId="{F630DE83-28F5-469E-9CB1-2A79E70DFB57}" destId="{8958F3C1-0EED-4A14-82CC-FCE60E9DE73D}" srcOrd="5" destOrd="0" parTransId="{C5D90ACA-ECC1-4DEB-A05B-D7D262985D05}" sibTransId="{D4E7FD3E-E296-493E-8455-9C31941507B5}"/>
    <dgm:cxn modelId="{EC641635-AE8D-4F8C-A7C4-4986D025821D}" type="presOf" srcId="{F630DE83-28F5-469E-9CB1-2A79E70DFB57}" destId="{8423E295-58D9-4744-9A74-D29B85B363F2}" srcOrd="0" destOrd="0" presId="urn:microsoft.com/office/officeart/2005/8/layout/radial6"/>
    <dgm:cxn modelId="{A78E583D-306B-45FC-845A-CCE6A077276E}" type="presOf" srcId="{D1B16A13-4E83-41C3-9A80-520D2EE08AC2}" destId="{6B32AA0B-5827-4540-900F-2EDBAADD9143}" srcOrd="0" destOrd="0" presId="urn:microsoft.com/office/officeart/2005/8/layout/radial6"/>
    <dgm:cxn modelId="{C4293040-C9EA-4002-B1D0-254F926C9EE4}" type="presOf" srcId="{88D33A17-CE3B-4AB8-A71C-C9042A01B4E4}" destId="{892C7C1C-08B0-4348-B222-981E0C01B7EE}" srcOrd="0" destOrd="0" presId="urn:microsoft.com/office/officeart/2005/8/layout/radial6"/>
    <dgm:cxn modelId="{09E9FA66-C37B-4A0A-8AA4-575EA35AE145}" type="presOf" srcId="{6A01F648-EAEE-4337-890F-CB4D2DD1D2BB}" destId="{B7912239-0D6C-4976-8170-656042D0CFB0}" srcOrd="0" destOrd="0" presId="urn:microsoft.com/office/officeart/2005/8/layout/radial6"/>
    <dgm:cxn modelId="{C5C12B6E-4378-4E2B-BD85-B2ED7E406708}" type="presOf" srcId="{428CE9A2-7C98-4FCE-87A5-F4823B00EDC2}" destId="{28AADE86-0232-4DEB-BBA1-2BC9390C3915}" srcOrd="0" destOrd="0" presId="urn:microsoft.com/office/officeart/2005/8/layout/radial6"/>
    <dgm:cxn modelId="{C9F6DA4F-5515-4685-850B-D08634AC50F3}" srcId="{F630DE83-28F5-469E-9CB1-2A79E70DFB57}" destId="{D0F8D489-EBCA-41A8-9CA8-A870C3A814EE}" srcOrd="2" destOrd="0" parTransId="{E3AB1B30-03C6-484C-B8FD-2AA7FE9A5D8D}" sibTransId="{45BD50EB-31BA-47C9-8B9D-22FEF8EE458D}"/>
    <dgm:cxn modelId="{1FF25C94-BFD8-495C-BC87-80E921600F14}" type="presOf" srcId="{4FDC0240-A13F-4712-AC82-9F4B5415A859}" destId="{42D1EB73-E380-4736-99A3-60F76A06892B}" srcOrd="0" destOrd="0" presId="urn:microsoft.com/office/officeart/2005/8/layout/radial6"/>
    <dgm:cxn modelId="{7AAF38A1-1F24-426F-A9DC-2AAB7F9C20AE}" srcId="{F630DE83-28F5-469E-9CB1-2A79E70DFB57}" destId="{DA9AB16F-456B-4B4C-8517-3426367A5E24}" srcOrd="3" destOrd="0" parTransId="{F4008334-876C-47DD-B0CF-A39BFB78F791}" sibTransId="{4FDC0240-A13F-4712-AC82-9F4B5415A859}"/>
    <dgm:cxn modelId="{11FB43A3-FE66-46CA-865F-E30CBFE50B30}" type="presOf" srcId="{45BD50EB-31BA-47C9-8B9D-22FEF8EE458D}" destId="{F1BA0B10-12D2-4970-A98B-DF7F1D9F0A85}" srcOrd="0" destOrd="0" presId="urn:microsoft.com/office/officeart/2005/8/layout/radial6"/>
    <dgm:cxn modelId="{8942BDAF-6931-412E-BB36-912D30C71188}" srcId="{F630DE83-28F5-469E-9CB1-2A79E70DFB57}" destId="{D1B16A13-4E83-41C3-9A80-520D2EE08AC2}" srcOrd="1" destOrd="0" parTransId="{8C1DE2A9-ED80-4E6D-B75E-4BBF12BD7234}" sibTransId="{88D33A17-CE3B-4AB8-A71C-C9042A01B4E4}"/>
    <dgm:cxn modelId="{5DD609CF-CF89-45D3-AEDD-FEA46C0DA610}" type="presOf" srcId="{D6FBD320-5065-4A2C-895E-567E347FB953}" destId="{DF4F30FA-16A7-4C90-90BA-8A570404A863}" srcOrd="0" destOrd="0" presId="urn:microsoft.com/office/officeart/2005/8/layout/radial6"/>
    <dgm:cxn modelId="{A8235DDD-96A0-4630-BAA5-0C0B7BE23AD3}" type="presOf" srcId="{D4E7FD3E-E296-493E-8455-9C31941507B5}" destId="{960C9CE0-5326-4933-8010-0C997735DB89}" srcOrd="0" destOrd="0" presId="urn:microsoft.com/office/officeart/2005/8/layout/radial6"/>
    <dgm:cxn modelId="{53D724E0-D966-43A3-9556-FC3E93E328B5}" srcId="{F630DE83-28F5-469E-9CB1-2A79E70DFB57}" destId="{F87C4E7A-CEAB-4290-AC74-50EF0891FBEE}" srcOrd="0" destOrd="0" parTransId="{44FB7D4E-2D6F-4D9F-992E-89B1CD922B05}" sibTransId="{428CE9A2-7C98-4FCE-87A5-F4823B00EDC2}"/>
    <dgm:cxn modelId="{61AD03E4-2648-4914-B2C5-001326210E04}" type="presOf" srcId="{F87C4E7A-CEAB-4290-AC74-50EF0891FBEE}" destId="{1DC7A029-AF54-4B9E-A276-654F949CCF43}" srcOrd="0" destOrd="0" presId="urn:microsoft.com/office/officeart/2005/8/layout/radial6"/>
    <dgm:cxn modelId="{6177E9E4-78AA-422E-9E93-CC22704B79CA}" type="presOf" srcId="{DA9AB16F-456B-4B4C-8517-3426367A5E24}" destId="{77C38226-5A04-486C-8053-11AF2DDA970F}" srcOrd="0" destOrd="0" presId="urn:microsoft.com/office/officeart/2005/8/layout/radial6"/>
    <dgm:cxn modelId="{3A8802EF-1871-4320-A3A7-54FC43406075}" srcId="{D6FBD320-5065-4A2C-895E-567E347FB953}" destId="{F630DE83-28F5-469E-9CB1-2A79E70DFB57}" srcOrd="0" destOrd="0" parTransId="{16281C2D-B089-4E03-A793-DF85F99D5D6E}" sibTransId="{63E0278E-17BE-4CFE-874D-D8E00FB89792}"/>
    <dgm:cxn modelId="{8D14CEF1-CFBE-46E5-B2BC-8C01DC2E441B}" type="presOf" srcId="{8958F3C1-0EED-4A14-82CC-FCE60E9DE73D}" destId="{4AF8E881-C4B9-4658-8B02-4B565BC3A010}" srcOrd="0" destOrd="0" presId="urn:microsoft.com/office/officeart/2005/8/layout/radial6"/>
    <dgm:cxn modelId="{C18207F6-7051-49B4-B532-0357A2392DEA}" srcId="{F630DE83-28F5-469E-9CB1-2A79E70DFB57}" destId="{822282F2-F444-4B40-BC3B-184A521E17DC}" srcOrd="4" destOrd="0" parTransId="{8EA9BBBB-7515-4A3C-8B1B-24BA62A40047}" sibTransId="{6A01F648-EAEE-4337-890F-CB4D2DD1D2BB}"/>
    <dgm:cxn modelId="{04B7AA38-E13A-4F84-BDF3-354E44E8A681}" type="presParOf" srcId="{DF4F30FA-16A7-4C90-90BA-8A570404A863}" destId="{8423E295-58D9-4744-9A74-D29B85B363F2}" srcOrd="0" destOrd="0" presId="urn:microsoft.com/office/officeart/2005/8/layout/radial6"/>
    <dgm:cxn modelId="{7ADD33A1-7883-486C-B16B-A6428CEA3518}" type="presParOf" srcId="{DF4F30FA-16A7-4C90-90BA-8A570404A863}" destId="{1DC7A029-AF54-4B9E-A276-654F949CCF43}" srcOrd="1" destOrd="0" presId="urn:microsoft.com/office/officeart/2005/8/layout/radial6"/>
    <dgm:cxn modelId="{158A8024-319B-4E68-A198-2519AF50D000}" type="presParOf" srcId="{DF4F30FA-16A7-4C90-90BA-8A570404A863}" destId="{C1C335F5-6713-43E1-A7D2-89EC15EB7E3F}" srcOrd="2" destOrd="0" presId="urn:microsoft.com/office/officeart/2005/8/layout/radial6"/>
    <dgm:cxn modelId="{786BC8BB-6196-4A65-BC38-DAB96944D645}" type="presParOf" srcId="{DF4F30FA-16A7-4C90-90BA-8A570404A863}" destId="{28AADE86-0232-4DEB-BBA1-2BC9390C3915}" srcOrd="3" destOrd="0" presId="urn:microsoft.com/office/officeart/2005/8/layout/radial6"/>
    <dgm:cxn modelId="{2B12D183-729C-40C1-A950-5FCF5BE72F89}" type="presParOf" srcId="{DF4F30FA-16A7-4C90-90BA-8A570404A863}" destId="{6B32AA0B-5827-4540-900F-2EDBAADD9143}" srcOrd="4" destOrd="0" presId="urn:microsoft.com/office/officeart/2005/8/layout/radial6"/>
    <dgm:cxn modelId="{E63B8216-EDB7-4FC4-BD9F-3583980ABC05}" type="presParOf" srcId="{DF4F30FA-16A7-4C90-90BA-8A570404A863}" destId="{06E42171-493E-438F-AFCB-F19E497CC542}" srcOrd="5" destOrd="0" presId="urn:microsoft.com/office/officeart/2005/8/layout/radial6"/>
    <dgm:cxn modelId="{7E145A06-2ECB-4675-9D89-736B3D8654FC}" type="presParOf" srcId="{DF4F30FA-16A7-4C90-90BA-8A570404A863}" destId="{892C7C1C-08B0-4348-B222-981E0C01B7EE}" srcOrd="6" destOrd="0" presId="urn:microsoft.com/office/officeart/2005/8/layout/radial6"/>
    <dgm:cxn modelId="{A5471966-3709-4702-810D-3642D55D0078}" type="presParOf" srcId="{DF4F30FA-16A7-4C90-90BA-8A570404A863}" destId="{F17A7CEE-548E-411D-935C-A63970104444}" srcOrd="7" destOrd="0" presId="urn:microsoft.com/office/officeart/2005/8/layout/radial6"/>
    <dgm:cxn modelId="{32E8CD44-85F9-4699-8B90-DC433F6D9468}" type="presParOf" srcId="{DF4F30FA-16A7-4C90-90BA-8A570404A863}" destId="{92E9354F-2719-4540-B755-08D6A5E0A282}" srcOrd="8" destOrd="0" presId="urn:microsoft.com/office/officeart/2005/8/layout/radial6"/>
    <dgm:cxn modelId="{2AB6E642-E709-4545-AC9D-F13B0A95EECA}" type="presParOf" srcId="{DF4F30FA-16A7-4C90-90BA-8A570404A863}" destId="{F1BA0B10-12D2-4970-A98B-DF7F1D9F0A85}" srcOrd="9" destOrd="0" presId="urn:microsoft.com/office/officeart/2005/8/layout/radial6"/>
    <dgm:cxn modelId="{B7AA4D5D-E5AE-41B8-8943-5D2B00AE66B9}" type="presParOf" srcId="{DF4F30FA-16A7-4C90-90BA-8A570404A863}" destId="{77C38226-5A04-486C-8053-11AF2DDA970F}" srcOrd="10" destOrd="0" presId="urn:microsoft.com/office/officeart/2005/8/layout/radial6"/>
    <dgm:cxn modelId="{04896942-A251-48CF-BBF5-D90DF6F3116D}" type="presParOf" srcId="{DF4F30FA-16A7-4C90-90BA-8A570404A863}" destId="{701BA179-F10A-4C53-BA7E-4A36072A91E4}" srcOrd="11" destOrd="0" presId="urn:microsoft.com/office/officeart/2005/8/layout/radial6"/>
    <dgm:cxn modelId="{39940913-E625-4B2F-930B-04A228CA7FD7}" type="presParOf" srcId="{DF4F30FA-16A7-4C90-90BA-8A570404A863}" destId="{42D1EB73-E380-4736-99A3-60F76A06892B}" srcOrd="12" destOrd="0" presId="urn:microsoft.com/office/officeart/2005/8/layout/radial6"/>
    <dgm:cxn modelId="{EFAB9CEC-BB05-45E9-86B0-0BAEB1F422AD}" type="presParOf" srcId="{DF4F30FA-16A7-4C90-90BA-8A570404A863}" destId="{D4A37EF4-396C-436D-95B0-3C5B2F53720C}" srcOrd="13" destOrd="0" presId="urn:microsoft.com/office/officeart/2005/8/layout/radial6"/>
    <dgm:cxn modelId="{5D544506-5F6F-4C5B-9AC7-F0E78AF86EA3}" type="presParOf" srcId="{DF4F30FA-16A7-4C90-90BA-8A570404A863}" destId="{2D7FDF03-6F46-43F1-9109-E8ED51E56047}" srcOrd="14" destOrd="0" presId="urn:microsoft.com/office/officeart/2005/8/layout/radial6"/>
    <dgm:cxn modelId="{60F7989C-2B26-4A16-A69F-4DEA3EF34885}" type="presParOf" srcId="{DF4F30FA-16A7-4C90-90BA-8A570404A863}" destId="{B7912239-0D6C-4976-8170-656042D0CFB0}" srcOrd="15" destOrd="0" presId="urn:microsoft.com/office/officeart/2005/8/layout/radial6"/>
    <dgm:cxn modelId="{E6AAC28C-DCCC-4ED1-A5B1-552ACD954102}" type="presParOf" srcId="{DF4F30FA-16A7-4C90-90BA-8A570404A863}" destId="{4AF8E881-C4B9-4658-8B02-4B565BC3A010}" srcOrd="16" destOrd="0" presId="urn:microsoft.com/office/officeart/2005/8/layout/radial6"/>
    <dgm:cxn modelId="{14B100E7-AB85-4C89-A1DB-D68D28CE77FA}" type="presParOf" srcId="{DF4F30FA-16A7-4C90-90BA-8A570404A863}" destId="{142BB0AE-E7D4-4C85-B49B-75CCE0A1D9AE}" srcOrd="17" destOrd="0" presId="urn:microsoft.com/office/officeart/2005/8/layout/radial6"/>
    <dgm:cxn modelId="{9171DD66-B662-477A-89A1-CB7C19FAFABB}" type="presParOf" srcId="{DF4F30FA-16A7-4C90-90BA-8A570404A863}" destId="{960C9CE0-5326-4933-8010-0C997735DB8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F3773F-778C-4A33-92D9-09BB30770BC8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9C1B1-DD8A-47F9-B792-969F5F51336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Dummy Regressor as Baseline</a:t>
          </a:r>
        </a:p>
      </dgm:t>
    </dgm:pt>
    <dgm:pt modelId="{FD0C698B-9F61-474F-8FE1-37CAF0467F60}" type="parTrans" cxnId="{C49F0EE9-3ED0-4678-A6BC-99CCCC2B6E39}">
      <dgm:prSet/>
      <dgm:spPr/>
      <dgm:t>
        <a:bodyPr/>
        <a:lstStyle/>
        <a:p>
          <a:endParaRPr lang="en-US"/>
        </a:p>
      </dgm:t>
    </dgm:pt>
    <dgm:pt modelId="{3EBBB065-FD70-4C0D-922F-984CBF66DC23}" type="sibTrans" cxnId="{C49F0EE9-3ED0-4678-A6BC-99CCCC2B6E39}">
      <dgm:prSet/>
      <dgm:spPr/>
      <dgm:t>
        <a:bodyPr/>
        <a:lstStyle/>
        <a:p>
          <a:endParaRPr lang="en-US"/>
        </a:p>
      </dgm:t>
    </dgm:pt>
    <dgm:pt modelId="{6BCF37AA-DEBF-4CC2-BEA2-8FC253464BC4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Linear Regression</a:t>
          </a:r>
        </a:p>
      </dgm:t>
    </dgm:pt>
    <dgm:pt modelId="{FA8C388A-0C8B-4BAD-BF20-19B1C50FD037}" type="parTrans" cxnId="{BC8CF7B1-6310-44A0-B10E-1654072B932E}">
      <dgm:prSet/>
      <dgm:spPr/>
      <dgm:t>
        <a:bodyPr/>
        <a:lstStyle/>
        <a:p>
          <a:endParaRPr lang="en-US"/>
        </a:p>
      </dgm:t>
    </dgm:pt>
    <dgm:pt modelId="{D4B72DC6-B14C-4179-85E1-A04D902F637E}" type="sibTrans" cxnId="{BC8CF7B1-6310-44A0-B10E-1654072B932E}">
      <dgm:prSet/>
      <dgm:spPr/>
      <dgm:t>
        <a:bodyPr/>
        <a:lstStyle/>
        <a:p>
          <a:endParaRPr lang="en-US"/>
        </a:p>
      </dgm:t>
    </dgm:pt>
    <dgm:pt modelId="{0F86D8F9-E065-40B1-9921-DB976CB0F5E4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Hyperparameter Search</a:t>
          </a:r>
        </a:p>
      </dgm:t>
    </dgm:pt>
    <dgm:pt modelId="{926E845C-A422-4C01-A739-79A73930F17F}" type="parTrans" cxnId="{4C4DFA80-20FE-4DAE-84E2-BD81A6E86506}">
      <dgm:prSet/>
      <dgm:spPr/>
      <dgm:t>
        <a:bodyPr/>
        <a:lstStyle/>
        <a:p>
          <a:endParaRPr lang="en-US"/>
        </a:p>
      </dgm:t>
    </dgm:pt>
    <dgm:pt modelId="{955AAEDD-E20B-4B61-A9AF-79C15B3B160E}" type="sibTrans" cxnId="{4C4DFA80-20FE-4DAE-84E2-BD81A6E86506}">
      <dgm:prSet/>
      <dgm:spPr/>
      <dgm:t>
        <a:bodyPr/>
        <a:lstStyle/>
        <a:p>
          <a:endParaRPr lang="en-US"/>
        </a:p>
      </dgm:t>
    </dgm:pt>
    <dgm:pt modelId="{156AAE28-D6EB-44D3-9FCF-7E898D5C624E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Cross Validation</a:t>
          </a:r>
        </a:p>
      </dgm:t>
    </dgm:pt>
    <dgm:pt modelId="{2BC804BC-A834-4503-979A-34E5755F9D88}" type="parTrans" cxnId="{41629F97-EABE-43F8-B9DD-A18262678725}">
      <dgm:prSet/>
      <dgm:spPr/>
      <dgm:t>
        <a:bodyPr/>
        <a:lstStyle/>
        <a:p>
          <a:endParaRPr lang="en-US"/>
        </a:p>
      </dgm:t>
    </dgm:pt>
    <dgm:pt modelId="{B6D1A301-C13E-44EF-9C10-24FF31092D3B}" type="sibTrans" cxnId="{41629F97-EABE-43F8-B9DD-A18262678725}">
      <dgm:prSet/>
      <dgm:spPr/>
      <dgm:t>
        <a:bodyPr/>
        <a:lstStyle/>
        <a:p>
          <a:endParaRPr lang="en-US"/>
        </a:p>
      </dgm:t>
    </dgm:pt>
    <dgm:pt modelId="{280F3F64-FA14-40E3-91FE-46B018E9AB2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Random Forest</a:t>
          </a:r>
        </a:p>
      </dgm:t>
    </dgm:pt>
    <dgm:pt modelId="{8EFA36C0-A445-4B86-BD01-E287C446B452}" type="parTrans" cxnId="{0A484017-F224-42DE-A781-D7BBC5DD9753}">
      <dgm:prSet/>
      <dgm:spPr/>
      <dgm:t>
        <a:bodyPr/>
        <a:lstStyle/>
        <a:p>
          <a:endParaRPr lang="en-US"/>
        </a:p>
      </dgm:t>
    </dgm:pt>
    <dgm:pt modelId="{2E5E252E-8375-4602-AB82-245ECDCBCB77}" type="sibTrans" cxnId="{0A484017-F224-42DE-A781-D7BBC5DD9753}">
      <dgm:prSet/>
      <dgm:spPr/>
      <dgm:t>
        <a:bodyPr/>
        <a:lstStyle/>
        <a:p>
          <a:endParaRPr lang="en-US"/>
        </a:p>
      </dgm:t>
    </dgm:pt>
    <dgm:pt modelId="{B29F0DCF-9342-4F2B-97DE-0B1664487A03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Hyperparameter Search</a:t>
          </a:r>
        </a:p>
      </dgm:t>
    </dgm:pt>
    <dgm:pt modelId="{472E9627-7977-4892-BB41-229C3C348CA9}" type="parTrans" cxnId="{D67B5EAF-1300-43E8-BC32-F663AEDE585F}">
      <dgm:prSet/>
      <dgm:spPr/>
      <dgm:t>
        <a:bodyPr/>
        <a:lstStyle/>
        <a:p>
          <a:endParaRPr lang="en-US"/>
        </a:p>
      </dgm:t>
    </dgm:pt>
    <dgm:pt modelId="{F04E40C5-14AE-4155-9083-86F2D06C7598}" type="sibTrans" cxnId="{D67B5EAF-1300-43E8-BC32-F663AEDE585F}">
      <dgm:prSet/>
      <dgm:spPr/>
      <dgm:t>
        <a:bodyPr/>
        <a:lstStyle/>
        <a:p>
          <a:endParaRPr lang="en-US"/>
        </a:p>
      </dgm:t>
    </dgm:pt>
    <dgm:pt modelId="{5A9B8277-43A2-44FA-8E3A-CEB3FAC0FB4D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latin typeface="+mj-lt"/>
            </a:rPr>
            <a:t>Cross Validation</a:t>
          </a:r>
        </a:p>
      </dgm:t>
    </dgm:pt>
    <dgm:pt modelId="{A258D4B7-A4DF-4165-BA78-57DB08126E6D}" type="parTrans" cxnId="{54F1E270-2544-4609-971D-EA79A2EAF962}">
      <dgm:prSet/>
      <dgm:spPr/>
      <dgm:t>
        <a:bodyPr/>
        <a:lstStyle/>
        <a:p>
          <a:endParaRPr lang="en-US"/>
        </a:p>
      </dgm:t>
    </dgm:pt>
    <dgm:pt modelId="{C3F304AF-303E-4C15-BAFE-8EAFB7BC1F3E}" type="sibTrans" cxnId="{54F1E270-2544-4609-971D-EA79A2EAF962}">
      <dgm:prSet/>
      <dgm:spPr/>
      <dgm:t>
        <a:bodyPr/>
        <a:lstStyle/>
        <a:p>
          <a:endParaRPr lang="en-US"/>
        </a:p>
      </dgm:t>
    </dgm:pt>
    <dgm:pt modelId="{7688CE51-20BE-47F5-B90B-6CCBEF0F1762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Performance Metrics</a:t>
          </a:r>
        </a:p>
      </dgm:t>
    </dgm:pt>
    <dgm:pt modelId="{85C4D90B-0A22-4E40-9A1C-620800AF1801}" type="parTrans" cxnId="{3F2D1486-45EF-4255-BB9D-C32B6995FE4A}">
      <dgm:prSet/>
      <dgm:spPr/>
      <dgm:t>
        <a:bodyPr/>
        <a:lstStyle/>
        <a:p>
          <a:endParaRPr lang="en-US"/>
        </a:p>
      </dgm:t>
    </dgm:pt>
    <dgm:pt modelId="{544B4DEB-26C1-45A8-9E9D-D6D1E9C7D6DC}" type="sibTrans" cxnId="{3F2D1486-45EF-4255-BB9D-C32B6995FE4A}">
      <dgm:prSet/>
      <dgm:spPr/>
      <dgm:t>
        <a:bodyPr/>
        <a:lstStyle/>
        <a:p>
          <a:endParaRPr lang="en-US"/>
        </a:p>
      </dgm:t>
    </dgm:pt>
    <dgm:pt modelId="{B01EEBF6-A8D8-4FC6-B407-2C4D990CF3B5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5-Fold Cross Validation</a:t>
          </a:r>
        </a:p>
      </dgm:t>
    </dgm:pt>
    <dgm:pt modelId="{AC2DD82F-5508-4BE2-8C73-06E6CF7460A2}" type="parTrans" cxnId="{404A28E5-EFC8-4D19-A3EA-95D6DC816BCC}">
      <dgm:prSet/>
      <dgm:spPr/>
      <dgm:t>
        <a:bodyPr/>
        <a:lstStyle/>
        <a:p>
          <a:endParaRPr lang="en-US"/>
        </a:p>
      </dgm:t>
    </dgm:pt>
    <dgm:pt modelId="{E535F3DC-F7E0-4A1C-9AC1-699639576FD9}" type="sibTrans" cxnId="{404A28E5-EFC8-4D19-A3EA-95D6DC816BCC}">
      <dgm:prSet/>
      <dgm:spPr/>
      <dgm:t>
        <a:bodyPr/>
        <a:lstStyle/>
        <a:p>
          <a:endParaRPr lang="en-US"/>
        </a:p>
      </dgm:t>
    </dgm:pt>
    <dgm:pt modelId="{7A6C53BF-3F28-4A0A-BAD9-05899D398AD9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Mean Absolute Error</a:t>
          </a:r>
        </a:p>
      </dgm:t>
    </dgm:pt>
    <dgm:pt modelId="{9EC3B27E-35DC-49C5-9A99-27C4EF35FF97}" type="parTrans" cxnId="{91CB5F7D-DAF3-426E-AC05-EEE7A788EB28}">
      <dgm:prSet/>
      <dgm:spPr/>
      <dgm:t>
        <a:bodyPr/>
        <a:lstStyle/>
        <a:p>
          <a:endParaRPr lang="en-US"/>
        </a:p>
      </dgm:t>
    </dgm:pt>
    <dgm:pt modelId="{754EC8ED-B543-4265-8F3D-7801F4C7FAEF}" type="sibTrans" cxnId="{91CB5F7D-DAF3-426E-AC05-EEE7A788EB28}">
      <dgm:prSet/>
      <dgm:spPr/>
      <dgm:t>
        <a:bodyPr/>
        <a:lstStyle/>
        <a:p>
          <a:endParaRPr lang="en-US"/>
        </a:p>
      </dgm:t>
    </dgm:pt>
    <dgm:pt modelId="{52AEA52E-726F-48FA-8A65-747441DDDBCE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+mj-lt"/>
            </a:rPr>
            <a:t>Test Prediction</a:t>
          </a:r>
        </a:p>
      </dgm:t>
    </dgm:pt>
    <dgm:pt modelId="{D7F18975-F502-493E-8A66-1924B83B2BE3}" type="parTrans" cxnId="{D7B2E875-15B6-41F1-BF52-145CBF9EA3B5}">
      <dgm:prSet/>
      <dgm:spPr/>
      <dgm:t>
        <a:bodyPr/>
        <a:lstStyle/>
        <a:p>
          <a:endParaRPr lang="en-US"/>
        </a:p>
      </dgm:t>
    </dgm:pt>
    <dgm:pt modelId="{BEF05DE0-71D5-4C74-9028-7E3030E9711B}" type="sibTrans" cxnId="{D7B2E875-15B6-41F1-BF52-145CBF9EA3B5}">
      <dgm:prSet/>
      <dgm:spPr/>
      <dgm:t>
        <a:bodyPr/>
        <a:lstStyle/>
        <a:p>
          <a:endParaRPr lang="en-US"/>
        </a:p>
      </dgm:t>
    </dgm:pt>
    <dgm:pt modelId="{FECBDE2C-EC56-4343-A81E-7720223EFF62}" type="pres">
      <dgm:prSet presAssocID="{20F3773F-778C-4A33-92D9-09BB30770BC8}" presName="Name0" presStyleCnt="0">
        <dgm:presLayoutVars>
          <dgm:dir/>
        </dgm:presLayoutVars>
      </dgm:prSet>
      <dgm:spPr/>
    </dgm:pt>
    <dgm:pt modelId="{5E7F7C45-AE44-4FD5-971E-DD5C5D3C2A76}" type="pres">
      <dgm:prSet presAssocID="{CFE9C1B1-DD8A-47F9-B792-969F5F513369}" presName="parComposite" presStyleCnt="0"/>
      <dgm:spPr/>
    </dgm:pt>
    <dgm:pt modelId="{E6B09715-4FEF-42A9-B68A-614BFBA52004}" type="pres">
      <dgm:prSet presAssocID="{CFE9C1B1-DD8A-47F9-B792-969F5F513369}" presName="parBigCircle" presStyleLbl="node0" presStyleIdx="0" presStyleCnt="4" custScaleX="56448" custScaleY="56448"/>
      <dgm:spPr/>
    </dgm:pt>
    <dgm:pt modelId="{B0D67C80-FA45-4A78-B1AF-DC575C2E3E83}" type="pres">
      <dgm:prSet presAssocID="{CFE9C1B1-DD8A-47F9-B792-969F5F513369}" presName="parTx" presStyleLbl="revTx" presStyleIdx="0" presStyleCnt="18" custScaleX="75132" custScaleY="75132" custLinFactNeighborX="-15509" custLinFactNeighborY="14125"/>
      <dgm:spPr/>
    </dgm:pt>
    <dgm:pt modelId="{DB71E432-DC0E-47E2-8FF5-BF895C30CA98}" type="pres">
      <dgm:prSet presAssocID="{CFE9C1B1-DD8A-47F9-B792-969F5F513369}" presName="bSpace" presStyleCnt="0"/>
      <dgm:spPr/>
    </dgm:pt>
    <dgm:pt modelId="{5408B89B-00FB-453E-B666-CED0489A5DD5}" type="pres">
      <dgm:prSet presAssocID="{CFE9C1B1-DD8A-47F9-B792-969F5F513369}" presName="parBackupNorm" presStyleCnt="0"/>
      <dgm:spPr/>
    </dgm:pt>
    <dgm:pt modelId="{0ECADC04-9818-4ACE-AEF8-E7A720640AA7}" type="pres">
      <dgm:prSet presAssocID="{3EBBB065-FD70-4C0D-922F-984CBF66DC23}" presName="parSpace" presStyleCnt="0"/>
      <dgm:spPr/>
    </dgm:pt>
    <dgm:pt modelId="{CCE60627-4107-4824-B4DE-ED3DD479C8EE}" type="pres">
      <dgm:prSet presAssocID="{6BCF37AA-DEBF-4CC2-BEA2-8FC253464BC4}" presName="parComposite" presStyleCnt="0"/>
      <dgm:spPr/>
    </dgm:pt>
    <dgm:pt modelId="{9F21D286-527A-4DD0-BDBC-5FFDD73323CD}" type="pres">
      <dgm:prSet presAssocID="{6BCF37AA-DEBF-4CC2-BEA2-8FC253464BC4}" presName="parBigCircle" presStyleLbl="node0" presStyleIdx="1" presStyleCnt="4"/>
      <dgm:spPr>
        <a:solidFill>
          <a:srgbClr val="00B0F0"/>
        </a:solidFill>
      </dgm:spPr>
    </dgm:pt>
    <dgm:pt modelId="{F147A8AB-D624-485C-9D8F-29BF716DABE0}" type="pres">
      <dgm:prSet presAssocID="{6BCF37AA-DEBF-4CC2-BEA2-8FC253464BC4}" presName="parTx" presStyleLbl="revTx" presStyleIdx="1" presStyleCnt="18"/>
      <dgm:spPr/>
    </dgm:pt>
    <dgm:pt modelId="{E91DA2EC-AF24-45D6-8D35-705ECC908EC5}" type="pres">
      <dgm:prSet presAssocID="{6BCF37AA-DEBF-4CC2-BEA2-8FC253464BC4}" presName="bSpace" presStyleCnt="0"/>
      <dgm:spPr/>
    </dgm:pt>
    <dgm:pt modelId="{2FE4F162-4040-47EF-BD10-C5133557ECCE}" type="pres">
      <dgm:prSet presAssocID="{6BCF37AA-DEBF-4CC2-BEA2-8FC253464BC4}" presName="parBackupNorm" presStyleCnt="0"/>
      <dgm:spPr/>
    </dgm:pt>
    <dgm:pt modelId="{886CC3C2-8A78-49D0-AC25-BF1167EE421F}" type="pres">
      <dgm:prSet presAssocID="{D4B72DC6-B14C-4179-85E1-A04D902F637E}" presName="parSpace" presStyleCnt="0"/>
      <dgm:spPr/>
    </dgm:pt>
    <dgm:pt modelId="{D3EC2F3C-DD73-4107-A4F4-CAA0AC610F94}" type="pres">
      <dgm:prSet presAssocID="{0F86D8F9-E065-40B1-9921-DB976CB0F5E4}" presName="desBackupLeftNorm" presStyleCnt="0"/>
      <dgm:spPr/>
    </dgm:pt>
    <dgm:pt modelId="{A6A28F28-096A-4C85-9485-F9A3B4813322}" type="pres">
      <dgm:prSet presAssocID="{0F86D8F9-E065-40B1-9921-DB976CB0F5E4}" presName="desComposite" presStyleCnt="0"/>
      <dgm:spPr/>
    </dgm:pt>
    <dgm:pt modelId="{A2DD6AA0-B6CF-41BF-A362-9DF8994F8961}" type="pres">
      <dgm:prSet presAssocID="{0F86D8F9-E065-40B1-9921-DB976CB0F5E4}" presName="desCircle" presStyleLbl="node1" presStyleIdx="0" presStyleCnt="7"/>
      <dgm:spPr/>
    </dgm:pt>
    <dgm:pt modelId="{5BE26126-D46A-4C1B-B87C-80DFCFF88FDD}" type="pres">
      <dgm:prSet presAssocID="{0F86D8F9-E065-40B1-9921-DB976CB0F5E4}" presName="chTx" presStyleLbl="revTx" presStyleIdx="2" presStyleCnt="18"/>
      <dgm:spPr/>
    </dgm:pt>
    <dgm:pt modelId="{F03A8D69-5DCF-4EA9-992E-DC46A43A9BB9}" type="pres">
      <dgm:prSet presAssocID="{0F86D8F9-E065-40B1-9921-DB976CB0F5E4}" presName="desTx" presStyleLbl="revTx" presStyleIdx="3" presStyleCnt="18">
        <dgm:presLayoutVars>
          <dgm:bulletEnabled val="1"/>
        </dgm:presLayoutVars>
      </dgm:prSet>
      <dgm:spPr/>
    </dgm:pt>
    <dgm:pt modelId="{C2BDC89B-49A6-4E54-A141-9FBD9EDD2693}" type="pres">
      <dgm:prSet presAssocID="{0F86D8F9-E065-40B1-9921-DB976CB0F5E4}" presName="desBackupRightNorm" presStyleCnt="0"/>
      <dgm:spPr/>
    </dgm:pt>
    <dgm:pt modelId="{94C957E9-6448-4AC4-9316-0A22BE31E02D}" type="pres">
      <dgm:prSet presAssocID="{955AAEDD-E20B-4B61-A9AF-79C15B3B160E}" presName="desSpace" presStyleCnt="0"/>
      <dgm:spPr/>
    </dgm:pt>
    <dgm:pt modelId="{AA5412A2-3468-40BD-9061-38C5B4CFDFE7}" type="pres">
      <dgm:prSet presAssocID="{156AAE28-D6EB-44D3-9FCF-7E898D5C624E}" presName="desBackupLeftNorm" presStyleCnt="0"/>
      <dgm:spPr/>
    </dgm:pt>
    <dgm:pt modelId="{A14D606D-FD67-4993-A0BA-ECDAE54A6B74}" type="pres">
      <dgm:prSet presAssocID="{156AAE28-D6EB-44D3-9FCF-7E898D5C624E}" presName="desComposite" presStyleCnt="0"/>
      <dgm:spPr/>
    </dgm:pt>
    <dgm:pt modelId="{40BE10B3-F109-46CE-97D8-16E315C15ED4}" type="pres">
      <dgm:prSet presAssocID="{156AAE28-D6EB-44D3-9FCF-7E898D5C624E}" presName="desCircle" presStyleLbl="node1" presStyleIdx="1" presStyleCnt="7"/>
      <dgm:spPr/>
    </dgm:pt>
    <dgm:pt modelId="{48CB69E9-8E14-492A-9092-2A6F99DED1DD}" type="pres">
      <dgm:prSet presAssocID="{156AAE28-D6EB-44D3-9FCF-7E898D5C624E}" presName="chTx" presStyleLbl="revTx" presStyleIdx="4" presStyleCnt="18"/>
      <dgm:spPr/>
    </dgm:pt>
    <dgm:pt modelId="{E32B83E2-0DF2-4053-B281-15A7EF399191}" type="pres">
      <dgm:prSet presAssocID="{156AAE28-D6EB-44D3-9FCF-7E898D5C624E}" presName="desTx" presStyleLbl="revTx" presStyleIdx="5" presStyleCnt="18">
        <dgm:presLayoutVars>
          <dgm:bulletEnabled val="1"/>
        </dgm:presLayoutVars>
      </dgm:prSet>
      <dgm:spPr/>
    </dgm:pt>
    <dgm:pt modelId="{19397F5F-C913-421F-A2B3-08AEBC493F4C}" type="pres">
      <dgm:prSet presAssocID="{156AAE28-D6EB-44D3-9FCF-7E898D5C624E}" presName="desBackupRightNorm" presStyleCnt="0"/>
      <dgm:spPr/>
    </dgm:pt>
    <dgm:pt modelId="{7E5A14A3-531F-429C-A185-CB0A8FBAA501}" type="pres">
      <dgm:prSet presAssocID="{B6D1A301-C13E-44EF-9C10-24FF31092D3B}" presName="desSpace" presStyleCnt="0"/>
      <dgm:spPr/>
    </dgm:pt>
    <dgm:pt modelId="{C25128D7-B8EB-49C7-A877-C1DAB3B65255}" type="pres">
      <dgm:prSet presAssocID="{280F3F64-FA14-40E3-91FE-46B018E9AB29}" presName="parComposite" presStyleCnt="0"/>
      <dgm:spPr/>
    </dgm:pt>
    <dgm:pt modelId="{8489092F-BAF4-42BE-AA06-532C807A17E5}" type="pres">
      <dgm:prSet presAssocID="{280F3F64-FA14-40E3-91FE-46B018E9AB29}" presName="parBigCircle" presStyleLbl="node0" presStyleIdx="2" presStyleCnt="4"/>
      <dgm:spPr>
        <a:solidFill>
          <a:schemeClr val="accent4">
            <a:lumMod val="75000"/>
          </a:schemeClr>
        </a:solidFill>
      </dgm:spPr>
    </dgm:pt>
    <dgm:pt modelId="{7C304B55-B0FA-4968-BB4A-0A6DF103F47B}" type="pres">
      <dgm:prSet presAssocID="{280F3F64-FA14-40E3-91FE-46B018E9AB29}" presName="parTx" presStyleLbl="revTx" presStyleIdx="6" presStyleCnt="18"/>
      <dgm:spPr/>
    </dgm:pt>
    <dgm:pt modelId="{F22915FC-E7E5-4FCD-9CA8-03B1FC2B95C7}" type="pres">
      <dgm:prSet presAssocID="{280F3F64-FA14-40E3-91FE-46B018E9AB29}" presName="bSpace" presStyleCnt="0"/>
      <dgm:spPr/>
    </dgm:pt>
    <dgm:pt modelId="{303873F5-4479-4073-9322-E621F60A611F}" type="pres">
      <dgm:prSet presAssocID="{280F3F64-FA14-40E3-91FE-46B018E9AB29}" presName="parBackupNorm" presStyleCnt="0"/>
      <dgm:spPr/>
    </dgm:pt>
    <dgm:pt modelId="{1AAD7F4C-C2AF-4F7E-8022-AB2BB3CD97C9}" type="pres">
      <dgm:prSet presAssocID="{2E5E252E-8375-4602-AB82-245ECDCBCB77}" presName="parSpace" presStyleCnt="0"/>
      <dgm:spPr/>
    </dgm:pt>
    <dgm:pt modelId="{7BD91F4B-E1B6-48A4-837B-A98D37BBCF16}" type="pres">
      <dgm:prSet presAssocID="{B29F0DCF-9342-4F2B-97DE-0B1664487A03}" presName="desBackupLeftNorm" presStyleCnt="0"/>
      <dgm:spPr/>
    </dgm:pt>
    <dgm:pt modelId="{0B28657C-16C5-4296-9A7F-5F3DE7380E1F}" type="pres">
      <dgm:prSet presAssocID="{B29F0DCF-9342-4F2B-97DE-0B1664487A03}" presName="desComposite" presStyleCnt="0"/>
      <dgm:spPr/>
    </dgm:pt>
    <dgm:pt modelId="{24DE6A00-6D63-4F12-A839-BD64F21CCF80}" type="pres">
      <dgm:prSet presAssocID="{B29F0DCF-9342-4F2B-97DE-0B1664487A03}" presName="desCircle" presStyleLbl="node1" presStyleIdx="2" presStyleCnt="7"/>
      <dgm:spPr/>
    </dgm:pt>
    <dgm:pt modelId="{6E935B2D-A526-4C09-A797-B6CE6575D6F8}" type="pres">
      <dgm:prSet presAssocID="{B29F0DCF-9342-4F2B-97DE-0B1664487A03}" presName="chTx" presStyleLbl="revTx" presStyleIdx="7" presStyleCnt="18"/>
      <dgm:spPr/>
    </dgm:pt>
    <dgm:pt modelId="{3153AD55-57DB-4F87-961B-78CE8277E9BB}" type="pres">
      <dgm:prSet presAssocID="{B29F0DCF-9342-4F2B-97DE-0B1664487A03}" presName="desTx" presStyleLbl="revTx" presStyleIdx="8" presStyleCnt="18">
        <dgm:presLayoutVars>
          <dgm:bulletEnabled val="1"/>
        </dgm:presLayoutVars>
      </dgm:prSet>
      <dgm:spPr/>
    </dgm:pt>
    <dgm:pt modelId="{B646A07A-11F7-4F26-AF55-2C94EC3E1102}" type="pres">
      <dgm:prSet presAssocID="{B29F0DCF-9342-4F2B-97DE-0B1664487A03}" presName="desBackupRightNorm" presStyleCnt="0"/>
      <dgm:spPr/>
    </dgm:pt>
    <dgm:pt modelId="{65854A76-C0B0-4064-8910-0771C4FF8D6A}" type="pres">
      <dgm:prSet presAssocID="{F04E40C5-14AE-4155-9083-86F2D06C7598}" presName="desSpace" presStyleCnt="0"/>
      <dgm:spPr/>
    </dgm:pt>
    <dgm:pt modelId="{60A6CCC9-E4BE-479D-9AD4-9EDE3BA5A78A}" type="pres">
      <dgm:prSet presAssocID="{5A9B8277-43A2-44FA-8E3A-CEB3FAC0FB4D}" presName="desBackupLeftNorm" presStyleCnt="0"/>
      <dgm:spPr/>
    </dgm:pt>
    <dgm:pt modelId="{54C1A83F-78AE-4DD6-9AC6-0592C828ABB5}" type="pres">
      <dgm:prSet presAssocID="{5A9B8277-43A2-44FA-8E3A-CEB3FAC0FB4D}" presName="desComposite" presStyleCnt="0"/>
      <dgm:spPr/>
    </dgm:pt>
    <dgm:pt modelId="{5A5A930A-858D-4EAD-A8E8-CE50E40E1440}" type="pres">
      <dgm:prSet presAssocID="{5A9B8277-43A2-44FA-8E3A-CEB3FAC0FB4D}" presName="desCircle" presStyleLbl="node1" presStyleIdx="3" presStyleCnt="7"/>
      <dgm:spPr/>
    </dgm:pt>
    <dgm:pt modelId="{935583AC-9CA9-4287-825D-D88E502CE92C}" type="pres">
      <dgm:prSet presAssocID="{5A9B8277-43A2-44FA-8E3A-CEB3FAC0FB4D}" presName="chTx" presStyleLbl="revTx" presStyleIdx="9" presStyleCnt="18"/>
      <dgm:spPr/>
    </dgm:pt>
    <dgm:pt modelId="{CF8A0E68-0822-4D51-BEC4-DE52E0F24A38}" type="pres">
      <dgm:prSet presAssocID="{5A9B8277-43A2-44FA-8E3A-CEB3FAC0FB4D}" presName="desTx" presStyleLbl="revTx" presStyleIdx="10" presStyleCnt="18">
        <dgm:presLayoutVars>
          <dgm:bulletEnabled val="1"/>
        </dgm:presLayoutVars>
      </dgm:prSet>
      <dgm:spPr/>
    </dgm:pt>
    <dgm:pt modelId="{64A11476-C764-4693-A96C-67E3ABB0C897}" type="pres">
      <dgm:prSet presAssocID="{5A9B8277-43A2-44FA-8E3A-CEB3FAC0FB4D}" presName="desBackupRightNorm" presStyleCnt="0"/>
      <dgm:spPr/>
    </dgm:pt>
    <dgm:pt modelId="{F4CD5FCA-E3D1-4474-BD5E-6FCDBA8A0B72}" type="pres">
      <dgm:prSet presAssocID="{C3F304AF-303E-4C15-BAFE-8EAFB7BC1F3E}" presName="desSpace" presStyleCnt="0"/>
      <dgm:spPr/>
    </dgm:pt>
    <dgm:pt modelId="{A56B734B-0916-4852-9D06-D50BA1BA6CF0}" type="pres">
      <dgm:prSet presAssocID="{7688CE51-20BE-47F5-B90B-6CCBEF0F1762}" presName="parComposite" presStyleCnt="0"/>
      <dgm:spPr/>
    </dgm:pt>
    <dgm:pt modelId="{C37176B0-EA27-4AF8-8A22-03C2B8D60817}" type="pres">
      <dgm:prSet presAssocID="{7688CE51-20BE-47F5-B90B-6CCBEF0F1762}" presName="parBigCircle" presStyleLbl="node0" presStyleIdx="3" presStyleCnt="4"/>
      <dgm:spPr>
        <a:solidFill>
          <a:schemeClr val="accent6">
            <a:lumMod val="50000"/>
          </a:schemeClr>
        </a:solidFill>
      </dgm:spPr>
    </dgm:pt>
    <dgm:pt modelId="{D2D02F11-7814-43FB-A3A5-65AC65C1B76C}" type="pres">
      <dgm:prSet presAssocID="{7688CE51-20BE-47F5-B90B-6CCBEF0F1762}" presName="parTx" presStyleLbl="revTx" presStyleIdx="11" presStyleCnt="18"/>
      <dgm:spPr/>
    </dgm:pt>
    <dgm:pt modelId="{9721D6E1-98CF-4FE5-85BE-50F05772A29C}" type="pres">
      <dgm:prSet presAssocID="{7688CE51-20BE-47F5-B90B-6CCBEF0F1762}" presName="bSpace" presStyleCnt="0"/>
      <dgm:spPr/>
    </dgm:pt>
    <dgm:pt modelId="{D1CF75BE-AD36-41EE-9289-9C11F0B83E8A}" type="pres">
      <dgm:prSet presAssocID="{7688CE51-20BE-47F5-B90B-6CCBEF0F1762}" presName="parBackupNorm" presStyleCnt="0"/>
      <dgm:spPr/>
    </dgm:pt>
    <dgm:pt modelId="{FF97A56E-C99D-4371-9388-520BBAA24987}" type="pres">
      <dgm:prSet presAssocID="{544B4DEB-26C1-45A8-9E9D-D6D1E9C7D6DC}" presName="parSpace" presStyleCnt="0"/>
      <dgm:spPr/>
    </dgm:pt>
    <dgm:pt modelId="{2A7BE478-C5AF-43E1-AF08-ACCA4B4F7032}" type="pres">
      <dgm:prSet presAssocID="{B01EEBF6-A8D8-4FC6-B407-2C4D990CF3B5}" presName="desBackupLeftNorm" presStyleCnt="0"/>
      <dgm:spPr/>
    </dgm:pt>
    <dgm:pt modelId="{FC95E3E5-4E87-42E3-A1EE-5C07389F8C1C}" type="pres">
      <dgm:prSet presAssocID="{B01EEBF6-A8D8-4FC6-B407-2C4D990CF3B5}" presName="desComposite" presStyleCnt="0"/>
      <dgm:spPr/>
    </dgm:pt>
    <dgm:pt modelId="{9D688577-2A0D-49D0-AFA5-8613310E7F89}" type="pres">
      <dgm:prSet presAssocID="{B01EEBF6-A8D8-4FC6-B407-2C4D990CF3B5}" presName="desCircle" presStyleLbl="node1" presStyleIdx="4" presStyleCnt="7"/>
      <dgm:spPr/>
    </dgm:pt>
    <dgm:pt modelId="{27ECCC76-2DF8-41D0-962D-302CF9AA105A}" type="pres">
      <dgm:prSet presAssocID="{B01EEBF6-A8D8-4FC6-B407-2C4D990CF3B5}" presName="chTx" presStyleLbl="revTx" presStyleIdx="12" presStyleCnt="18"/>
      <dgm:spPr/>
    </dgm:pt>
    <dgm:pt modelId="{127FE048-10AE-4EE7-80BD-39431564A59A}" type="pres">
      <dgm:prSet presAssocID="{B01EEBF6-A8D8-4FC6-B407-2C4D990CF3B5}" presName="desTx" presStyleLbl="revTx" presStyleIdx="13" presStyleCnt="18">
        <dgm:presLayoutVars>
          <dgm:bulletEnabled val="1"/>
        </dgm:presLayoutVars>
      </dgm:prSet>
      <dgm:spPr/>
    </dgm:pt>
    <dgm:pt modelId="{92B19769-8FAA-4D57-ABE7-7E49394EF223}" type="pres">
      <dgm:prSet presAssocID="{B01EEBF6-A8D8-4FC6-B407-2C4D990CF3B5}" presName="desBackupRightNorm" presStyleCnt="0"/>
      <dgm:spPr/>
    </dgm:pt>
    <dgm:pt modelId="{23AEA47A-1C54-4CE4-8FD8-B89883305EFC}" type="pres">
      <dgm:prSet presAssocID="{E535F3DC-F7E0-4A1C-9AC1-699639576FD9}" presName="desSpace" presStyleCnt="0"/>
      <dgm:spPr/>
    </dgm:pt>
    <dgm:pt modelId="{220F3122-2F94-4ED5-B63E-132A1B819CE7}" type="pres">
      <dgm:prSet presAssocID="{7A6C53BF-3F28-4A0A-BAD9-05899D398AD9}" presName="desBackupLeftNorm" presStyleCnt="0"/>
      <dgm:spPr/>
    </dgm:pt>
    <dgm:pt modelId="{7A079D07-26CA-4830-A39C-156E5D38C3CF}" type="pres">
      <dgm:prSet presAssocID="{7A6C53BF-3F28-4A0A-BAD9-05899D398AD9}" presName="desComposite" presStyleCnt="0"/>
      <dgm:spPr/>
    </dgm:pt>
    <dgm:pt modelId="{0FD88247-6FE8-423A-894D-D23360CD65BA}" type="pres">
      <dgm:prSet presAssocID="{7A6C53BF-3F28-4A0A-BAD9-05899D398AD9}" presName="desCircle" presStyleLbl="node1" presStyleIdx="5" presStyleCnt="7"/>
      <dgm:spPr/>
    </dgm:pt>
    <dgm:pt modelId="{A42332C1-1EDB-471A-B857-435507AE15D8}" type="pres">
      <dgm:prSet presAssocID="{7A6C53BF-3F28-4A0A-BAD9-05899D398AD9}" presName="chTx" presStyleLbl="revTx" presStyleIdx="14" presStyleCnt="18"/>
      <dgm:spPr/>
    </dgm:pt>
    <dgm:pt modelId="{B0B3DD68-2FD5-4AA1-8013-B156F2FF0075}" type="pres">
      <dgm:prSet presAssocID="{7A6C53BF-3F28-4A0A-BAD9-05899D398AD9}" presName="desTx" presStyleLbl="revTx" presStyleIdx="15" presStyleCnt="18">
        <dgm:presLayoutVars>
          <dgm:bulletEnabled val="1"/>
        </dgm:presLayoutVars>
      </dgm:prSet>
      <dgm:spPr/>
    </dgm:pt>
    <dgm:pt modelId="{D6778700-3AC7-4503-B46D-0A5896D39B0B}" type="pres">
      <dgm:prSet presAssocID="{7A6C53BF-3F28-4A0A-BAD9-05899D398AD9}" presName="desBackupRightNorm" presStyleCnt="0"/>
      <dgm:spPr/>
    </dgm:pt>
    <dgm:pt modelId="{462DE96D-0495-4D18-A756-CCB1D400D615}" type="pres">
      <dgm:prSet presAssocID="{754EC8ED-B543-4265-8F3D-7801F4C7FAEF}" presName="desSpace" presStyleCnt="0"/>
      <dgm:spPr/>
    </dgm:pt>
    <dgm:pt modelId="{20D247D5-D48E-4A5E-9584-122453EF7E19}" type="pres">
      <dgm:prSet presAssocID="{52AEA52E-726F-48FA-8A65-747441DDDBCE}" presName="desBackupLeftNorm" presStyleCnt="0"/>
      <dgm:spPr/>
    </dgm:pt>
    <dgm:pt modelId="{BE73D73C-3C71-403E-9E87-CE25CA066733}" type="pres">
      <dgm:prSet presAssocID="{52AEA52E-726F-48FA-8A65-747441DDDBCE}" presName="desComposite" presStyleCnt="0"/>
      <dgm:spPr/>
    </dgm:pt>
    <dgm:pt modelId="{77C4F298-BC81-4333-A4A6-608E65DB21E3}" type="pres">
      <dgm:prSet presAssocID="{52AEA52E-726F-48FA-8A65-747441DDDBCE}" presName="desCircle" presStyleLbl="node1" presStyleIdx="6" presStyleCnt="7"/>
      <dgm:spPr/>
    </dgm:pt>
    <dgm:pt modelId="{85B121D8-461C-41E3-8F0A-B7A7B69AF79C}" type="pres">
      <dgm:prSet presAssocID="{52AEA52E-726F-48FA-8A65-747441DDDBCE}" presName="chTx" presStyleLbl="revTx" presStyleIdx="16" presStyleCnt="18"/>
      <dgm:spPr/>
    </dgm:pt>
    <dgm:pt modelId="{85F1E957-6457-450B-ABDB-BEF64EA3C813}" type="pres">
      <dgm:prSet presAssocID="{52AEA52E-726F-48FA-8A65-747441DDDBCE}" presName="desTx" presStyleLbl="revTx" presStyleIdx="17" presStyleCnt="18">
        <dgm:presLayoutVars>
          <dgm:bulletEnabled val="1"/>
        </dgm:presLayoutVars>
      </dgm:prSet>
      <dgm:spPr/>
    </dgm:pt>
    <dgm:pt modelId="{2F23EADA-037E-4ACA-B629-228CAC0C02E6}" type="pres">
      <dgm:prSet presAssocID="{52AEA52E-726F-48FA-8A65-747441DDDBCE}" presName="desBackupRightNorm" presStyleCnt="0"/>
      <dgm:spPr/>
    </dgm:pt>
    <dgm:pt modelId="{6268685D-B022-4F45-B8A5-7B70A5D750CB}" type="pres">
      <dgm:prSet presAssocID="{BEF05DE0-71D5-4C74-9028-7E3030E9711B}" presName="desSpace" presStyleCnt="0"/>
      <dgm:spPr/>
    </dgm:pt>
  </dgm:ptLst>
  <dgm:cxnLst>
    <dgm:cxn modelId="{2BB36505-C681-48BB-BEF4-29064ACCA7F9}" type="presOf" srcId="{6BCF37AA-DEBF-4CC2-BEA2-8FC253464BC4}" destId="{F147A8AB-D624-485C-9D8F-29BF716DABE0}" srcOrd="0" destOrd="0" presId="urn:microsoft.com/office/officeart/2008/layout/CircleAccentTimeline"/>
    <dgm:cxn modelId="{0A484017-F224-42DE-A781-D7BBC5DD9753}" srcId="{20F3773F-778C-4A33-92D9-09BB30770BC8}" destId="{280F3F64-FA14-40E3-91FE-46B018E9AB29}" srcOrd="2" destOrd="0" parTransId="{8EFA36C0-A445-4B86-BD01-E287C446B452}" sibTransId="{2E5E252E-8375-4602-AB82-245ECDCBCB77}"/>
    <dgm:cxn modelId="{5276E31E-1254-43D7-A12D-E3095FF3546B}" type="presOf" srcId="{20F3773F-778C-4A33-92D9-09BB30770BC8}" destId="{FECBDE2C-EC56-4343-A81E-7720223EFF62}" srcOrd="0" destOrd="0" presId="urn:microsoft.com/office/officeart/2008/layout/CircleAccentTimeline"/>
    <dgm:cxn modelId="{4474B323-6441-4AEC-A906-307DB7175F84}" type="presOf" srcId="{280F3F64-FA14-40E3-91FE-46B018E9AB29}" destId="{7C304B55-B0FA-4968-BB4A-0A6DF103F47B}" srcOrd="0" destOrd="0" presId="urn:microsoft.com/office/officeart/2008/layout/CircleAccentTimeline"/>
    <dgm:cxn modelId="{F32B8E31-C852-4790-BD95-265A02119783}" type="presOf" srcId="{B29F0DCF-9342-4F2B-97DE-0B1664487A03}" destId="{6E935B2D-A526-4C09-A797-B6CE6575D6F8}" srcOrd="0" destOrd="0" presId="urn:microsoft.com/office/officeart/2008/layout/CircleAccentTimeline"/>
    <dgm:cxn modelId="{AFDDC631-8F11-45F2-A46F-7156D33D86D5}" type="presOf" srcId="{5A9B8277-43A2-44FA-8E3A-CEB3FAC0FB4D}" destId="{935583AC-9CA9-4287-825D-D88E502CE92C}" srcOrd="0" destOrd="0" presId="urn:microsoft.com/office/officeart/2008/layout/CircleAccentTimeline"/>
    <dgm:cxn modelId="{D1EC9534-49A9-46C9-9ADD-42E1BE9751C9}" type="presOf" srcId="{0F86D8F9-E065-40B1-9921-DB976CB0F5E4}" destId="{5BE26126-D46A-4C1B-B87C-80DFCFF88FDD}" srcOrd="0" destOrd="0" presId="urn:microsoft.com/office/officeart/2008/layout/CircleAccentTimeline"/>
    <dgm:cxn modelId="{D84BEA67-EABA-4EBB-8215-FB02BC257771}" type="presOf" srcId="{B01EEBF6-A8D8-4FC6-B407-2C4D990CF3B5}" destId="{27ECCC76-2DF8-41D0-962D-302CF9AA105A}" srcOrd="0" destOrd="0" presId="urn:microsoft.com/office/officeart/2008/layout/CircleAccentTimeline"/>
    <dgm:cxn modelId="{81E7976C-4BE7-4D14-A801-ABD8A08AEF9B}" type="presOf" srcId="{7688CE51-20BE-47F5-B90B-6CCBEF0F1762}" destId="{D2D02F11-7814-43FB-A3A5-65AC65C1B76C}" srcOrd="0" destOrd="0" presId="urn:microsoft.com/office/officeart/2008/layout/CircleAccentTimeline"/>
    <dgm:cxn modelId="{54F1E270-2544-4609-971D-EA79A2EAF962}" srcId="{280F3F64-FA14-40E3-91FE-46B018E9AB29}" destId="{5A9B8277-43A2-44FA-8E3A-CEB3FAC0FB4D}" srcOrd="1" destOrd="0" parTransId="{A258D4B7-A4DF-4165-BA78-57DB08126E6D}" sibTransId="{C3F304AF-303E-4C15-BAFE-8EAFB7BC1F3E}"/>
    <dgm:cxn modelId="{D7B2E875-15B6-41F1-BF52-145CBF9EA3B5}" srcId="{7688CE51-20BE-47F5-B90B-6CCBEF0F1762}" destId="{52AEA52E-726F-48FA-8A65-747441DDDBCE}" srcOrd="2" destOrd="0" parTransId="{D7F18975-F502-493E-8A66-1924B83B2BE3}" sibTransId="{BEF05DE0-71D5-4C74-9028-7E3030E9711B}"/>
    <dgm:cxn modelId="{9FD7B27B-0FB8-4E44-A6D7-8E5747DEA4AA}" type="presOf" srcId="{7A6C53BF-3F28-4A0A-BAD9-05899D398AD9}" destId="{A42332C1-1EDB-471A-B857-435507AE15D8}" srcOrd="0" destOrd="0" presId="urn:microsoft.com/office/officeart/2008/layout/CircleAccentTimeline"/>
    <dgm:cxn modelId="{91CB5F7D-DAF3-426E-AC05-EEE7A788EB28}" srcId="{7688CE51-20BE-47F5-B90B-6CCBEF0F1762}" destId="{7A6C53BF-3F28-4A0A-BAD9-05899D398AD9}" srcOrd="1" destOrd="0" parTransId="{9EC3B27E-35DC-49C5-9A99-27C4EF35FF97}" sibTransId="{754EC8ED-B543-4265-8F3D-7801F4C7FAEF}"/>
    <dgm:cxn modelId="{4C4DFA80-20FE-4DAE-84E2-BD81A6E86506}" srcId="{6BCF37AA-DEBF-4CC2-BEA2-8FC253464BC4}" destId="{0F86D8F9-E065-40B1-9921-DB976CB0F5E4}" srcOrd="0" destOrd="0" parTransId="{926E845C-A422-4C01-A739-79A73930F17F}" sibTransId="{955AAEDD-E20B-4B61-A9AF-79C15B3B160E}"/>
    <dgm:cxn modelId="{3F2D1486-45EF-4255-BB9D-C32B6995FE4A}" srcId="{20F3773F-778C-4A33-92D9-09BB30770BC8}" destId="{7688CE51-20BE-47F5-B90B-6CCBEF0F1762}" srcOrd="3" destOrd="0" parTransId="{85C4D90B-0A22-4E40-9A1C-620800AF1801}" sibTransId="{544B4DEB-26C1-45A8-9E9D-D6D1E9C7D6DC}"/>
    <dgm:cxn modelId="{31400794-9972-4AFA-B9D0-7FE54C6D6854}" type="presOf" srcId="{52AEA52E-726F-48FA-8A65-747441DDDBCE}" destId="{85B121D8-461C-41E3-8F0A-B7A7B69AF79C}" srcOrd="0" destOrd="0" presId="urn:microsoft.com/office/officeart/2008/layout/CircleAccentTimeline"/>
    <dgm:cxn modelId="{41629F97-EABE-43F8-B9DD-A18262678725}" srcId="{6BCF37AA-DEBF-4CC2-BEA2-8FC253464BC4}" destId="{156AAE28-D6EB-44D3-9FCF-7E898D5C624E}" srcOrd="1" destOrd="0" parTransId="{2BC804BC-A834-4503-979A-34E5755F9D88}" sibTransId="{B6D1A301-C13E-44EF-9C10-24FF31092D3B}"/>
    <dgm:cxn modelId="{5FF39FA2-28A9-4AF8-8C31-614BA4D374FF}" type="presOf" srcId="{CFE9C1B1-DD8A-47F9-B792-969F5F513369}" destId="{B0D67C80-FA45-4A78-B1AF-DC575C2E3E83}" srcOrd="0" destOrd="0" presId="urn:microsoft.com/office/officeart/2008/layout/CircleAccentTimeline"/>
    <dgm:cxn modelId="{D67B5EAF-1300-43E8-BC32-F663AEDE585F}" srcId="{280F3F64-FA14-40E3-91FE-46B018E9AB29}" destId="{B29F0DCF-9342-4F2B-97DE-0B1664487A03}" srcOrd="0" destOrd="0" parTransId="{472E9627-7977-4892-BB41-229C3C348CA9}" sibTransId="{F04E40C5-14AE-4155-9083-86F2D06C7598}"/>
    <dgm:cxn modelId="{BC8CF7B1-6310-44A0-B10E-1654072B932E}" srcId="{20F3773F-778C-4A33-92D9-09BB30770BC8}" destId="{6BCF37AA-DEBF-4CC2-BEA2-8FC253464BC4}" srcOrd="1" destOrd="0" parTransId="{FA8C388A-0C8B-4BAD-BF20-19B1C50FD037}" sibTransId="{D4B72DC6-B14C-4179-85E1-A04D902F637E}"/>
    <dgm:cxn modelId="{404A28E5-EFC8-4D19-A3EA-95D6DC816BCC}" srcId="{7688CE51-20BE-47F5-B90B-6CCBEF0F1762}" destId="{B01EEBF6-A8D8-4FC6-B407-2C4D990CF3B5}" srcOrd="0" destOrd="0" parTransId="{AC2DD82F-5508-4BE2-8C73-06E6CF7460A2}" sibTransId="{E535F3DC-F7E0-4A1C-9AC1-699639576FD9}"/>
    <dgm:cxn modelId="{C49F0EE9-3ED0-4678-A6BC-99CCCC2B6E39}" srcId="{20F3773F-778C-4A33-92D9-09BB30770BC8}" destId="{CFE9C1B1-DD8A-47F9-B792-969F5F513369}" srcOrd="0" destOrd="0" parTransId="{FD0C698B-9F61-474F-8FE1-37CAF0467F60}" sibTransId="{3EBBB065-FD70-4C0D-922F-984CBF66DC23}"/>
    <dgm:cxn modelId="{89DDDBF7-98CD-44F6-B31A-78176DA216D4}" type="presOf" srcId="{156AAE28-D6EB-44D3-9FCF-7E898D5C624E}" destId="{48CB69E9-8E14-492A-9092-2A6F99DED1DD}" srcOrd="0" destOrd="0" presId="urn:microsoft.com/office/officeart/2008/layout/CircleAccentTimeline"/>
    <dgm:cxn modelId="{4B4E64F8-076B-467C-BF9B-708F3B945DA5}" type="presParOf" srcId="{FECBDE2C-EC56-4343-A81E-7720223EFF62}" destId="{5E7F7C45-AE44-4FD5-971E-DD5C5D3C2A76}" srcOrd="0" destOrd="0" presId="urn:microsoft.com/office/officeart/2008/layout/CircleAccentTimeline"/>
    <dgm:cxn modelId="{ED40AD4E-1B2D-42E5-8C46-2A7DAC62B49C}" type="presParOf" srcId="{5E7F7C45-AE44-4FD5-971E-DD5C5D3C2A76}" destId="{E6B09715-4FEF-42A9-B68A-614BFBA52004}" srcOrd="0" destOrd="0" presId="urn:microsoft.com/office/officeart/2008/layout/CircleAccentTimeline"/>
    <dgm:cxn modelId="{E3B8F7FF-AA82-4503-BFE0-235C1468EFA5}" type="presParOf" srcId="{5E7F7C45-AE44-4FD5-971E-DD5C5D3C2A76}" destId="{B0D67C80-FA45-4A78-B1AF-DC575C2E3E83}" srcOrd="1" destOrd="0" presId="urn:microsoft.com/office/officeart/2008/layout/CircleAccentTimeline"/>
    <dgm:cxn modelId="{3921E2FB-A679-474D-9F63-85F54CC3472B}" type="presParOf" srcId="{5E7F7C45-AE44-4FD5-971E-DD5C5D3C2A76}" destId="{DB71E432-DC0E-47E2-8FF5-BF895C30CA98}" srcOrd="2" destOrd="0" presId="urn:microsoft.com/office/officeart/2008/layout/CircleAccentTimeline"/>
    <dgm:cxn modelId="{82859B0A-F9A6-42CF-9C22-433E636D31DA}" type="presParOf" srcId="{FECBDE2C-EC56-4343-A81E-7720223EFF62}" destId="{5408B89B-00FB-453E-B666-CED0489A5DD5}" srcOrd="1" destOrd="0" presId="urn:microsoft.com/office/officeart/2008/layout/CircleAccentTimeline"/>
    <dgm:cxn modelId="{7BB7AAA5-AF43-4B77-87FD-E18A179BE1E9}" type="presParOf" srcId="{FECBDE2C-EC56-4343-A81E-7720223EFF62}" destId="{0ECADC04-9818-4ACE-AEF8-E7A720640AA7}" srcOrd="2" destOrd="0" presId="urn:microsoft.com/office/officeart/2008/layout/CircleAccentTimeline"/>
    <dgm:cxn modelId="{3BED6165-4496-46C7-B887-F8BEA3558F28}" type="presParOf" srcId="{FECBDE2C-EC56-4343-A81E-7720223EFF62}" destId="{CCE60627-4107-4824-B4DE-ED3DD479C8EE}" srcOrd="3" destOrd="0" presId="urn:microsoft.com/office/officeart/2008/layout/CircleAccentTimeline"/>
    <dgm:cxn modelId="{42D40A26-3DA8-41F9-8ECD-74BC2D4D7315}" type="presParOf" srcId="{CCE60627-4107-4824-B4DE-ED3DD479C8EE}" destId="{9F21D286-527A-4DD0-BDBC-5FFDD73323CD}" srcOrd="0" destOrd="0" presId="urn:microsoft.com/office/officeart/2008/layout/CircleAccentTimeline"/>
    <dgm:cxn modelId="{B421C445-8F5B-4060-B322-A524B45C627A}" type="presParOf" srcId="{CCE60627-4107-4824-B4DE-ED3DD479C8EE}" destId="{F147A8AB-D624-485C-9D8F-29BF716DABE0}" srcOrd="1" destOrd="0" presId="urn:microsoft.com/office/officeart/2008/layout/CircleAccentTimeline"/>
    <dgm:cxn modelId="{161200DC-5837-4E1F-9DF8-9AD485D1FA72}" type="presParOf" srcId="{CCE60627-4107-4824-B4DE-ED3DD479C8EE}" destId="{E91DA2EC-AF24-45D6-8D35-705ECC908EC5}" srcOrd="2" destOrd="0" presId="urn:microsoft.com/office/officeart/2008/layout/CircleAccentTimeline"/>
    <dgm:cxn modelId="{54683BBD-9025-4049-A5F1-E777E1EB4205}" type="presParOf" srcId="{FECBDE2C-EC56-4343-A81E-7720223EFF62}" destId="{2FE4F162-4040-47EF-BD10-C5133557ECCE}" srcOrd="4" destOrd="0" presId="urn:microsoft.com/office/officeart/2008/layout/CircleAccentTimeline"/>
    <dgm:cxn modelId="{DD9C37D4-5BAC-483F-BC67-C418A65E6C6F}" type="presParOf" srcId="{FECBDE2C-EC56-4343-A81E-7720223EFF62}" destId="{886CC3C2-8A78-49D0-AC25-BF1167EE421F}" srcOrd="5" destOrd="0" presId="urn:microsoft.com/office/officeart/2008/layout/CircleAccentTimeline"/>
    <dgm:cxn modelId="{B50AF7A9-86A7-46C2-8C94-6F826382572A}" type="presParOf" srcId="{FECBDE2C-EC56-4343-A81E-7720223EFF62}" destId="{D3EC2F3C-DD73-4107-A4F4-CAA0AC610F94}" srcOrd="6" destOrd="0" presId="urn:microsoft.com/office/officeart/2008/layout/CircleAccentTimeline"/>
    <dgm:cxn modelId="{9CFF0962-1D3B-481B-BE13-7BD3EA44499D}" type="presParOf" srcId="{FECBDE2C-EC56-4343-A81E-7720223EFF62}" destId="{A6A28F28-096A-4C85-9485-F9A3B4813322}" srcOrd="7" destOrd="0" presId="urn:microsoft.com/office/officeart/2008/layout/CircleAccentTimeline"/>
    <dgm:cxn modelId="{584994AD-26D0-4F15-ACC1-33FF62CF0960}" type="presParOf" srcId="{A6A28F28-096A-4C85-9485-F9A3B4813322}" destId="{A2DD6AA0-B6CF-41BF-A362-9DF8994F8961}" srcOrd="0" destOrd="0" presId="urn:microsoft.com/office/officeart/2008/layout/CircleAccentTimeline"/>
    <dgm:cxn modelId="{A0BEA89F-EA4D-4A5A-AD48-9B973BC39F9C}" type="presParOf" srcId="{A6A28F28-096A-4C85-9485-F9A3B4813322}" destId="{5BE26126-D46A-4C1B-B87C-80DFCFF88FDD}" srcOrd="1" destOrd="0" presId="urn:microsoft.com/office/officeart/2008/layout/CircleAccentTimeline"/>
    <dgm:cxn modelId="{A81A3D75-BAB1-42BA-86E5-BD76D9A12E01}" type="presParOf" srcId="{A6A28F28-096A-4C85-9485-F9A3B4813322}" destId="{F03A8D69-5DCF-4EA9-992E-DC46A43A9BB9}" srcOrd="2" destOrd="0" presId="urn:microsoft.com/office/officeart/2008/layout/CircleAccentTimeline"/>
    <dgm:cxn modelId="{492FA875-8403-44FA-B02D-B90AD6F91C05}" type="presParOf" srcId="{FECBDE2C-EC56-4343-A81E-7720223EFF62}" destId="{C2BDC89B-49A6-4E54-A141-9FBD9EDD2693}" srcOrd="8" destOrd="0" presId="urn:microsoft.com/office/officeart/2008/layout/CircleAccentTimeline"/>
    <dgm:cxn modelId="{BEF371D1-92F1-4F30-86BD-EF83A486BB39}" type="presParOf" srcId="{FECBDE2C-EC56-4343-A81E-7720223EFF62}" destId="{94C957E9-6448-4AC4-9316-0A22BE31E02D}" srcOrd="9" destOrd="0" presId="urn:microsoft.com/office/officeart/2008/layout/CircleAccentTimeline"/>
    <dgm:cxn modelId="{AF8C9756-57CC-4952-A244-8B75380F2736}" type="presParOf" srcId="{FECBDE2C-EC56-4343-A81E-7720223EFF62}" destId="{AA5412A2-3468-40BD-9061-38C5B4CFDFE7}" srcOrd="10" destOrd="0" presId="urn:microsoft.com/office/officeart/2008/layout/CircleAccentTimeline"/>
    <dgm:cxn modelId="{E67E4909-EFB9-4A6B-A144-72FE776DD469}" type="presParOf" srcId="{FECBDE2C-EC56-4343-A81E-7720223EFF62}" destId="{A14D606D-FD67-4993-A0BA-ECDAE54A6B74}" srcOrd="11" destOrd="0" presId="urn:microsoft.com/office/officeart/2008/layout/CircleAccentTimeline"/>
    <dgm:cxn modelId="{6F3541CA-F4E0-4163-A9F2-D058A9E27BD9}" type="presParOf" srcId="{A14D606D-FD67-4993-A0BA-ECDAE54A6B74}" destId="{40BE10B3-F109-46CE-97D8-16E315C15ED4}" srcOrd="0" destOrd="0" presId="urn:microsoft.com/office/officeart/2008/layout/CircleAccentTimeline"/>
    <dgm:cxn modelId="{9AA231C3-AC8E-4863-97F6-CC2DF7F70FCD}" type="presParOf" srcId="{A14D606D-FD67-4993-A0BA-ECDAE54A6B74}" destId="{48CB69E9-8E14-492A-9092-2A6F99DED1DD}" srcOrd="1" destOrd="0" presId="urn:microsoft.com/office/officeart/2008/layout/CircleAccentTimeline"/>
    <dgm:cxn modelId="{ED252C8D-51C6-419D-B18A-6B0C1F2581D6}" type="presParOf" srcId="{A14D606D-FD67-4993-A0BA-ECDAE54A6B74}" destId="{E32B83E2-0DF2-4053-B281-15A7EF399191}" srcOrd="2" destOrd="0" presId="urn:microsoft.com/office/officeart/2008/layout/CircleAccentTimeline"/>
    <dgm:cxn modelId="{7C1E4D92-E6D7-41D3-BF70-62E70EB4B8BB}" type="presParOf" srcId="{FECBDE2C-EC56-4343-A81E-7720223EFF62}" destId="{19397F5F-C913-421F-A2B3-08AEBC493F4C}" srcOrd="12" destOrd="0" presId="urn:microsoft.com/office/officeart/2008/layout/CircleAccentTimeline"/>
    <dgm:cxn modelId="{693FD741-2631-4DA8-B1AB-9239097F10C9}" type="presParOf" srcId="{FECBDE2C-EC56-4343-A81E-7720223EFF62}" destId="{7E5A14A3-531F-429C-A185-CB0A8FBAA501}" srcOrd="13" destOrd="0" presId="urn:microsoft.com/office/officeart/2008/layout/CircleAccentTimeline"/>
    <dgm:cxn modelId="{79C06DC9-E536-4E3C-8EA7-E1C73D5F23DA}" type="presParOf" srcId="{FECBDE2C-EC56-4343-A81E-7720223EFF62}" destId="{C25128D7-B8EB-49C7-A877-C1DAB3B65255}" srcOrd="14" destOrd="0" presId="urn:microsoft.com/office/officeart/2008/layout/CircleAccentTimeline"/>
    <dgm:cxn modelId="{147388F9-9A65-4520-B486-09C87D74A888}" type="presParOf" srcId="{C25128D7-B8EB-49C7-A877-C1DAB3B65255}" destId="{8489092F-BAF4-42BE-AA06-532C807A17E5}" srcOrd="0" destOrd="0" presId="urn:microsoft.com/office/officeart/2008/layout/CircleAccentTimeline"/>
    <dgm:cxn modelId="{FC4C70EC-66D1-403F-A5BA-6B38B6A64086}" type="presParOf" srcId="{C25128D7-B8EB-49C7-A877-C1DAB3B65255}" destId="{7C304B55-B0FA-4968-BB4A-0A6DF103F47B}" srcOrd="1" destOrd="0" presId="urn:microsoft.com/office/officeart/2008/layout/CircleAccentTimeline"/>
    <dgm:cxn modelId="{58D550FC-2AF3-47F0-815F-49B4C4183B93}" type="presParOf" srcId="{C25128D7-B8EB-49C7-A877-C1DAB3B65255}" destId="{F22915FC-E7E5-4FCD-9CA8-03B1FC2B95C7}" srcOrd="2" destOrd="0" presId="urn:microsoft.com/office/officeart/2008/layout/CircleAccentTimeline"/>
    <dgm:cxn modelId="{DD50E630-D196-4740-B7ED-8F053D6F84F9}" type="presParOf" srcId="{FECBDE2C-EC56-4343-A81E-7720223EFF62}" destId="{303873F5-4479-4073-9322-E621F60A611F}" srcOrd="15" destOrd="0" presId="urn:microsoft.com/office/officeart/2008/layout/CircleAccentTimeline"/>
    <dgm:cxn modelId="{63262648-ADEE-492F-9514-962D2AE301BE}" type="presParOf" srcId="{FECBDE2C-EC56-4343-A81E-7720223EFF62}" destId="{1AAD7F4C-C2AF-4F7E-8022-AB2BB3CD97C9}" srcOrd="16" destOrd="0" presId="urn:microsoft.com/office/officeart/2008/layout/CircleAccentTimeline"/>
    <dgm:cxn modelId="{DC88747C-83AE-4146-8807-C7A78FDA9C2D}" type="presParOf" srcId="{FECBDE2C-EC56-4343-A81E-7720223EFF62}" destId="{7BD91F4B-E1B6-48A4-837B-A98D37BBCF16}" srcOrd="17" destOrd="0" presId="urn:microsoft.com/office/officeart/2008/layout/CircleAccentTimeline"/>
    <dgm:cxn modelId="{7B2284AC-DF78-4F77-914B-9C33D5E21178}" type="presParOf" srcId="{FECBDE2C-EC56-4343-A81E-7720223EFF62}" destId="{0B28657C-16C5-4296-9A7F-5F3DE7380E1F}" srcOrd="18" destOrd="0" presId="urn:microsoft.com/office/officeart/2008/layout/CircleAccentTimeline"/>
    <dgm:cxn modelId="{DA8BFD77-2FA8-4A80-A120-13D03748A512}" type="presParOf" srcId="{0B28657C-16C5-4296-9A7F-5F3DE7380E1F}" destId="{24DE6A00-6D63-4F12-A839-BD64F21CCF80}" srcOrd="0" destOrd="0" presId="urn:microsoft.com/office/officeart/2008/layout/CircleAccentTimeline"/>
    <dgm:cxn modelId="{09AEBF8A-7468-4FCA-A6DC-4855BBCE0971}" type="presParOf" srcId="{0B28657C-16C5-4296-9A7F-5F3DE7380E1F}" destId="{6E935B2D-A526-4C09-A797-B6CE6575D6F8}" srcOrd="1" destOrd="0" presId="urn:microsoft.com/office/officeart/2008/layout/CircleAccentTimeline"/>
    <dgm:cxn modelId="{DA678939-CCD6-4AD9-AED4-BDED3B08F01B}" type="presParOf" srcId="{0B28657C-16C5-4296-9A7F-5F3DE7380E1F}" destId="{3153AD55-57DB-4F87-961B-78CE8277E9BB}" srcOrd="2" destOrd="0" presId="urn:microsoft.com/office/officeart/2008/layout/CircleAccentTimeline"/>
    <dgm:cxn modelId="{81BC0105-B86C-4507-82A9-10A5EA938E60}" type="presParOf" srcId="{FECBDE2C-EC56-4343-A81E-7720223EFF62}" destId="{B646A07A-11F7-4F26-AF55-2C94EC3E1102}" srcOrd="19" destOrd="0" presId="urn:microsoft.com/office/officeart/2008/layout/CircleAccentTimeline"/>
    <dgm:cxn modelId="{72233328-2817-4E07-AB9D-5A6B9116F452}" type="presParOf" srcId="{FECBDE2C-EC56-4343-A81E-7720223EFF62}" destId="{65854A76-C0B0-4064-8910-0771C4FF8D6A}" srcOrd="20" destOrd="0" presId="urn:microsoft.com/office/officeart/2008/layout/CircleAccentTimeline"/>
    <dgm:cxn modelId="{194328EF-070A-4775-9D77-5B906B82EF41}" type="presParOf" srcId="{FECBDE2C-EC56-4343-A81E-7720223EFF62}" destId="{60A6CCC9-E4BE-479D-9AD4-9EDE3BA5A78A}" srcOrd="21" destOrd="0" presId="urn:microsoft.com/office/officeart/2008/layout/CircleAccentTimeline"/>
    <dgm:cxn modelId="{A96C83B7-3220-4A75-91DD-8F3B37524736}" type="presParOf" srcId="{FECBDE2C-EC56-4343-A81E-7720223EFF62}" destId="{54C1A83F-78AE-4DD6-9AC6-0592C828ABB5}" srcOrd="22" destOrd="0" presId="urn:microsoft.com/office/officeart/2008/layout/CircleAccentTimeline"/>
    <dgm:cxn modelId="{09B3624F-394A-490E-B2EA-3B9E07B0C724}" type="presParOf" srcId="{54C1A83F-78AE-4DD6-9AC6-0592C828ABB5}" destId="{5A5A930A-858D-4EAD-A8E8-CE50E40E1440}" srcOrd="0" destOrd="0" presId="urn:microsoft.com/office/officeart/2008/layout/CircleAccentTimeline"/>
    <dgm:cxn modelId="{6D34DA3D-5D02-47B7-9735-BABF5771A0DF}" type="presParOf" srcId="{54C1A83F-78AE-4DD6-9AC6-0592C828ABB5}" destId="{935583AC-9CA9-4287-825D-D88E502CE92C}" srcOrd="1" destOrd="0" presId="urn:microsoft.com/office/officeart/2008/layout/CircleAccentTimeline"/>
    <dgm:cxn modelId="{79BA36A1-FA6A-46B7-9F40-5FAA2D8B5CA6}" type="presParOf" srcId="{54C1A83F-78AE-4DD6-9AC6-0592C828ABB5}" destId="{CF8A0E68-0822-4D51-BEC4-DE52E0F24A38}" srcOrd="2" destOrd="0" presId="urn:microsoft.com/office/officeart/2008/layout/CircleAccentTimeline"/>
    <dgm:cxn modelId="{9B9D22D6-32B1-4C7E-9221-9D204B7B184E}" type="presParOf" srcId="{FECBDE2C-EC56-4343-A81E-7720223EFF62}" destId="{64A11476-C764-4693-A96C-67E3ABB0C897}" srcOrd="23" destOrd="0" presId="urn:microsoft.com/office/officeart/2008/layout/CircleAccentTimeline"/>
    <dgm:cxn modelId="{DBD44897-4632-42EA-B09A-E5187D4F0B0D}" type="presParOf" srcId="{FECBDE2C-EC56-4343-A81E-7720223EFF62}" destId="{F4CD5FCA-E3D1-4474-BD5E-6FCDBA8A0B72}" srcOrd="24" destOrd="0" presId="urn:microsoft.com/office/officeart/2008/layout/CircleAccentTimeline"/>
    <dgm:cxn modelId="{E8E55F30-4B38-4279-A050-EDF0FA5607DF}" type="presParOf" srcId="{FECBDE2C-EC56-4343-A81E-7720223EFF62}" destId="{A56B734B-0916-4852-9D06-D50BA1BA6CF0}" srcOrd="25" destOrd="0" presId="urn:microsoft.com/office/officeart/2008/layout/CircleAccentTimeline"/>
    <dgm:cxn modelId="{7B72368C-C9E2-4714-A2B5-7E24680D3E6D}" type="presParOf" srcId="{A56B734B-0916-4852-9D06-D50BA1BA6CF0}" destId="{C37176B0-EA27-4AF8-8A22-03C2B8D60817}" srcOrd="0" destOrd="0" presId="urn:microsoft.com/office/officeart/2008/layout/CircleAccentTimeline"/>
    <dgm:cxn modelId="{E05C8E66-A235-4BAE-9EC1-1243A4130771}" type="presParOf" srcId="{A56B734B-0916-4852-9D06-D50BA1BA6CF0}" destId="{D2D02F11-7814-43FB-A3A5-65AC65C1B76C}" srcOrd="1" destOrd="0" presId="urn:microsoft.com/office/officeart/2008/layout/CircleAccentTimeline"/>
    <dgm:cxn modelId="{AC4B5AE8-5D92-47E3-A099-4D9BC5955DF0}" type="presParOf" srcId="{A56B734B-0916-4852-9D06-D50BA1BA6CF0}" destId="{9721D6E1-98CF-4FE5-85BE-50F05772A29C}" srcOrd="2" destOrd="0" presId="urn:microsoft.com/office/officeart/2008/layout/CircleAccentTimeline"/>
    <dgm:cxn modelId="{C94FA11E-987D-4D5F-842E-DE2D3DE535F2}" type="presParOf" srcId="{FECBDE2C-EC56-4343-A81E-7720223EFF62}" destId="{D1CF75BE-AD36-41EE-9289-9C11F0B83E8A}" srcOrd="26" destOrd="0" presId="urn:microsoft.com/office/officeart/2008/layout/CircleAccentTimeline"/>
    <dgm:cxn modelId="{02DB84AE-8688-4200-9705-69B972832D3A}" type="presParOf" srcId="{FECBDE2C-EC56-4343-A81E-7720223EFF62}" destId="{FF97A56E-C99D-4371-9388-520BBAA24987}" srcOrd="27" destOrd="0" presId="urn:microsoft.com/office/officeart/2008/layout/CircleAccentTimeline"/>
    <dgm:cxn modelId="{3208F3BF-6272-4B95-8FAE-419244A5499D}" type="presParOf" srcId="{FECBDE2C-EC56-4343-A81E-7720223EFF62}" destId="{2A7BE478-C5AF-43E1-AF08-ACCA4B4F7032}" srcOrd="28" destOrd="0" presId="urn:microsoft.com/office/officeart/2008/layout/CircleAccentTimeline"/>
    <dgm:cxn modelId="{18D110EF-204F-4C87-836E-C0CCEB688297}" type="presParOf" srcId="{FECBDE2C-EC56-4343-A81E-7720223EFF62}" destId="{FC95E3E5-4E87-42E3-A1EE-5C07389F8C1C}" srcOrd="29" destOrd="0" presId="urn:microsoft.com/office/officeart/2008/layout/CircleAccentTimeline"/>
    <dgm:cxn modelId="{F050CC8A-745B-463D-BEC3-A0297E67D1AF}" type="presParOf" srcId="{FC95E3E5-4E87-42E3-A1EE-5C07389F8C1C}" destId="{9D688577-2A0D-49D0-AFA5-8613310E7F89}" srcOrd="0" destOrd="0" presId="urn:microsoft.com/office/officeart/2008/layout/CircleAccentTimeline"/>
    <dgm:cxn modelId="{7D8EE191-CBD5-4B26-9501-9CD86F23F017}" type="presParOf" srcId="{FC95E3E5-4E87-42E3-A1EE-5C07389F8C1C}" destId="{27ECCC76-2DF8-41D0-962D-302CF9AA105A}" srcOrd="1" destOrd="0" presId="urn:microsoft.com/office/officeart/2008/layout/CircleAccentTimeline"/>
    <dgm:cxn modelId="{789362ED-43FC-48F4-948D-C4F605039649}" type="presParOf" srcId="{FC95E3E5-4E87-42E3-A1EE-5C07389F8C1C}" destId="{127FE048-10AE-4EE7-80BD-39431564A59A}" srcOrd="2" destOrd="0" presId="urn:microsoft.com/office/officeart/2008/layout/CircleAccentTimeline"/>
    <dgm:cxn modelId="{D62C4B91-8155-4CC9-8494-87475E0D9A0D}" type="presParOf" srcId="{FECBDE2C-EC56-4343-A81E-7720223EFF62}" destId="{92B19769-8FAA-4D57-ABE7-7E49394EF223}" srcOrd="30" destOrd="0" presId="urn:microsoft.com/office/officeart/2008/layout/CircleAccentTimeline"/>
    <dgm:cxn modelId="{E83CC5FC-D441-4FDF-92E8-A5F678427AB1}" type="presParOf" srcId="{FECBDE2C-EC56-4343-A81E-7720223EFF62}" destId="{23AEA47A-1C54-4CE4-8FD8-B89883305EFC}" srcOrd="31" destOrd="0" presId="urn:microsoft.com/office/officeart/2008/layout/CircleAccentTimeline"/>
    <dgm:cxn modelId="{517CDA32-4A96-41EF-BA07-2E526A6C8073}" type="presParOf" srcId="{FECBDE2C-EC56-4343-A81E-7720223EFF62}" destId="{220F3122-2F94-4ED5-B63E-132A1B819CE7}" srcOrd="32" destOrd="0" presId="urn:microsoft.com/office/officeart/2008/layout/CircleAccentTimeline"/>
    <dgm:cxn modelId="{7E4C13CF-E4E4-4E84-9E1D-246E5291E51C}" type="presParOf" srcId="{FECBDE2C-EC56-4343-A81E-7720223EFF62}" destId="{7A079D07-26CA-4830-A39C-156E5D38C3CF}" srcOrd="33" destOrd="0" presId="urn:microsoft.com/office/officeart/2008/layout/CircleAccentTimeline"/>
    <dgm:cxn modelId="{07A58040-8279-408D-ABEF-81C54383EAF3}" type="presParOf" srcId="{7A079D07-26CA-4830-A39C-156E5D38C3CF}" destId="{0FD88247-6FE8-423A-894D-D23360CD65BA}" srcOrd="0" destOrd="0" presId="urn:microsoft.com/office/officeart/2008/layout/CircleAccentTimeline"/>
    <dgm:cxn modelId="{2E921BC7-3968-44C9-B58F-E168F5691B95}" type="presParOf" srcId="{7A079D07-26CA-4830-A39C-156E5D38C3CF}" destId="{A42332C1-1EDB-471A-B857-435507AE15D8}" srcOrd="1" destOrd="0" presId="urn:microsoft.com/office/officeart/2008/layout/CircleAccentTimeline"/>
    <dgm:cxn modelId="{D5713B33-8A85-42F5-89D7-EE48AF47C2F4}" type="presParOf" srcId="{7A079D07-26CA-4830-A39C-156E5D38C3CF}" destId="{B0B3DD68-2FD5-4AA1-8013-B156F2FF0075}" srcOrd="2" destOrd="0" presId="urn:microsoft.com/office/officeart/2008/layout/CircleAccentTimeline"/>
    <dgm:cxn modelId="{6CBDBB01-A811-4AA8-AB8A-155F292BD683}" type="presParOf" srcId="{FECBDE2C-EC56-4343-A81E-7720223EFF62}" destId="{D6778700-3AC7-4503-B46D-0A5896D39B0B}" srcOrd="34" destOrd="0" presId="urn:microsoft.com/office/officeart/2008/layout/CircleAccentTimeline"/>
    <dgm:cxn modelId="{C83024B4-5EAA-480A-ABA2-DFDCAFA1ABC9}" type="presParOf" srcId="{FECBDE2C-EC56-4343-A81E-7720223EFF62}" destId="{462DE96D-0495-4D18-A756-CCB1D400D615}" srcOrd="35" destOrd="0" presId="urn:microsoft.com/office/officeart/2008/layout/CircleAccentTimeline"/>
    <dgm:cxn modelId="{DA0C17BC-4F46-47A3-9BAC-62EB0CC56C45}" type="presParOf" srcId="{FECBDE2C-EC56-4343-A81E-7720223EFF62}" destId="{20D247D5-D48E-4A5E-9584-122453EF7E19}" srcOrd="36" destOrd="0" presId="urn:microsoft.com/office/officeart/2008/layout/CircleAccentTimeline"/>
    <dgm:cxn modelId="{FBDBC836-590C-4BF7-93E1-18BB91530334}" type="presParOf" srcId="{FECBDE2C-EC56-4343-A81E-7720223EFF62}" destId="{BE73D73C-3C71-403E-9E87-CE25CA066733}" srcOrd="37" destOrd="0" presId="urn:microsoft.com/office/officeart/2008/layout/CircleAccentTimeline"/>
    <dgm:cxn modelId="{D61D219C-303F-41FF-8AF1-ECFEE8CA7D50}" type="presParOf" srcId="{BE73D73C-3C71-403E-9E87-CE25CA066733}" destId="{77C4F298-BC81-4333-A4A6-608E65DB21E3}" srcOrd="0" destOrd="0" presId="urn:microsoft.com/office/officeart/2008/layout/CircleAccentTimeline"/>
    <dgm:cxn modelId="{92CBB4A9-1762-474D-A2CB-1D1D24326FD6}" type="presParOf" srcId="{BE73D73C-3C71-403E-9E87-CE25CA066733}" destId="{85B121D8-461C-41E3-8F0A-B7A7B69AF79C}" srcOrd="1" destOrd="0" presId="urn:microsoft.com/office/officeart/2008/layout/CircleAccentTimeline"/>
    <dgm:cxn modelId="{234597D1-F171-4D51-9187-D39D87992846}" type="presParOf" srcId="{BE73D73C-3C71-403E-9E87-CE25CA066733}" destId="{85F1E957-6457-450B-ABDB-BEF64EA3C813}" srcOrd="2" destOrd="0" presId="urn:microsoft.com/office/officeart/2008/layout/CircleAccentTimeline"/>
    <dgm:cxn modelId="{3F02DFE9-1DB3-438D-9BEC-AC0CB737F8B2}" type="presParOf" srcId="{FECBDE2C-EC56-4343-A81E-7720223EFF62}" destId="{2F23EADA-037E-4ACA-B629-228CAC0C02E6}" srcOrd="38" destOrd="0" presId="urn:microsoft.com/office/officeart/2008/layout/CircleAccentTimeline"/>
    <dgm:cxn modelId="{76D98B0B-C819-40EE-A50C-8CB294EBC529}" type="presParOf" srcId="{FECBDE2C-EC56-4343-A81E-7720223EFF62}" destId="{6268685D-B022-4F45-B8A5-7B70A5D750CB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C9CE0-5326-4933-8010-0C997735DB89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2600000"/>
            <a:gd name="adj2" fmla="val 162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12239-0D6C-4976-8170-656042D0CFB0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9000000"/>
            <a:gd name="adj2" fmla="val 126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1EB73-E380-4736-99A3-60F76A06892B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5400000"/>
            <a:gd name="adj2" fmla="val 90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A0B10-12D2-4970-A98B-DF7F1D9F0A85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800000"/>
            <a:gd name="adj2" fmla="val 54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C7C1C-08B0-4348-B222-981E0C01B7EE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9800000"/>
            <a:gd name="adj2" fmla="val 18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ADE86-0232-4DEB-BBA1-2BC9390C3915}">
      <dsp:nvSpPr>
        <dsp:cNvPr id="0" name=""/>
        <dsp:cNvSpPr/>
      </dsp:nvSpPr>
      <dsp:spPr>
        <a:xfrm>
          <a:off x="2304078" y="889595"/>
          <a:ext cx="4968130" cy="4968130"/>
        </a:xfrm>
        <a:prstGeom prst="blockArc">
          <a:avLst>
            <a:gd name="adj1" fmla="val 16200000"/>
            <a:gd name="adj2" fmla="val 19800000"/>
            <a:gd name="adj3" fmla="val 452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3E295-58D9-4744-9A74-D29B85B363F2}">
      <dsp:nvSpPr>
        <dsp:cNvPr id="0" name=""/>
        <dsp:cNvSpPr/>
      </dsp:nvSpPr>
      <dsp:spPr>
        <a:xfrm>
          <a:off x="3658544" y="2244061"/>
          <a:ext cx="2259199" cy="2259199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The Same Top Features Appeared in both the Exploratory Phase and the Machine Learning Phase </a:t>
          </a:r>
        </a:p>
      </dsp:txBody>
      <dsp:txXfrm>
        <a:off x="3989396" y="2574913"/>
        <a:ext cx="1597495" cy="1597495"/>
      </dsp:txXfrm>
    </dsp:sp>
    <dsp:sp modelId="{1DC7A029-AF54-4B9E-A276-654F949CCF43}">
      <dsp:nvSpPr>
        <dsp:cNvPr id="0" name=""/>
        <dsp:cNvSpPr/>
      </dsp:nvSpPr>
      <dsp:spPr>
        <a:xfrm>
          <a:off x="3928835" y="86533"/>
          <a:ext cx="1718616" cy="1718616"/>
        </a:xfrm>
        <a:prstGeom prst="ellipse">
          <a:avLst/>
        </a:prstGeom>
        <a:solidFill>
          <a:srgbClr val="FB843B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# of Fast Quads</a:t>
          </a:r>
        </a:p>
      </dsp:txBody>
      <dsp:txXfrm>
        <a:off x="4180520" y="338218"/>
        <a:ext cx="1215246" cy="1215246"/>
      </dsp:txXfrm>
    </dsp:sp>
    <dsp:sp modelId="{6B32AA0B-5827-4540-900F-2EDBAADD9143}">
      <dsp:nvSpPr>
        <dsp:cNvPr id="0" name=""/>
        <dsp:cNvSpPr/>
      </dsp:nvSpPr>
      <dsp:spPr>
        <a:xfrm>
          <a:off x="6245083" y="1514137"/>
          <a:ext cx="1291227" cy="12912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+mj-lt"/>
            </a:rPr>
            <a:t>Total Chair Lifts</a:t>
          </a:r>
        </a:p>
      </dsp:txBody>
      <dsp:txXfrm>
        <a:off x="6434179" y="1703233"/>
        <a:ext cx="913035" cy="913035"/>
      </dsp:txXfrm>
    </dsp:sp>
    <dsp:sp modelId="{F17A7CEE-548E-411D-935C-A63970104444}">
      <dsp:nvSpPr>
        <dsp:cNvPr id="0" name=""/>
        <dsp:cNvSpPr/>
      </dsp:nvSpPr>
      <dsp:spPr>
        <a:xfrm>
          <a:off x="6031389" y="3728262"/>
          <a:ext cx="1718616" cy="1718616"/>
        </a:xfrm>
        <a:prstGeom prst="ellipse">
          <a:avLst/>
        </a:prstGeom>
        <a:solidFill>
          <a:srgbClr val="FB843B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Amount of Runs</a:t>
          </a:r>
        </a:p>
      </dsp:txBody>
      <dsp:txXfrm>
        <a:off x="6283074" y="3979947"/>
        <a:ext cx="1215246" cy="1215246"/>
      </dsp:txXfrm>
    </dsp:sp>
    <dsp:sp modelId="{77C38226-5A04-486C-8053-11AF2DDA970F}">
      <dsp:nvSpPr>
        <dsp:cNvPr id="0" name=""/>
        <dsp:cNvSpPr/>
      </dsp:nvSpPr>
      <dsp:spPr>
        <a:xfrm>
          <a:off x="4254576" y="5267912"/>
          <a:ext cx="1067135" cy="1067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Area Covered via Snow Maker</a:t>
          </a:r>
        </a:p>
      </dsp:txBody>
      <dsp:txXfrm>
        <a:off x="4410854" y="5424190"/>
        <a:ext cx="754579" cy="754579"/>
      </dsp:txXfrm>
    </dsp:sp>
    <dsp:sp modelId="{D4A37EF4-396C-436D-95B0-3C5B2F53720C}">
      <dsp:nvSpPr>
        <dsp:cNvPr id="0" name=""/>
        <dsp:cNvSpPr/>
      </dsp:nvSpPr>
      <dsp:spPr>
        <a:xfrm>
          <a:off x="1645827" y="3547807"/>
          <a:ext cx="2079525" cy="2079525"/>
        </a:xfrm>
        <a:prstGeom prst="ellipse">
          <a:avLst/>
        </a:prstGeom>
        <a:solidFill>
          <a:schemeClr val="accent4">
            <a:lumMod val="75000"/>
          </a:schemeClr>
        </a:solidFill>
        <a:ln w="285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The Vertical Drop</a:t>
          </a:r>
        </a:p>
      </dsp:txBody>
      <dsp:txXfrm>
        <a:off x="1950366" y="3852346"/>
        <a:ext cx="1470447" cy="1470447"/>
      </dsp:txXfrm>
    </dsp:sp>
    <dsp:sp modelId="{4AF8E881-C4B9-4658-8B02-4B565BC3A010}">
      <dsp:nvSpPr>
        <dsp:cNvPr id="0" name=""/>
        <dsp:cNvSpPr/>
      </dsp:nvSpPr>
      <dsp:spPr>
        <a:xfrm>
          <a:off x="2284715" y="1758875"/>
          <a:ext cx="801750" cy="801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Longest Run</a:t>
          </a:r>
        </a:p>
      </dsp:txBody>
      <dsp:txXfrm>
        <a:off x="2402129" y="1876289"/>
        <a:ext cx="566922" cy="566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09715-4FEF-42A9-B68A-614BFBA52004}">
      <dsp:nvSpPr>
        <dsp:cNvPr id="0" name=""/>
        <dsp:cNvSpPr/>
      </dsp:nvSpPr>
      <dsp:spPr>
        <a:xfrm>
          <a:off x="291577" y="2360629"/>
          <a:ext cx="746159" cy="746159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67C80-FA45-4A78-B1AF-DC575C2E3E83}">
      <dsp:nvSpPr>
        <dsp:cNvPr id="0" name=""/>
        <dsp:cNvSpPr/>
      </dsp:nvSpPr>
      <dsp:spPr>
        <a:xfrm rot="17700000">
          <a:off x="454798" y="1351296"/>
          <a:ext cx="1234576" cy="594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Dummy Regressor as Baseline</a:t>
          </a:r>
        </a:p>
      </dsp:txBody>
      <dsp:txXfrm>
        <a:off x="454798" y="1351296"/>
        <a:ext cx="1234576" cy="594970"/>
      </dsp:txXfrm>
    </dsp:sp>
    <dsp:sp modelId="{9F21D286-527A-4DD0-BDBC-5FFDD73323CD}">
      <dsp:nvSpPr>
        <dsp:cNvPr id="0" name=""/>
        <dsp:cNvSpPr/>
      </dsp:nvSpPr>
      <dsp:spPr>
        <a:xfrm>
          <a:off x="1249669" y="2072782"/>
          <a:ext cx="1321853" cy="1321853"/>
        </a:xfrm>
        <a:prstGeom prst="donut">
          <a:avLst>
            <a:gd name="adj" fmla="val 2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7A8AB-D624-485C-9D8F-29BF716DABE0}">
      <dsp:nvSpPr>
        <dsp:cNvPr id="0" name=""/>
        <dsp:cNvSpPr/>
      </dsp:nvSpPr>
      <dsp:spPr>
        <a:xfrm rot="17700000">
          <a:off x="1715430" y="995202"/>
          <a:ext cx="1643210" cy="7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Linear Regression</a:t>
          </a:r>
        </a:p>
      </dsp:txBody>
      <dsp:txXfrm>
        <a:off x="1715430" y="995202"/>
        <a:ext cx="1643210" cy="791900"/>
      </dsp:txXfrm>
    </dsp:sp>
    <dsp:sp modelId="{A2DD6AA0-B6CF-41BF-A362-9DF8994F8961}">
      <dsp:nvSpPr>
        <dsp:cNvPr id="0" name=""/>
        <dsp:cNvSpPr/>
      </dsp:nvSpPr>
      <dsp:spPr>
        <a:xfrm>
          <a:off x="2671089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6126-D46A-4C1B-B87C-80DFCFF88FDD}">
      <dsp:nvSpPr>
        <dsp:cNvPr id="0" name=""/>
        <dsp:cNvSpPr/>
      </dsp:nvSpPr>
      <dsp:spPr>
        <a:xfrm rot="17700000">
          <a:off x="1858467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Hyperparameter Search</a:t>
          </a:r>
        </a:p>
      </dsp:txBody>
      <dsp:txXfrm>
        <a:off x="1858467" y="3345624"/>
        <a:ext cx="1421454" cy="685372"/>
      </dsp:txXfrm>
    </dsp:sp>
    <dsp:sp modelId="{F03A8D69-5DCF-4EA9-992E-DC46A43A9BB9}">
      <dsp:nvSpPr>
        <dsp:cNvPr id="0" name=""/>
        <dsp:cNvSpPr/>
      </dsp:nvSpPr>
      <dsp:spPr>
        <a:xfrm rot="17700000">
          <a:off x="2748382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E10B3-F109-46CE-97D8-16E315C15ED4}">
      <dsp:nvSpPr>
        <dsp:cNvPr id="0" name=""/>
        <dsp:cNvSpPr/>
      </dsp:nvSpPr>
      <dsp:spPr>
        <a:xfrm>
          <a:off x="3456675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B69E9-8E14-492A-9092-2A6F99DED1DD}">
      <dsp:nvSpPr>
        <dsp:cNvPr id="0" name=""/>
        <dsp:cNvSpPr/>
      </dsp:nvSpPr>
      <dsp:spPr>
        <a:xfrm rot="17700000">
          <a:off x="2644054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Cross Validation</a:t>
          </a:r>
        </a:p>
      </dsp:txBody>
      <dsp:txXfrm>
        <a:off x="2644054" y="3345624"/>
        <a:ext cx="1421454" cy="685372"/>
      </dsp:txXfrm>
    </dsp:sp>
    <dsp:sp modelId="{E32B83E2-0DF2-4053-B281-15A7EF399191}">
      <dsp:nvSpPr>
        <dsp:cNvPr id="0" name=""/>
        <dsp:cNvSpPr/>
      </dsp:nvSpPr>
      <dsp:spPr>
        <a:xfrm rot="17700000">
          <a:off x="3533968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9092F-BAF4-42BE-AA06-532C807A17E5}">
      <dsp:nvSpPr>
        <dsp:cNvPr id="0" name=""/>
        <dsp:cNvSpPr/>
      </dsp:nvSpPr>
      <dsp:spPr>
        <a:xfrm>
          <a:off x="4242368" y="2072782"/>
          <a:ext cx="1321853" cy="1321853"/>
        </a:xfrm>
        <a:prstGeom prst="donut">
          <a:avLst>
            <a:gd name="adj" fmla="val 2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04B55-B0FA-4968-BB4A-0A6DF103F47B}">
      <dsp:nvSpPr>
        <dsp:cNvPr id="0" name=""/>
        <dsp:cNvSpPr/>
      </dsp:nvSpPr>
      <dsp:spPr>
        <a:xfrm rot="17700000">
          <a:off x="4708129" y="995202"/>
          <a:ext cx="1643210" cy="7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Random Forest</a:t>
          </a:r>
        </a:p>
      </dsp:txBody>
      <dsp:txXfrm>
        <a:off x="4708129" y="995202"/>
        <a:ext cx="1643210" cy="791900"/>
      </dsp:txXfrm>
    </dsp:sp>
    <dsp:sp modelId="{24DE6A00-6D63-4F12-A839-BD64F21CCF80}">
      <dsp:nvSpPr>
        <dsp:cNvPr id="0" name=""/>
        <dsp:cNvSpPr/>
      </dsp:nvSpPr>
      <dsp:spPr>
        <a:xfrm>
          <a:off x="5663788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35B2D-A526-4C09-A797-B6CE6575D6F8}">
      <dsp:nvSpPr>
        <dsp:cNvPr id="0" name=""/>
        <dsp:cNvSpPr/>
      </dsp:nvSpPr>
      <dsp:spPr>
        <a:xfrm rot="17700000">
          <a:off x="4851166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Hyperparameter Search</a:t>
          </a:r>
        </a:p>
      </dsp:txBody>
      <dsp:txXfrm>
        <a:off x="4851166" y="3345624"/>
        <a:ext cx="1421454" cy="685372"/>
      </dsp:txXfrm>
    </dsp:sp>
    <dsp:sp modelId="{3153AD55-57DB-4F87-961B-78CE8277E9BB}">
      <dsp:nvSpPr>
        <dsp:cNvPr id="0" name=""/>
        <dsp:cNvSpPr/>
      </dsp:nvSpPr>
      <dsp:spPr>
        <a:xfrm rot="17700000">
          <a:off x="5741081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A930A-858D-4EAD-A8E8-CE50E40E1440}">
      <dsp:nvSpPr>
        <dsp:cNvPr id="0" name=""/>
        <dsp:cNvSpPr/>
      </dsp:nvSpPr>
      <dsp:spPr>
        <a:xfrm>
          <a:off x="6449374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583AC-9CA9-4287-825D-D88E502CE92C}">
      <dsp:nvSpPr>
        <dsp:cNvPr id="0" name=""/>
        <dsp:cNvSpPr/>
      </dsp:nvSpPr>
      <dsp:spPr>
        <a:xfrm rot="17700000">
          <a:off x="5636752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  <a:latin typeface="+mj-lt"/>
            </a:rPr>
            <a:t>Cross Validation</a:t>
          </a:r>
        </a:p>
      </dsp:txBody>
      <dsp:txXfrm>
        <a:off x="5636752" y="3345624"/>
        <a:ext cx="1421454" cy="685372"/>
      </dsp:txXfrm>
    </dsp:sp>
    <dsp:sp modelId="{CF8A0E68-0822-4D51-BEC4-DE52E0F24A38}">
      <dsp:nvSpPr>
        <dsp:cNvPr id="0" name=""/>
        <dsp:cNvSpPr/>
      </dsp:nvSpPr>
      <dsp:spPr>
        <a:xfrm rot="17700000">
          <a:off x="6526667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176B0-EA27-4AF8-8A22-03C2B8D60817}">
      <dsp:nvSpPr>
        <dsp:cNvPr id="0" name=""/>
        <dsp:cNvSpPr/>
      </dsp:nvSpPr>
      <dsp:spPr>
        <a:xfrm>
          <a:off x="7235066" y="2072782"/>
          <a:ext cx="1321853" cy="1321853"/>
        </a:xfrm>
        <a:prstGeom prst="donut">
          <a:avLst>
            <a:gd name="adj" fmla="val 2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02F11-7814-43FB-A3A5-65AC65C1B76C}">
      <dsp:nvSpPr>
        <dsp:cNvPr id="0" name=""/>
        <dsp:cNvSpPr/>
      </dsp:nvSpPr>
      <dsp:spPr>
        <a:xfrm rot="17700000">
          <a:off x="7700828" y="995202"/>
          <a:ext cx="1643210" cy="79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Performance Metrics</a:t>
          </a:r>
        </a:p>
      </dsp:txBody>
      <dsp:txXfrm>
        <a:off x="7700828" y="995202"/>
        <a:ext cx="1643210" cy="791900"/>
      </dsp:txXfrm>
    </dsp:sp>
    <dsp:sp modelId="{9D688577-2A0D-49D0-AFA5-8613310E7F89}">
      <dsp:nvSpPr>
        <dsp:cNvPr id="0" name=""/>
        <dsp:cNvSpPr/>
      </dsp:nvSpPr>
      <dsp:spPr>
        <a:xfrm>
          <a:off x="8656486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CCC76-2DF8-41D0-962D-302CF9AA105A}">
      <dsp:nvSpPr>
        <dsp:cNvPr id="0" name=""/>
        <dsp:cNvSpPr/>
      </dsp:nvSpPr>
      <dsp:spPr>
        <a:xfrm rot="17700000">
          <a:off x="7843865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5-Fold Cross Validation</a:t>
          </a:r>
        </a:p>
      </dsp:txBody>
      <dsp:txXfrm>
        <a:off x="7843865" y="3345624"/>
        <a:ext cx="1421454" cy="685372"/>
      </dsp:txXfrm>
    </dsp:sp>
    <dsp:sp modelId="{127FE048-10AE-4EE7-80BD-39431564A59A}">
      <dsp:nvSpPr>
        <dsp:cNvPr id="0" name=""/>
        <dsp:cNvSpPr/>
      </dsp:nvSpPr>
      <dsp:spPr>
        <a:xfrm rot="17700000">
          <a:off x="8733779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88247-6FE8-423A-894D-D23360CD65BA}">
      <dsp:nvSpPr>
        <dsp:cNvPr id="0" name=""/>
        <dsp:cNvSpPr/>
      </dsp:nvSpPr>
      <dsp:spPr>
        <a:xfrm>
          <a:off x="9442073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332C1-1EDB-471A-B857-435507AE15D8}">
      <dsp:nvSpPr>
        <dsp:cNvPr id="0" name=""/>
        <dsp:cNvSpPr/>
      </dsp:nvSpPr>
      <dsp:spPr>
        <a:xfrm rot="17700000">
          <a:off x="8629451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Mean Absolute Error</a:t>
          </a:r>
        </a:p>
      </dsp:txBody>
      <dsp:txXfrm>
        <a:off x="8629451" y="3345624"/>
        <a:ext cx="1421454" cy="685372"/>
      </dsp:txXfrm>
    </dsp:sp>
    <dsp:sp modelId="{B0B3DD68-2FD5-4AA1-8013-B156F2FF0075}">
      <dsp:nvSpPr>
        <dsp:cNvPr id="0" name=""/>
        <dsp:cNvSpPr/>
      </dsp:nvSpPr>
      <dsp:spPr>
        <a:xfrm rot="17700000">
          <a:off x="9519366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4F298-BC81-4333-A4A6-608E65DB21E3}">
      <dsp:nvSpPr>
        <dsp:cNvPr id="0" name=""/>
        <dsp:cNvSpPr/>
      </dsp:nvSpPr>
      <dsp:spPr>
        <a:xfrm>
          <a:off x="10227660" y="2390646"/>
          <a:ext cx="686125" cy="6861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121D8-461C-41E3-8F0A-B7A7B69AF79C}">
      <dsp:nvSpPr>
        <dsp:cNvPr id="0" name=""/>
        <dsp:cNvSpPr/>
      </dsp:nvSpPr>
      <dsp:spPr>
        <a:xfrm rot="17700000">
          <a:off x="9415038" y="3345624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+mj-lt"/>
            </a:rPr>
            <a:t>Test Prediction</a:t>
          </a:r>
        </a:p>
      </dsp:txBody>
      <dsp:txXfrm>
        <a:off x="9415038" y="3345624"/>
        <a:ext cx="1421454" cy="685372"/>
      </dsp:txXfrm>
    </dsp:sp>
    <dsp:sp modelId="{85F1E957-6457-450B-ABDB-BEF64EA3C813}">
      <dsp:nvSpPr>
        <dsp:cNvPr id="0" name=""/>
        <dsp:cNvSpPr/>
      </dsp:nvSpPr>
      <dsp:spPr>
        <a:xfrm rot="17700000">
          <a:off x="10304953" y="1436421"/>
          <a:ext cx="1421454" cy="68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1077DB-935E-4A0A-947A-D283B9F9F452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9EC30E-1A71-4188-9BE7-E2A64929A436}" type="datetimeFigureOut">
              <a:rPr lang="en-US" noProof="0" smtClean="0"/>
              <a:t>10/4/2020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color exercise: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No context: Red vs. Blue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Paint Store: Teenage boy, painting room, on a budget, two paints, which is he going to choose?</a:t>
            </a:r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color exercise: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No context: Red vs. Blue</a:t>
            </a:r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Paint Store: Teenage boy, painting room, on a budget, two paints, which is he going to choose?</a:t>
            </a:r>
          </a:p>
        </p:txBody>
      </p:sp>
    </p:spTree>
    <p:extLst>
      <p:ext uri="{BB962C8B-B14F-4D97-AF65-F5344CB8AC3E}">
        <p14:creationId xmlns:p14="http://schemas.microsoft.com/office/powerpoint/2010/main" val="211086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10/4/2020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 t="3125" b="3125"/>
          <a:stretch/>
        </p:blipFill>
        <p:spPr>
          <a:xfrm>
            <a:off x="0" y="0"/>
            <a:ext cx="12192000" cy="6858000"/>
          </a:xfrm>
          <a:blipFill dpi="0" rotWithShape="1">
            <a:blip r:embed="rId4">
              <a:alphaModFix amt="80000"/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4856" y="903484"/>
            <a:ext cx="6102289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Big Mountain Ski Resort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Springboard DSC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Denzel S. Williams</a:t>
            </a:r>
          </a:p>
          <a:p>
            <a:r>
              <a:rPr lang="en-US" dirty="0"/>
              <a:t>September 2020 Cohort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4DF43C-BC5C-4A9A-8608-496F29811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3">
              <a:lumMod val="75000"/>
            </a:schemeClr>
          </a:solidFill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C8D479-6E14-4476-88A3-780BEFD0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82" y="2581181"/>
            <a:ext cx="7607836" cy="16956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Features are Valuable to the Ski Experience?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0F1FFCC-ACF8-4050-9026-9B0B7F3CC570}"/>
              </a:ext>
            </a:extLst>
          </p:cNvPr>
          <p:cNvSpPr txBox="1">
            <a:spLocks/>
          </p:cNvSpPr>
          <p:nvPr/>
        </p:nvSpPr>
        <p:spPr>
          <a:xfrm>
            <a:off x="1313837" y="4020198"/>
            <a:ext cx="9564325" cy="513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0" i="1" dirty="0"/>
              <a:t>Ensuring that the money spent was well deserved.</a:t>
            </a:r>
          </a:p>
        </p:txBody>
      </p:sp>
    </p:spTree>
    <p:extLst>
      <p:ext uri="{BB962C8B-B14F-4D97-AF65-F5344CB8AC3E}">
        <p14:creationId xmlns:p14="http://schemas.microsoft.com/office/powerpoint/2010/main" val="357032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Finds &amp; Recommendations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6612999" y="1928563"/>
            <a:ext cx="4740801" cy="4209357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Vertical Extension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cs typeface="Biome Light" panose="020B0303030204020804" pitchFamily="34" charset="0"/>
              </a:rPr>
              <a:t>Extend the vertical drop metric of the resort by 150ft by adding a new run and a corresponding chair lift to bring riders back up.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104827-26D9-4E2F-B918-8F86BA59F71B}"/>
              </a:ext>
            </a:extLst>
          </p:cNvPr>
          <p:cNvGrpSpPr/>
          <p:nvPr/>
        </p:nvGrpSpPr>
        <p:grpSpPr>
          <a:xfrm>
            <a:off x="609018" y="1928563"/>
            <a:ext cx="4678852" cy="1356269"/>
            <a:chOff x="609018" y="1928563"/>
            <a:chExt cx="4678852" cy="13562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302878-D117-49D8-8CD3-093E34DF215B}"/>
                </a:ext>
              </a:extLst>
            </p:cNvPr>
            <p:cNvSpPr txBox="1"/>
            <p:nvPr/>
          </p:nvSpPr>
          <p:spPr>
            <a:xfrm>
              <a:off x="1630270" y="1928563"/>
              <a:ext cx="3657600" cy="1356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Selling Itself </a:t>
              </a:r>
              <a:r>
                <a:rPr lang="en-US" sz="2800" b="1" dirty="0">
                  <a:solidFill>
                    <a:schemeClr val="accent4"/>
                  </a:solidFill>
                  <a:latin typeface="+mj-lt"/>
                  <a:cs typeface="Biome Light" panose="020B0303030204020804" pitchFamily="34" charset="0"/>
                </a:rPr>
                <a:t>S</a:t>
              </a:r>
              <a:r>
                <a:rPr kumimoji="0" 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hort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The facilities that BMR offers are worth more than the customers are currently paying.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EE01D3-B362-45A8-BC1C-00016A7E3D5A}"/>
                </a:ext>
              </a:extLst>
            </p:cNvPr>
            <p:cNvGrpSpPr/>
            <p:nvPr/>
          </p:nvGrpSpPr>
          <p:grpSpPr>
            <a:xfrm>
              <a:off x="609018" y="2222580"/>
              <a:ext cx="914400" cy="764219"/>
              <a:chOff x="609018" y="2138934"/>
              <a:chExt cx="914400" cy="764219"/>
            </a:xfrm>
          </p:grpSpPr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A6510D74-8CDF-4500-996B-40C07942D7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38934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Graphic 29" descr="Speedometer Low">
                <a:extLst>
                  <a:ext uri="{FF2B5EF4-FFF2-40B4-BE49-F238E27FC236}">
                    <a16:creationId xmlns:a16="http://schemas.microsoft.com/office/drawing/2014/main" id="{245749D8-5A06-44F2-B96E-6718BBEB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793513" y="2236474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ADAEFF-2E38-4C15-BE0E-DADF268A94FC}"/>
              </a:ext>
            </a:extLst>
          </p:cNvPr>
          <p:cNvGrpSpPr/>
          <p:nvPr/>
        </p:nvGrpSpPr>
        <p:grpSpPr>
          <a:xfrm>
            <a:off x="793513" y="3573169"/>
            <a:ext cx="4387505" cy="1162369"/>
            <a:chOff x="793513" y="3573169"/>
            <a:chExt cx="4387505" cy="11623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731B9C-3815-4D59-A4F5-4CEA49D65EBE}"/>
                </a:ext>
              </a:extLst>
            </p:cNvPr>
            <p:cNvSpPr txBox="1"/>
            <p:nvPr/>
          </p:nvSpPr>
          <p:spPr>
            <a:xfrm>
              <a:off x="1523418" y="3573169"/>
              <a:ext cx="3657600" cy="1162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Closing Runs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+mj-lt"/>
                  <a:cs typeface="Biome Light" panose="020B0303030204020804" pitchFamily="34" charset="0"/>
                </a:rPr>
                <a:t>A single run could be closed, beyond that revenue begins to decline starting at  $700K and reaching $2M.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CC40BCD-44D0-41E5-BC4B-7C527D8DB4A3}"/>
                </a:ext>
              </a:extLst>
            </p:cNvPr>
            <p:cNvGrpSpPr/>
            <p:nvPr/>
          </p:nvGrpSpPr>
          <p:grpSpPr>
            <a:xfrm>
              <a:off x="793513" y="3871202"/>
              <a:ext cx="587803" cy="491262"/>
              <a:chOff x="609018" y="2138934"/>
              <a:chExt cx="914400" cy="764219"/>
            </a:xfrm>
          </p:grpSpPr>
          <p:sp>
            <p:nvSpPr>
              <p:cNvPr id="31" name="Hexagon 30">
                <a:extLst>
                  <a:ext uri="{FF2B5EF4-FFF2-40B4-BE49-F238E27FC236}">
                    <a16:creationId xmlns:a16="http://schemas.microsoft.com/office/drawing/2014/main" id="{B9C2729C-A41D-43E9-9E1F-6B57D1D584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38934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3" name="Graphic 32" descr="No sign">
                <a:extLst>
                  <a:ext uri="{FF2B5EF4-FFF2-40B4-BE49-F238E27FC236}">
                    <a16:creationId xmlns:a16="http://schemas.microsoft.com/office/drawing/2014/main" id="{15B710A1-10F1-4CD0-84DC-053394903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793513" y="2236474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39FBB5-DB06-4D85-B320-72147DFD422A}"/>
              </a:ext>
            </a:extLst>
          </p:cNvPr>
          <p:cNvGrpSpPr/>
          <p:nvPr/>
        </p:nvGrpSpPr>
        <p:grpSpPr>
          <a:xfrm>
            <a:off x="789467" y="5023875"/>
            <a:ext cx="4391551" cy="1162369"/>
            <a:chOff x="789467" y="5023875"/>
            <a:chExt cx="4391551" cy="11623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3C4A63-1F50-4762-B948-9B430FF3B725}"/>
                </a:ext>
              </a:extLst>
            </p:cNvPr>
            <p:cNvSpPr txBox="1"/>
            <p:nvPr/>
          </p:nvSpPr>
          <p:spPr>
            <a:xfrm>
              <a:off x="1523418" y="5023875"/>
              <a:ext cx="3657600" cy="1162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Chair Lift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Biome Light" panose="020B0303030204020804" pitchFamily="34" charset="0"/>
                </a:rPr>
                <a:t>The operating costs of installing a chair lift in isolation is worth less than its operating cost.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322DB9-1726-4C1A-93AB-FF6B0450B2AB}"/>
                </a:ext>
              </a:extLst>
            </p:cNvPr>
            <p:cNvGrpSpPr/>
            <p:nvPr/>
          </p:nvGrpSpPr>
          <p:grpSpPr>
            <a:xfrm>
              <a:off x="789467" y="5246867"/>
              <a:ext cx="642503" cy="536978"/>
              <a:chOff x="609018" y="2138934"/>
              <a:chExt cx="914400" cy="764219"/>
            </a:xfrm>
          </p:grpSpPr>
          <p:sp>
            <p:nvSpPr>
              <p:cNvPr id="37" name="Hexagon 36">
                <a:extLst>
                  <a:ext uri="{FF2B5EF4-FFF2-40B4-BE49-F238E27FC236}">
                    <a16:creationId xmlns:a16="http://schemas.microsoft.com/office/drawing/2014/main" id="{6E13BE0A-33EB-4D74-A69E-AB13D577E3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9018" y="2138934"/>
                <a:ext cx="914400" cy="764219"/>
              </a:xfrm>
              <a:prstGeom prst="hexagon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Graphic 38" descr="Ski Gondola">
                <a:extLst>
                  <a:ext uri="{FF2B5EF4-FFF2-40B4-BE49-F238E27FC236}">
                    <a16:creationId xmlns:a16="http://schemas.microsoft.com/office/drawing/2014/main" id="{FA111025-D717-4B24-8DA5-6E5BE8537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793513" y="2236474"/>
                <a:ext cx="548640" cy="5486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6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ACFF0A9-125B-401A-8CD4-32CCFDC4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982" y="97343"/>
            <a:ext cx="12140018" cy="6380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5351C1-B9C3-4121-A8FE-BBBE98DF3C71}"/>
              </a:ext>
            </a:extLst>
          </p:cNvPr>
          <p:cNvSpPr txBox="1"/>
          <p:nvPr/>
        </p:nvSpPr>
        <p:spPr>
          <a:xfrm>
            <a:off x="1424657" y="631544"/>
            <a:ext cx="34950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Principal Component Analysis</a:t>
            </a:r>
          </a:p>
          <a:p>
            <a:pPr algn="ctr"/>
            <a:r>
              <a:rPr lang="en-US" b="1" i="1" dirty="0">
                <a:solidFill>
                  <a:srgbClr val="00B050"/>
                </a:solidFill>
                <a:latin typeface="+mj-lt"/>
              </a:rPr>
              <a:t>To Split or Not to Split?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84B067-E6A8-49CD-B40F-F0C9F8D9FEEA}"/>
              </a:ext>
            </a:extLst>
          </p:cNvPr>
          <p:cNvSpPr txBox="1"/>
          <p:nvPr/>
        </p:nvSpPr>
        <p:spPr>
          <a:xfrm>
            <a:off x="840456" y="1308652"/>
            <a:ext cx="5029200" cy="138499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No Definitive Way to Split The Market. All States are Treated Equally.</a:t>
            </a:r>
          </a:p>
        </p:txBody>
      </p:sp>
    </p:spTree>
    <p:extLst>
      <p:ext uri="{BB962C8B-B14F-4D97-AF65-F5344CB8AC3E}">
        <p14:creationId xmlns:p14="http://schemas.microsoft.com/office/powerpoint/2010/main" val="329658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B6A61-AB39-4D8F-A4AC-510D19CDB1A0}"/>
              </a:ext>
            </a:extLst>
          </p:cNvPr>
          <p:cNvSpPr txBox="1"/>
          <p:nvPr/>
        </p:nvSpPr>
        <p:spPr>
          <a:xfrm rot="16200000">
            <a:off x="-1659574" y="1787165"/>
            <a:ext cx="407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 Features that Matter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9D536F-B129-4762-9505-1FF7693A5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894260"/>
              </p:ext>
            </p:extLst>
          </p:nvPr>
        </p:nvGraphicFramePr>
        <p:xfrm>
          <a:off x="1398084" y="218210"/>
          <a:ext cx="9395833" cy="642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8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B6A61-AB39-4D8F-A4AC-510D19CDB1A0}"/>
              </a:ext>
            </a:extLst>
          </p:cNvPr>
          <p:cNvSpPr txBox="1"/>
          <p:nvPr/>
        </p:nvSpPr>
        <p:spPr>
          <a:xfrm>
            <a:off x="3487882" y="77307"/>
            <a:ext cx="521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 Machine Learning Process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6EA3DE9-EDCC-467C-9A14-5C8B90DC1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564653"/>
              </p:ext>
            </p:extLst>
          </p:nvPr>
        </p:nvGraphicFramePr>
        <p:xfrm>
          <a:off x="280822" y="-72738"/>
          <a:ext cx="11630357" cy="495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CB16C5CE-3336-4595-8269-A4269AC57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18076"/>
              </p:ext>
            </p:extLst>
          </p:nvPr>
        </p:nvGraphicFramePr>
        <p:xfrm>
          <a:off x="640769" y="4680495"/>
          <a:ext cx="5032667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6119">
                  <a:extLst>
                    <a:ext uri="{9D8B030D-6E8A-4147-A177-3AD203B41FA5}">
                      <a16:colId xmlns:a16="http://schemas.microsoft.com/office/drawing/2014/main" val="3468198576"/>
                    </a:ext>
                  </a:extLst>
                </a:gridCol>
                <a:gridCol w="2216992">
                  <a:extLst>
                    <a:ext uri="{9D8B030D-6E8A-4147-A177-3AD203B41FA5}">
                      <a16:colId xmlns:a16="http://schemas.microsoft.com/office/drawing/2014/main" val="984634098"/>
                    </a:ext>
                  </a:extLst>
                </a:gridCol>
                <a:gridCol w="1789556">
                  <a:extLst>
                    <a:ext uri="{9D8B030D-6E8A-4147-A177-3AD203B41FA5}">
                      <a16:colId xmlns:a16="http://schemas.microsoft.com/office/drawing/2014/main" val="2393091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Linear Regression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6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Test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7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$10.50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$1.62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$11.80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91371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155605F-25A8-4A44-A325-FD5BB805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26481"/>
              </p:ext>
            </p:extLst>
          </p:nvPr>
        </p:nvGraphicFramePr>
        <p:xfrm>
          <a:off x="6518564" y="4680495"/>
          <a:ext cx="5032667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6119">
                  <a:extLst>
                    <a:ext uri="{9D8B030D-6E8A-4147-A177-3AD203B41FA5}">
                      <a16:colId xmlns:a16="http://schemas.microsoft.com/office/drawing/2014/main" val="3468198576"/>
                    </a:ext>
                  </a:extLst>
                </a:gridCol>
                <a:gridCol w="2216992">
                  <a:extLst>
                    <a:ext uri="{9D8B030D-6E8A-4147-A177-3AD203B41FA5}">
                      <a16:colId xmlns:a16="http://schemas.microsoft.com/office/drawing/2014/main" val="984634098"/>
                    </a:ext>
                  </a:extLst>
                </a:gridCol>
                <a:gridCol w="1789556">
                  <a:extLst>
                    <a:ext uri="{9D8B030D-6E8A-4147-A177-3AD203B41FA5}">
                      <a16:colId xmlns:a16="http://schemas.microsoft.com/office/drawing/2014/main" val="23930918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Random Forest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435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Test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7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$9.64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$1.35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j-lt"/>
                        </a:rPr>
                        <a:t>$9.53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9137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DE6DA58-495E-4002-884A-102DA2E5301D}"/>
              </a:ext>
            </a:extLst>
          </p:cNvPr>
          <p:cNvSpPr txBox="1"/>
          <p:nvPr/>
        </p:nvSpPr>
        <p:spPr>
          <a:xfrm>
            <a:off x="1266825" y="5985335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</a:rPr>
              <a:t>Table Description: The summary statistics for the 5 different mean absolute error results of the 5-fold cross validation on the training data set. As well as the mean absolute error of the prediction of ticket price on the test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AA494-6B20-4A9A-92C1-4641B125836F}"/>
              </a:ext>
            </a:extLst>
          </p:cNvPr>
          <p:cNvSpPr/>
          <p:nvPr/>
        </p:nvSpPr>
        <p:spPr>
          <a:xfrm>
            <a:off x="640769" y="4680495"/>
            <a:ext cx="5032667" cy="1112520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B6A61-AB39-4D8F-A4AC-510D19CDB1A0}"/>
              </a:ext>
            </a:extLst>
          </p:cNvPr>
          <p:cNvSpPr txBox="1"/>
          <p:nvPr/>
        </p:nvSpPr>
        <p:spPr>
          <a:xfrm>
            <a:off x="4200898" y="1049411"/>
            <a:ext cx="407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59193-EECD-478B-9D01-F1D63F5B72AA}"/>
              </a:ext>
            </a:extLst>
          </p:cNvPr>
          <p:cNvSpPr txBox="1"/>
          <p:nvPr/>
        </p:nvSpPr>
        <p:spPr>
          <a:xfrm>
            <a:off x="629802" y="2521059"/>
            <a:ext cx="47942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The model predicted that Big Mountain Resort should have a ticket price of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$95 compared to the current price of $81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E31BA-0555-4A1D-9D6C-CBF74482AC00}"/>
              </a:ext>
            </a:extLst>
          </p:cNvPr>
          <p:cNvSpPr txBox="1"/>
          <p:nvPr/>
        </p:nvSpPr>
        <p:spPr>
          <a:xfrm>
            <a:off x="6096000" y="2305616"/>
            <a:ext cx="58847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By adding in a new run that extends the vertical drop metric by 150ft. and the appropriate chair lift the resort can </a:t>
            </a:r>
            <a:r>
              <a:rPr lang="en-US" sz="2800" b="1" dirty="0">
                <a:solidFill>
                  <a:srgbClr val="00B050"/>
                </a:solidFill>
                <a:latin typeface="+mj-lt"/>
              </a:rPr>
              <a:t>raise the ticket price by $1.99 generated $3.4M in revenue.</a:t>
            </a:r>
          </a:p>
        </p:txBody>
      </p:sp>
    </p:spTree>
    <p:extLst>
      <p:ext uri="{BB962C8B-B14F-4D97-AF65-F5344CB8AC3E}">
        <p14:creationId xmlns:p14="http://schemas.microsoft.com/office/powerpoint/2010/main" val="50084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prstClr val="black"/>
              <a:srgbClr val="0070C0">
                <a:tint val="45000"/>
                <a:satMod val="400000"/>
              </a:srgbClr>
            </a:duotone>
          </a:blip>
          <a:srcRect t="3125" b="3125"/>
          <a:stretch/>
        </p:blipFill>
        <p:spPr>
          <a:xfrm>
            <a:off x="0" y="0"/>
            <a:ext cx="12192000" cy="6858000"/>
          </a:xfrm>
          <a:blipFill dpi="0" rotWithShape="1">
            <a:blip r:embed="rId4">
              <a:alphaModFix amt="80000"/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7B2D-562B-403C-8A98-9EE440D000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126FCA8-1363-452E-A01D-94E129F2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49505E-5C26-40DA-93EC-E5C3E3CED8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1385</TotalTime>
  <Words>419</Words>
  <Application>Microsoft Office PowerPoint</Application>
  <PresentationFormat>Widescreen</PresentationFormat>
  <Paragraphs>62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Office Theme</vt:lpstr>
      <vt:lpstr>Big Mountain Ski Resort</vt:lpstr>
      <vt:lpstr>What Features are Valuable to the Ski Experience?</vt:lpstr>
      <vt:lpstr>Key Finds &amp; Recommendations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</dc:title>
  <dc:creator>Denzel Williams</dc:creator>
  <cp:lastModifiedBy>Denzel Williams</cp:lastModifiedBy>
  <cp:revision>35</cp:revision>
  <dcterms:created xsi:type="dcterms:W3CDTF">2020-10-03T18:28:32Z</dcterms:created>
  <dcterms:modified xsi:type="dcterms:W3CDTF">2020-10-04T17:41:07Z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