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D00"/>
    <a:srgbClr val="FFE699"/>
    <a:srgbClr val="83CBEB"/>
    <a:srgbClr val="B4E5A2"/>
    <a:srgbClr val="FF8DFF"/>
    <a:srgbClr val="FF0000"/>
    <a:srgbClr val="BF9000"/>
    <a:srgbClr val="D9D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173D-42F7-493D-8B8B-7DA28C4E059E}" v="11" dt="2025-02-19T14:14:5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7" autoAdjust="0"/>
    <p:restoredTop sz="94660"/>
  </p:normalViewPr>
  <p:slideViewPr>
    <p:cSldViewPr snapToGrid="0">
      <p:cViewPr>
        <p:scale>
          <a:sx n="70" d="100"/>
          <a:sy n="70" d="100"/>
        </p:scale>
        <p:origin x="-98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pe Simpson" userId="b62102b2-89fe-453c-9d77-da1f0702e53e" providerId="ADAL" clId="{0204173D-42F7-493D-8B8B-7DA28C4E059E}"/>
    <pc:docChg chg="undo redo custSel modSld">
      <pc:chgData name="Hope Simpson" userId="b62102b2-89fe-453c-9d77-da1f0702e53e" providerId="ADAL" clId="{0204173D-42F7-493D-8B8B-7DA28C4E059E}" dt="2025-02-19T14:22:35.404" v="651" actId="20577"/>
      <pc:docMkLst>
        <pc:docMk/>
      </pc:docMkLst>
      <pc:sldChg chg="addSp delSp modSp mod">
        <pc:chgData name="Hope Simpson" userId="b62102b2-89fe-453c-9d77-da1f0702e53e" providerId="ADAL" clId="{0204173D-42F7-493D-8B8B-7DA28C4E059E}" dt="2025-02-19T14:22:35.404" v="651" actId="20577"/>
        <pc:sldMkLst>
          <pc:docMk/>
          <pc:sldMk cId="435447486" sldId="281"/>
        </pc:sldMkLst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7" creationId="{BCA02739-0FEE-4646-6843-C76315B135BE}"/>
          </ac:spMkLst>
        </pc:spChg>
        <pc:spChg chg="del">
          <ac:chgData name="Hope Simpson" userId="b62102b2-89fe-453c-9d77-da1f0702e53e" providerId="ADAL" clId="{0204173D-42F7-493D-8B8B-7DA28C4E059E}" dt="2025-02-19T13:41:51.055" v="279" actId="478"/>
          <ac:spMkLst>
            <pc:docMk/>
            <pc:sldMk cId="435447486" sldId="281"/>
            <ac:spMk id="8" creationId="{7D90F420-E8B0-624F-4C7B-3D92F4DE40DE}"/>
          </ac:spMkLst>
        </pc:spChg>
        <pc:spChg chg="mod">
          <ac:chgData name="Hope Simpson" userId="b62102b2-89fe-453c-9d77-da1f0702e53e" providerId="ADAL" clId="{0204173D-42F7-493D-8B8B-7DA28C4E059E}" dt="2025-02-19T13:48:49.682" v="398" actId="2711"/>
          <ac:spMkLst>
            <pc:docMk/>
            <pc:sldMk cId="435447486" sldId="281"/>
            <ac:spMk id="9" creationId="{A5163C23-E46E-59B0-94B6-D476FC20C499}"/>
          </ac:spMkLst>
        </pc:spChg>
        <pc:spChg chg="del">
          <ac:chgData name="Hope Simpson" userId="b62102b2-89fe-453c-9d77-da1f0702e53e" providerId="ADAL" clId="{0204173D-42F7-493D-8B8B-7DA28C4E059E}" dt="2025-02-19T13:53:10.706" v="557" actId="21"/>
          <ac:spMkLst>
            <pc:docMk/>
            <pc:sldMk cId="435447486" sldId="281"/>
            <ac:spMk id="10" creationId="{0D996D7E-376A-5AA9-8471-2F5B8E91BFD3}"/>
          </ac:spMkLst>
        </pc:spChg>
        <pc:spChg chg="del">
          <ac:chgData name="Hope Simpson" userId="b62102b2-89fe-453c-9d77-da1f0702e53e" providerId="ADAL" clId="{0204173D-42F7-493D-8B8B-7DA28C4E059E}" dt="2025-02-19T12:19:44.653" v="126" actId="21"/>
          <ac:spMkLst>
            <pc:docMk/>
            <pc:sldMk cId="435447486" sldId="281"/>
            <ac:spMk id="12" creationId="{24FEFA07-8684-DDF8-1940-630CE201E5C1}"/>
          </ac:spMkLst>
        </pc:spChg>
        <pc:spChg chg="mod">
          <ac:chgData name="Hope Simpson" userId="b62102b2-89fe-453c-9d77-da1f0702e53e" providerId="ADAL" clId="{0204173D-42F7-493D-8B8B-7DA28C4E059E}" dt="2025-02-19T13:39:47.188" v="251" actId="14100"/>
          <ac:spMkLst>
            <pc:docMk/>
            <pc:sldMk cId="435447486" sldId="281"/>
            <ac:spMk id="13" creationId="{69BCA3C0-F774-E20C-5521-E6D89F2636ED}"/>
          </ac:spMkLst>
        </pc:spChg>
        <pc:spChg chg="mod">
          <ac:chgData name="Hope Simpson" userId="b62102b2-89fe-453c-9d77-da1f0702e53e" providerId="ADAL" clId="{0204173D-42F7-493D-8B8B-7DA28C4E059E}" dt="2025-02-19T13:48:49.682" v="398" actId="2711"/>
          <ac:spMkLst>
            <pc:docMk/>
            <pc:sldMk cId="435447486" sldId="281"/>
            <ac:spMk id="15" creationId="{C26CF92C-B09A-00D9-1048-2090FD84C599}"/>
          </ac:spMkLst>
        </pc:spChg>
        <pc:spChg chg="mod">
          <ac:chgData name="Hope Simpson" userId="b62102b2-89fe-453c-9d77-da1f0702e53e" providerId="ADAL" clId="{0204173D-42F7-493D-8B8B-7DA28C4E059E}" dt="2025-02-19T13:44:11.704" v="312" actId="408"/>
          <ac:spMkLst>
            <pc:docMk/>
            <pc:sldMk cId="435447486" sldId="281"/>
            <ac:spMk id="18" creationId="{FA193553-B2E3-3C5B-29A3-08ED7660C658}"/>
          </ac:spMkLst>
        </pc:spChg>
        <pc:spChg chg="mod">
          <ac:chgData name="Hope Simpson" userId="b62102b2-89fe-453c-9d77-da1f0702e53e" providerId="ADAL" clId="{0204173D-42F7-493D-8B8B-7DA28C4E059E}" dt="2025-02-19T13:44:11.704" v="312" actId="408"/>
          <ac:spMkLst>
            <pc:docMk/>
            <pc:sldMk cId="435447486" sldId="281"/>
            <ac:spMk id="19" creationId="{0A3CB856-44D7-5FCC-8761-53D791AE7C4C}"/>
          </ac:spMkLst>
        </pc:spChg>
        <pc:spChg chg="mod">
          <ac:chgData name="Hope Simpson" userId="b62102b2-89fe-453c-9d77-da1f0702e53e" providerId="ADAL" clId="{0204173D-42F7-493D-8B8B-7DA28C4E059E}" dt="2025-02-19T13:44:11.704" v="312" actId="408"/>
          <ac:spMkLst>
            <pc:docMk/>
            <pc:sldMk cId="435447486" sldId="281"/>
            <ac:spMk id="20" creationId="{D7AF5D8B-3C51-C6F6-A933-E326DB993917}"/>
          </ac:spMkLst>
        </pc:spChg>
        <pc:spChg chg="mod">
          <ac:chgData name="Hope Simpson" userId="b62102b2-89fe-453c-9d77-da1f0702e53e" providerId="ADAL" clId="{0204173D-42F7-493D-8B8B-7DA28C4E059E}" dt="2025-02-19T13:44:08.962" v="311" actId="465"/>
          <ac:spMkLst>
            <pc:docMk/>
            <pc:sldMk cId="435447486" sldId="281"/>
            <ac:spMk id="21" creationId="{0D02EC0C-39FF-70E1-00BE-10A5B4E18BE7}"/>
          </ac:spMkLst>
        </pc:spChg>
        <pc:spChg chg="mod">
          <ac:chgData name="Hope Simpson" userId="b62102b2-89fe-453c-9d77-da1f0702e53e" providerId="ADAL" clId="{0204173D-42F7-493D-8B8B-7DA28C4E059E}" dt="2025-02-19T12:02:04.191" v="5" actId="14100"/>
          <ac:spMkLst>
            <pc:docMk/>
            <pc:sldMk cId="435447486" sldId="281"/>
            <ac:spMk id="22" creationId="{2E5F0799-94FE-CE9F-AFD0-224ECA06EC0B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23" creationId="{45CAF95B-6767-B13E-2672-35A39875BDB3}"/>
          </ac:spMkLst>
        </pc:spChg>
        <pc:spChg chg="del mod">
          <ac:chgData name="Hope Simpson" userId="b62102b2-89fe-453c-9d77-da1f0702e53e" providerId="ADAL" clId="{0204173D-42F7-493D-8B8B-7DA28C4E059E}" dt="2025-02-19T12:15:12.151" v="54" actId="478"/>
          <ac:spMkLst>
            <pc:docMk/>
            <pc:sldMk cId="435447486" sldId="281"/>
            <ac:spMk id="24" creationId="{E5FDA175-BF32-9309-2E42-008F3D21F570}"/>
          </ac:spMkLst>
        </pc:spChg>
        <pc:spChg chg="mod">
          <ac:chgData name="Hope Simpson" userId="b62102b2-89fe-453c-9d77-da1f0702e53e" providerId="ADAL" clId="{0204173D-42F7-493D-8B8B-7DA28C4E059E}" dt="2025-02-19T13:45:02.296" v="319" actId="1076"/>
          <ac:spMkLst>
            <pc:docMk/>
            <pc:sldMk cId="435447486" sldId="281"/>
            <ac:spMk id="25" creationId="{80079A26-FE5C-CF3E-D1B6-6E66350B5735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26" creationId="{5B9240C5-F7D9-1015-C477-D1DEBFC3288E}"/>
          </ac:spMkLst>
        </pc:spChg>
        <pc:spChg chg="mod">
          <ac:chgData name="Hope Simpson" userId="b62102b2-89fe-453c-9d77-da1f0702e53e" providerId="ADAL" clId="{0204173D-42F7-493D-8B8B-7DA28C4E059E}" dt="2025-02-19T13:45:26.704" v="326" actId="1036"/>
          <ac:spMkLst>
            <pc:docMk/>
            <pc:sldMk cId="435447486" sldId="281"/>
            <ac:spMk id="27" creationId="{6A88F854-1676-7ABE-84F4-9F51A19E7758}"/>
          </ac:spMkLst>
        </pc:spChg>
        <pc:spChg chg="mod">
          <ac:chgData name="Hope Simpson" userId="b62102b2-89fe-453c-9d77-da1f0702e53e" providerId="ADAL" clId="{0204173D-42F7-493D-8B8B-7DA28C4E059E}" dt="2025-02-19T14:15:04.542" v="567" actId="14100"/>
          <ac:spMkLst>
            <pc:docMk/>
            <pc:sldMk cId="435447486" sldId="281"/>
            <ac:spMk id="36" creationId="{01ACB18C-86E7-D787-A2A6-2653272ECE81}"/>
          </ac:spMkLst>
        </pc:spChg>
        <pc:spChg chg="mod">
          <ac:chgData name="Hope Simpson" userId="b62102b2-89fe-453c-9d77-da1f0702e53e" providerId="ADAL" clId="{0204173D-42F7-493D-8B8B-7DA28C4E059E}" dt="2025-02-19T13:48:40.015" v="397" actId="2711"/>
          <ac:spMkLst>
            <pc:docMk/>
            <pc:sldMk cId="435447486" sldId="281"/>
            <ac:spMk id="39" creationId="{4BAEEAD7-0837-953E-1D0F-FD2315737183}"/>
          </ac:spMkLst>
        </pc:spChg>
        <pc:spChg chg="mod">
          <ac:chgData name="Hope Simpson" userId="b62102b2-89fe-453c-9d77-da1f0702e53e" providerId="ADAL" clId="{0204173D-42F7-493D-8B8B-7DA28C4E059E}" dt="2025-02-19T13:48:35.729" v="396" actId="2711"/>
          <ac:spMkLst>
            <pc:docMk/>
            <pc:sldMk cId="435447486" sldId="281"/>
            <ac:spMk id="40" creationId="{565A30C7-57FD-658F-6B18-88E6676F8186}"/>
          </ac:spMkLst>
        </pc:spChg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41" creationId="{98B4025D-827F-5449-38AD-98F90E768AB0}"/>
          </ac:spMkLst>
        </pc:spChg>
        <pc:spChg chg="mod">
          <ac:chgData name="Hope Simpson" userId="b62102b2-89fe-453c-9d77-da1f0702e53e" providerId="ADAL" clId="{0204173D-42F7-493D-8B8B-7DA28C4E059E}" dt="2025-02-19T13:49:23.436" v="403" actId="1076"/>
          <ac:spMkLst>
            <pc:docMk/>
            <pc:sldMk cId="435447486" sldId="281"/>
            <ac:spMk id="44" creationId="{ED8E07E3-27C5-2D0D-F39B-B5BF44AB2837}"/>
          </ac:spMkLst>
        </pc:spChg>
        <pc:spChg chg="mod">
          <ac:chgData name="Hope Simpson" userId="b62102b2-89fe-453c-9d77-da1f0702e53e" providerId="ADAL" clId="{0204173D-42F7-493D-8B8B-7DA28C4E059E}" dt="2025-02-19T12:21:28.650" v="181" actId="1036"/>
          <ac:spMkLst>
            <pc:docMk/>
            <pc:sldMk cId="435447486" sldId="281"/>
            <ac:spMk id="45" creationId="{DB4712E3-9758-19F6-FDA3-5D6D7DA6D715}"/>
          </ac:spMkLst>
        </pc:spChg>
        <pc:spChg chg="mod">
          <ac:chgData name="Hope Simpson" userId="b62102b2-89fe-453c-9d77-da1f0702e53e" providerId="ADAL" clId="{0204173D-42F7-493D-8B8B-7DA28C4E059E}" dt="2025-02-19T13:48:49.682" v="398" actId="2711"/>
          <ac:spMkLst>
            <pc:docMk/>
            <pc:sldMk cId="435447486" sldId="281"/>
            <ac:spMk id="46" creationId="{53E67060-E1B4-3AFD-D6C3-4029DF969F77}"/>
          </ac:spMkLst>
        </pc:spChg>
        <pc:spChg chg="mod">
          <ac:chgData name="Hope Simpson" userId="b62102b2-89fe-453c-9d77-da1f0702e53e" providerId="ADAL" clId="{0204173D-42F7-493D-8B8B-7DA28C4E059E}" dt="2025-02-19T13:49:23.436" v="403" actId="1076"/>
          <ac:spMkLst>
            <pc:docMk/>
            <pc:sldMk cId="435447486" sldId="281"/>
            <ac:spMk id="47" creationId="{0474F32F-286F-E712-1FF4-A5B747FEB307}"/>
          </ac:spMkLst>
        </pc:spChg>
        <pc:spChg chg="add del mod">
          <ac:chgData name="Hope Simpson" userId="b62102b2-89fe-453c-9d77-da1f0702e53e" providerId="ADAL" clId="{0204173D-42F7-493D-8B8B-7DA28C4E059E}" dt="2025-02-19T12:21:36.815" v="183" actId="1036"/>
          <ac:spMkLst>
            <pc:docMk/>
            <pc:sldMk cId="435447486" sldId="281"/>
            <ac:spMk id="54" creationId="{E28C5F28-28E8-5F5A-7F1C-9387A33E62A1}"/>
          </ac:spMkLst>
        </pc:spChg>
        <pc:spChg chg="del">
          <ac:chgData name="Hope Simpson" userId="b62102b2-89fe-453c-9d77-da1f0702e53e" providerId="ADAL" clId="{0204173D-42F7-493D-8B8B-7DA28C4E059E}" dt="2025-02-19T12:15:38.378" v="58" actId="21"/>
          <ac:spMkLst>
            <pc:docMk/>
            <pc:sldMk cId="435447486" sldId="281"/>
            <ac:spMk id="56" creationId="{C7883A2A-E530-1477-22A2-EFFFA8664EF3}"/>
          </ac:spMkLst>
        </pc:spChg>
        <pc:spChg chg="del">
          <ac:chgData name="Hope Simpson" userId="b62102b2-89fe-453c-9d77-da1f0702e53e" providerId="ADAL" clId="{0204173D-42F7-493D-8B8B-7DA28C4E059E}" dt="2025-02-19T13:41:55.068" v="280" actId="478"/>
          <ac:spMkLst>
            <pc:docMk/>
            <pc:sldMk cId="435447486" sldId="281"/>
            <ac:spMk id="57" creationId="{22140220-59F7-DDAB-7D5D-50C92152A1E4}"/>
          </ac:spMkLst>
        </pc:spChg>
        <pc:spChg chg="del">
          <ac:chgData name="Hope Simpson" userId="b62102b2-89fe-453c-9d77-da1f0702e53e" providerId="ADAL" clId="{0204173D-42F7-493D-8B8B-7DA28C4E059E}" dt="2025-02-19T12:19:44.653" v="126" actId="21"/>
          <ac:spMkLst>
            <pc:docMk/>
            <pc:sldMk cId="435447486" sldId="281"/>
            <ac:spMk id="59" creationId="{A01C2EA5-F2E6-EA19-C967-270D148319D5}"/>
          </ac:spMkLst>
        </pc:spChg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63" creationId="{28D14BB3-783B-61DE-54D8-9E4337F18F53}"/>
          </ac:spMkLst>
        </pc:spChg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65" creationId="{7CB27AB2-9623-93A5-B8BD-0115BF0F7DCF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73" creationId="{D9E93CA3-8E9D-384A-430D-B4133BCF983F}"/>
          </ac:spMkLst>
        </pc:spChg>
        <pc:spChg chg="mod">
          <ac:chgData name="Hope Simpson" userId="b62102b2-89fe-453c-9d77-da1f0702e53e" providerId="ADAL" clId="{0204173D-42F7-493D-8B8B-7DA28C4E059E}" dt="2025-02-19T13:48:18.768" v="392" actId="2711"/>
          <ac:spMkLst>
            <pc:docMk/>
            <pc:sldMk cId="435447486" sldId="281"/>
            <ac:spMk id="75" creationId="{ADA64AA6-6E9A-8737-F94F-8508EE88F7B4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77" creationId="{E3FE9D6F-3F5F-15E1-D1CF-52B757C0B269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134" creationId="{E2CFBCB6-C3EF-EC4D-C3DC-89A08A7C54CD}"/>
          </ac:spMkLst>
        </pc:spChg>
        <pc:spChg chg="mod">
          <ac:chgData name="Hope Simpson" userId="b62102b2-89fe-453c-9d77-da1f0702e53e" providerId="ADAL" clId="{0204173D-42F7-493D-8B8B-7DA28C4E059E}" dt="2025-02-19T13:44:23.896" v="314" actId="408"/>
          <ac:spMkLst>
            <pc:docMk/>
            <pc:sldMk cId="435447486" sldId="281"/>
            <ac:spMk id="135" creationId="{58A3F978-7874-F76A-748B-5351D9B646DC}"/>
          </ac:spMkLst>
        </pc:spChg>
        <pc:spChg chg="mod">
          <ac:chgData name="Hope Simpson" userId="b62102b2-89fe-453c-9d77-da1f0702e53e" providerId="ADAL" clId="{0204173D-42F7-493D-8B8B-7DA28C4E059E}" dt="2025-02-19T13:50:27.789" v="459" actId="1037"/>
          <ac:spMkLst>
            <pc:docMk/>
            <pc:sldMk cId="435447486" sldId="281"/>
            <ac:spMk id="137" creationId="{45EEA7F9-874A-7FB8-D136-ED1CDDC8E438}"/>
          </ac:spMkLst>
        </pc:spChg>
        <pc:spChg chg="mod">
          <ac:chgData name="Hope Simpson" userId="b62102b2-89fe-453c-9d77-da1f0702e53e" providerId="ADAL" clId="{0204173D-42F7-493D-8B8B-7DA28C4E059E}" dt="2025-02-19T13:50:32.451" v="461" actId="1038"/>
          <ac:spMkLst>
            <pc:docMk/>
            <pc:sldMk cId="435447486" sldId="281"/>
            <ac:spMk id="141" creationId="{55BD8C6E-2AA8-1EDF-F8A0-963D7E593893}"/>
          </ac:spMkLst>
        </pc:spChg>
        <pc:spChg chg="mod">
          <ac:chgData name="Hope Simpson" userId="b62102b2-89fe-453c-9d77-da1f0702e53e" providerId="ADAL" clId="{0204173D-42F7-493D-8B8B-7DA28C4E059E}" dt="2025-02-19T13:50:32.451" v="461" actId="1038"/>
          <ac:spMkLst>
            <pc:docMk/>
            <pc:sldMk cId="435447486" sldId="281"/>
            <ac:spMk id="142" creationId="{FE1C30B6-C0D9-EA79-1954-2AEE4E34859D}"/>
          </ac:spMkLst>
        </pc:spChg>
        <pc:spChg chg="mod">
          <ac:chgData name="Hope Simpson" userId="b62102b2-89fe-453c-9d77-da1f0702e53e" providerId="ADAL" clId="{0204173D-42F7-493D-8B8B-7DA28C4E059E}" dt="2025-02-19T14:15:28.096" v="638" actId="20577"/>
          <ac:spMkLst>
            <pc:docMk/>
            <pc:sldMk cId="435447486" sldId="281"/>
            <ac:spMk id="145" creationId="{9CBB0612-CE31-594B-7C09-1F045ACC2CE2}"/>
          </ac:spMkLst>
        </pc:spChg>
        <pc:spChg chg="mod">
          <ac:chgData name="Hope Simpson" userId="b62102b2-89fe-453c-9d77-da1f0702e53e" providerId="ADAL" clId="{0204173D-42F7-493D-8B8B-7DA28C4E059E}" dt="2025-02-19T13:51:24.134" v="504" actId="14100"/>
          <ac:spMkLst>
            <pc:docMk/>
            <pc:sldMk cId="435447486" sldId="281"/>
            <ac:spMk id="150" creationId="{4DF09E7B-FCC6-7FC3-12CC-8BC0891B7C8D}"/>
          </ac:spMkLst>
        </pc:spChg>
        <pc:spChg chg="mod">
          <ac:chgData name="Hope Simpson" userId="b62102b2-89fe-453c-9d77-da1f0702e53e" providerId="ADAL" clId="{0204173D-42F7-493D-8B8B-7DA28C4E059E}" dt="2025-02-19T12:22:34.898" v="189" actId="1076"/>
          <ac:spMkLst>
            <pc:docMk/>
            <pc:sldMk cId="435447486" sldId="281"/>
            <ac:spMk id="160" creationId="{CD3CE4F0-DAA7-0F6E-35D7-560B25920096}"/>
          </ac:spMkLst>
        </pc:spChg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213" creationId="{38F96269-788B-D300-059D-3E7BF3CBBD5C}"/>
          </ac:spMkLst>
        </pc:spChg>
        <pc:spChg chg="mod">
          <ac:chgData name="Hope Simpson" userId="b62102b2-89fe-453c-9d77-da1f0702e53e" providerId="ADAL" clId="{0204173D-42F7-493D-8B8B-7DA28C4E059E}" dt="2025-02-19T13:46:56.354" v="342" actId="1076"/>
          <ac:spMkLst>
            <pc:docMk/>
            <pc:sldMk cId="435447486" sldId="281"/>
            <ac:spMk id="214" creationId="{D0B230A5-EBF5-2CEA-7922-D1CB5859D699}"/>
          </ac:spMkLst>
        </pc:spChg>
        <pc:spChg chg="mod">
          <ac:chgData name="Hope Simpson" userId="b62102b2-89fe-453c-9d77-da1f0702e53e" providerId="ADAL" clId="{0204173D-42F7-493D-8B8B-7DA28C4E059E}" dt="2025-02-19T12:21:28.650" v="181" actId="1036"/>
          <ac:spMkLst>
            <pc:docMk/>
            <pc:sldMk cId="435447486" sldId="281"/>
            <ac:spMk id="225" creationId="{8DA89C22-6B0F-611E-A1E1-90AA7F796CDD}"/>
          </ac:spMkLst>
        </pc:spChg>
        <pc:spChg chg="mod">
          <ac:chgData name="Hope Simpson" userId="b62102b2-89fe-453c-9d77-da1f0702e53e" providerId="ADAL" clId="{0204173D-42F7-493D-8B8B-7DA28C4E059E}" dt="2025-02-19T13:50:25.451" v="455" actId="1038"/>
          <ac:spMkLst>
            <pc:docMk/>
            <pc:sldMk cId="435447486" sldId="281"/>
            <ac:spMk id="233" creationId="{C6A4BEDD-4D81-9AFD-D5C1-B1C9A500B0B7}"/>
          </ac:spMkLst>
        </pc:spChg>
        <pc:spChg chg="mod">
          <ac:chgData name="Hope Simpson" userId="b62102b2-89fe-453c-9d77-da1f0702e53e" providerId="ADAL" clId="{0204173D-42F7-493D-8B8B-7DA28C4E059E}" dt="2025-02-19T13:48:08.780" v="391" actId="20577"/>
          <ac:spMkLst>
            <pc:docMk/>
            <pc:sldMk cId="435447486" sldId="281"/>
            <ac:spMk id="236" creationId="{7CFD961D-98E9-9035-CACB-C4F072A42F97}"/>
          </ac:spMkLst>
        </pc:spChg>
        <pc:spChg chg="del">
          <ac:chgData name="Hope Simpson" userId="b62102b2-89fe-453c-9d77-da1f0702e53e" providerId="ADAL" clId="{0204173D-42F7-493D-8B8B-7DA28C4E059E}" dt="2025-02-19T12:15:37.111" v="57" actId="21"/>
          <ac:spMkLst>
            <pc:docMk/>
            <pc:sldMk cId="435447486" sldId="281"/>
            <ac:spMk id="240" creationId="{44C6C169-7E71-4354-DFD4-7D89B50AA21D}"/>
          </ac:spMkLst>
        </pc:spChg>
        <pc:spChg chg="add mod">
          <ac:chgData name="Hope Simpson" userId="b62102b2-89fe-453c-9d77-da1f0702e53e" providerId="ADAL" clId="{0204173D-42F7-493D-8B8B-7DA28C4E059E}" dt="2025-02-19T13:44:11.704" v="312" actId="408"/>
          <ac:spMkLst>
            <pc:docMk/>
            <pc:sldMk cId="435447486" sldId="281"/>
            <ac:spMk id="258" creationId="{03EBFAF0-6729-82F1-95DB-7BB8AB18DD39}"/>
          </ac:spMkLst>
        </pc:spChg>
        <pc:spChg chg="add mod">
          <ac:chgData name="Hope Simpson" userId="b62102b2-89fe-453c-9d77-da1f0702e53e" providerId="ADAL" clId="{0204173D-42F7-493D-8B8B-7DA28C4E059E}" dt="2025-02-19T12:21:28.650" v="181" actId="1036"/>
          <ac:spMkLst>
            <pc:docMk/>
            <pc:sldMk cId="435447486" sldId="281"/>
            <ac:spMk id="262" creationId="{C7883A2A-E530-1477-22A2-EFFFA8664EF3}"/>
          </ac:spMkLst>
        </pc:spChg>
        <pc:spChg chg="add mod">
          <ac:chgData name="Hope Simpson" userId="b62102b2-89fe-453c-9d77-da1f0702e53e" providerId="ADAL" clId="{0204173D-42F7-493D-8B8B-7DA28C4E059E}" dt="2025-02-19T13:39:36.993" v="249" actId="14100"/>
          <ac:spMkLst>
            <pc:docMk/>
            <pc:sldMk cId="435447486" sldId="281"/>
            <ac:spMk id="264" creationId="{1E3523D3-CF07-24CA-E395-9DEAB656574D}"/>
          </ac:spMkLst>
        </pc:spChg>
        <pc:spChg chg="add mod">
          <ac:chgData name="Hope Simpson" userId="b62102b2-89fe-453c-9d77-da1f0702e53e" providerId="ADAL" clId="{0204173D-42F7-493D-8B8B-7DA28C4E059E}" dt="2025-02-19T14:22:35.404" v="651" actId="20577"/>
          <ac:spMkLst>
            <pc:docMk/>
            <pc:sldMk cId="435447486" sldId="281"/>
            <ac:spMk id="265" creationId="{24FEFA07-8684-DDF8-1940-630CE201E5C1}"/>
          </ac:spMkLst>
        </pc:spChg>
        <pc:spChg chg="add mod">
          <ac:chgData name="Hope Simpson" userId="b62102b2-89fe-453c-9d77-da1f0702e53e" providerId="ADAL" clId="{0204173D-42F7-493D-8B8B-7DA28C4E059E}" dt="2025-02-19T12:22:31.363" v="188" actId="1076"/>
          <ac:spMkLst>
            <pc:docMk/>
            <pc:sldMk cId="435447486" sldId="281"/>
            <ac:spMk id="266" creationId="{A01C2EA5-F2E6-EA19-C967-270D148319D5}"/>
          </ac:spMkLst>
        </pc:spChg>
        <pc:spChg chg="add mod">
          <ac:chgData name="Hope Simpson" userId="b62102b2-89fe-453c-9d77-da1f0702e53e" providerId="ADAL" clId="{0204173D-42F7-493D-8B8B-7DA28C4E059E}" dt="2025-02-19T13:51:53.212" v="550" actId="20577"/>
          <ac:spMkLst>
            <pc:docMk/>
            <pc:sldMk cId="435447486" sldId="281"/>
            <ac:spMk id="292" creationId="{7E84EE25-AEF5-322B-87A5-0FC9F7505828}"/>
          </ac:spMkLst>
        </pc:spChg>
        <pc:spChg chg="add mod">
          <ac:chgData name="Hope Simpson" userId="b62102b2-89fe-453c-9d77-da1f0702e53e" providerId="ADAL" clId="{0204173D-42F7-493D-8B8B-7DA28C4E059E}" dt="2025-02-19T13:51:38.751" v="539" actId="20577"/>
          <ac:spMkLst>
            <pc:docMk/>
            <pc:sldMk cId="435447486" sldId="281"/>
            <ac:spMk id="293" creationId="{EE82B894-AD0C-D0F2-A5A7-EC0476CFF525}"/>
          </ac:spMkLst>
        </pc:spChg>
        <pc:spChg chg="add mod">
          <ac:chgData name="Hope Simpson" userId="b62102b2-89fe-453c-9d77-da1f0702e53e" providerId="ADAL" clId="{0204173D-42F7-493D-8B8B-7DA28C4E059E}" dt="2025-02-19T14:15:33.348" v="649" actId="6549"/>
          <ac:spMkLst>
            <pc:docMk/>
            <pc:sldMk cId="435447486" sldId="281"/>
            <ac:spMk id="302" creationId="{4EA35116-0A18-2522-DD55-88D18A46ADA3}"/>
          </ac:spMkLst>
        </pc:spChg>
        <pc:cxnChg chg="mod">
          <ac:chgData name="Hope Simpson" userId="b62102b2-89fe-453c-9d77-da1f0702e53e" providerId="ADAL" clId="{0204173D-42F7-493D-8B8B-7DA28C4E059E}" dt="2025-02-19T13:44:11.704" v="312" actId="408"/>
          <ac:cxnSpMkLst>
            <pc:docMk/>
            <pc:sldMk cId="435447486" sldId="281"/>
            <ac:cxnSpMk id="11" creationId="{8821CF5C-D01D-07AA-688A-2554915C29A7}"/>
          </ac:cxnSpMkLst>
        </pc:cxnChg>
        <pc:cxnChg chg="del mod">
          <ac:chgData name="Hope Simpson" userId="b62102b2-89fe-453c-9d77-da1f0702e53e" providerId="ADAL" clId="{0204173D-42F7-493D-8B8B-7DA28C4E059E}" dt="2025-02-19T13:49:29.154" v="404" actId="21"/>
          <ac:cxnSpMkLst>
            <pc:docMk/>
            <pc:sldMk cId="435447486" sldId="281"/>
            <ac:cxnSpMk id="35" creationId="{6653BC23-9D73-7BBA-2CFD-43D839AE1DBF}"/>
          </ac:cxnSpMkLst>
        </pc:cxnChg>
        <pc:cxnChg chg="mod">
          <ac:chgData name="Hope Simpson" userId="b62102b2-89fe-453c-9d77-da1f0702e53e" providerId="ADAL" clId="{0204173D-42F7-493D-8B8B-7DA28C4E059E}" dt="2025-02-19T13:45:02.296" v="319" actId="1076"/>
          <ac:cxnSpMkLst>
            <pc:docMk/>
            <pc:sldMk cId="435447486" sldId="281"/>
            <ac:cxnSpMk id="50" creationId="{195FB052-C396-57A1-E793-0A10CA3211AB}"/>
          </ac:cxnSpMkLst>
        </pc:cxnChg>
        <pc:cxnChg chg="del mod">
          <ac:chgData name="Hope Simpson" userId="b62102b2-89fe-453c-9d77-da1f0702e53e" providerId="ADAL" clId="{0204173D-42F7-493D-8B8B-7DA28C4E059E}" dt="2025-02-19T12:15:14.103" v="55" actId="478"/>
          <ac:cxnSpMkLst>
            <pc:docMk/>
            <pc:sldMk cId="435447486" sldId="281"/>
            <ac:cxnSpMk id="51" creationId="{4359A18A-A88D-1B2F-E21C-F4D5EBF69E7A}"/>
          </ac:cxnSpMkLst>
        </pc:cxnChg>
        <pc:cxnChg chg="mod">
          <ac:chgData name="Hope Simpson" userId="b62102b2-89fe-453c-9d77-da1f0702e53e" providerId="ADAL" clId="{0204173D-42F7-493D-8B8B-7DA28C4E059E}" dt="2025-02-19T13:49:34.816" v="407" actId="14100"/>
          <ac:cxnSpMkLst>
            <pc:docMk/>
            <pc:sldMk cId="435447486" sldId="281"/>
            <ac:cxnSpMk id="66" creationId="{C867C7CD-DA8C-7D9C-F020-8C7F75B80BB2}"/>
          </ac:cxnSpMkLst>
        </pc:cxnChg>
        <pc:cxnChg chg="del mod">
          <ac:chgData name="Hope Simpson" userId="b62102b2-89fe-453c-9d77-da1f0702e53e" providerId="ADAL" clId="{0204173D-42F7-493D-8B8B-7DA28C4E059E}" dt="2025-02-19T13:49:31.340" v="406" actId="21"/>
          <ac:cxnSpMkLst>
            <pc:docMk/>
            <pc:sldMk cId="435447486" sldId="281"/>
            <ac:cxnSpMk id="71" creationId="{CCAC5412-9D0B-21DB-7BFA-661305B70A04}"/>
          </ac:cxnSpMkLst>
        </pc:cxnChg>
        <pc:cxnChg chg="del mod">
          <ac:chgData name="Hope Simpson" userId="b62102b2-89fe-453c-9d77-da1f0702e53e" providerId="ADAL" clId="{0204173D-42F7-493D-8B8B-7DA28C4E059E}" dt="2025-02-19T12:21:01.800" v="165" actId="478"/>
          <ac:cxnSpMkLst>
            <pc:docMk/>
            <pc:sldMk cId="435447486" sldId="281"/>
            <ac:cxnSpMk id="74" creationId="{EE72593C-859B-6F01-E36C-45E35C296C41}"/>
          </ac:cxnSpMkLst>
        </pc:cxnChg>
        <pc:cxnChg chg="mod">
          <ac:chgData name="Hope Simpson" userId="b62102b2-89fe-453c-9d77-da1f0702e53e" providerId="ADAL" clId="{0204173D-42F7-493D-8B8B-7DA28C4E059E}" dt="2025-02-19T13:44:23.896" v="314" actId="408"/>
          <ac:cxnSpMkLst>
            <pc:docMk/>
            <pc:sldMk cId="435447486" sldId="281"/>
            <ac:cxnSpMk id="76" creationId="{348B1C9B-5E8F-7748-F323-4ED63DCD6F7A}"/>
          </ac:cxnSpMkLst>
        </pc:cxnChg>
        <pc:cxnChg chg="mod">
          <ac:chgData name="Hope Simpson" userId="b62102b2-89fe-453c-9d77-da1f0702e53e" providerId="ADAL" clId="{0204173D-42F7-493D-8B8B-7DA28C4E059E}" dt="2025-02-19T13:52:06.247" v="554" actId="14100"/>
          <ac:cxnSpMkLst>
            <pc:docMk/>
            <pc:sldMk cId="435447486" sldId="281"/>
            <ac:cxnSpMk id="79" creationId="{3156122F-7802-ECE6-A0E6-DC1B69D187AC}"/>
          </ac:cxnSpMkLst>
        </pc:cxnChg>
        <pc:cxnChg chg="mod">
          <ac:chgData name="Hope Simpson" userId="b62102b2-89fe-453c-9d77-da1f0702e53e" providerId="ADAL" clId="{0204173D-42F7-493D-8B8B-7DA28C4E059E}" dt="2025-02-19T13:55:41.480" v="564" actId="14100"/>
          <ac:cxnSpMkLst>
            <pc:docMk/>
            <pc:sldMk cId="435447486" sldId="281"/>
            <ac:cxnSpMk id="80" creationId="{BB52707F-6E43-8C24-7C8B-A6EFC91994C3}"/>
          </ac:cxnSpMkLst>
        </pc:cxnChg>
        <pc:cxnChg chg="mod">
          <ac:chgData name="Hope Simpson" userId="b62102b2-89fe-453c-9d77-da1f0702e53e" providerId="ADAL" clId="{0204173D-42F7-493D-8B8B-7DA28C4E059E}" dt="2025-02-19T13:45:26.704" v="326" actId="1036"/>
          <ac:cxnSpMkLst>
            <pc:docMk/>
            <pc:sldMk cId="435447486" sldId="281"/>
            <ac:cxnSpMk id="82" creationId="{134E342A-944F-CF2D-C7E6-AA9B4E208179}"/>
          </ac:cxnSpMkLst>
        </pc:cxnChg>
        <pc:cxnChg chg="mod">
          <ac:chgData name="Hope Simpson" userId="b62102b2-89fe-453c-9d77-da1f0702e53e" providerId="ADAL" clId="{0204173D-42F7-493D-8B8B-7DA28C4E059E}" dt="2025-02-19T13:49:44.212" v="410" actId="14100"/>
          <ac:cxnSpMkLst>
            <pc:docMk/>
            <pc:sldMk cId="435447486" sldId="281"/>
            <ac:cxnSpMk id="85" creationId="{D6EC14FF-6030-5653-30E4-5B63FFC07083}"/>
          </ac:cxnSpMkLst>
        </pc:cxnChg>
        <pc:cxnChg chg="del mod">
          <ac:chgData name="Hope Simpson" userId="b62102b2-89fe-453c-9d77-da1f0702e53e" providerId="ADAL" clId="{0204173D-42F7-493D-8B8B-7DA28C4E059E}" dt="2025-02-19T13:49:37.812" v="409" actId="21"/>
          <ac:cxnSpMkLst>
            <pc:docMk/>
            <pc:sldMk cId="435447486" sldId="281"/>
            <ac:cxnSpMk id="88" creationId="{B73CC404-6AED-7551-CFF0-915352A0E137}"/>
          </ac:cxnSpMkLst>
        </pc:cxnChg>
        <pc:cxnChg chg="del mod">
          <ac:chgData name="Hope Simpson" userId="b62102b2-89fe-453c-9d77-da1f0702e53e" providerId="ADAL" clId="{0204173D-42F7-493D-8B8B-7DA28C4E059E}" dt="2025-02-19T13:49:30.579" v="405" actId="21"/>
          <ac:cxnSpMkLst>
            <pc:docMk/>
            <pc:sldMk cId="435447486" sldId="281"/>
            <ac:cxnSpMk id="90" creationId="{3229C5E4-2235-59D8-19B1-AE441270841A}"/>
          </ac:cxnSpMkLst>
        </pc:cxnChg>
        <pc:cxnChg chg="mod">
          <ac:chgData name="Hope Simpson" userId="b62102b2-89fe-453c-9d77-da1f0702e53e" providerId="ADAL" clId="{0204173D-42F7-493D-8B8B-7DA28C4E059E}" dt="2025-02-19T13:44:11.704" v="312" actId="408"/>
          <ac:cxnSpMkLst>
            <pc:docMk/>
            <pc:sldMk cId="435447486" sldId="281"/>
            <ac:cxnSpMk id="91" creationId="{F6E8B549-60F4-A37F-5C10-1D62B18DCC04}"/>
          </ac:cxnSpMkLst>
        </pc:cxnChg>
        <pc:cxnChg chg="mod">
          <ac:chgData name="Hope Simpson" userId="b62102b2-89fe-453c-9d77-da1f0702e53e" providerId="ADAL" clId="{0204173D-42F7-493D-8B8B-7DA28C4E059E}" dt="2025-02-19T13:44:11.704" v="312" actId="408"/>
          <ac:cxnSpMkLst>
            <pc:docMk/>
            <pc:sldMk cId="435447486" sldId="281"/>
            <ac:cxnSpMk id="94" creationId="{0F6DBFD7-FB0E-B281-652C-BFB06C25E706}"/>
          </ac:cxnSpMkLst>
        </pc:cxnChg>
        <pc:cxnChg chg="mod">
          <ac:chgData name="Hope Simpson" userId="b62102b2-89fe-453c-9d77-da1f0702e53e" providerId="ADAL" clId="{0204173D-42F7-493D-8B8B-7DA28C4E059E}" dt="2025-02-19T13:44:08.713" v="310" actId="408"/>
          <ac:cxnSpMkLst>
            <pc:docMk/>
            <pc:sldMk cId="435447486" sldId="281"/>
            <ac:cxnSpMk id="97" creationId="{1C09AF59-1E04-86E9-093D-96CEC0FE393F}"/>
          </ac:cxnSpMkLst>
        </pc:cxnChg>
        <pc:cxnChg chg="mod">
          <ac:chgData name="Hope Simpson" userId="b62102b2-89fe-453c-9d77-da1f0702e53e" providerId="ADAL" clId="{0204173D-42F7-493D-8B8B-7DA28C4E059E}" dt="2025-02-19T13:44:11.704" v="312" actId="408"/>
          <ac:cxnSpMkLst>
            <pc:docMk/>
            <pc:sldMk cId="435447486" sldId="281"/>
            <ac:cxnSpMk id="101" creationId="{01449C7F-4E33-0D33-85C0-28102832A9EC}"/>
          </ac:cxnSpMkLst>
        </pc:cxnChg>
        <pc:cxnChg chg="del mod">
          <ac:chgData name="Hope Simpson" userId="b62102b2-89fe-453c-9d77-da1f0702e53e" providerId="ADAL" clId="{0204173D-42F7-493D-8B8B-7DA28C4E059E}" dt="2025-02-19T12:20:49.140" v="164" actId="478"/>
          <ac:cxnSpMkLst>
            <pc:docMk/>
            <pc:sldMk cId="435447486" sldId="281"/>
            <ac:cxnSpMk id="143" creationId="{B59E71A5-D738-957E-9384-8CD1C198244E}"/>
          </ac:cxnSpMkLst>
        </pc:cxnChg>
        <pc:cxnChg chg="mod">
          <ac:chgData name="Hope Simpson" userId="b62102b2-89fe-453c-9d77-da1f0702e53e" providerId="ADAL" clId="{0204173D-42F7-493D-8B8B-7DA28C4E059E}" dt="2025-02-19T13:44:23.896" v="314" actId="408"/>
          <ac:cxnSpMkLst>
            <pc:docMk/>
            <pc:sldMk cId="435447486" sldId="281"/>
            <ac:cxnSpMk id="144" creationId="{8C4273CB-E82C-AD82-A55A-C614F5838418}"/>
          </ac:cxnSpMkLst>
        </pc:cxnChg>
        <pc:cxnChg chg="mod">
          <ac:chgData name="Hope Simpson" userId="b62102b2-89fe-453c-9d77-da1f0702e53e" providerId="ADAL" clId="{0204173D-42F7-493D-8B8B-7DA28C4E059E}" dt="2025-02-19T13:51:43.153" v="540" actId="14100"/>
          <ac:cxnSpMkLst>
            <pc:docMk/>
            <pc:sldMk cId="435447486" sldId="281"/>
            <ac:cxnSpMk id="146" creationId="{F40CD98E-CB1C-21AB-DA77-D0CD609CAEC0}"/>
          </ac:cxnSpMkLst>
        </pc:cxnChg>
        <pc:cxnChg chg="del mod">
          <ac:chgData name="Hope Simpson" userId="b62102b2-89fe-453c-9d77-da1f0702e53e" providerId="ADAL" clId="{0204173D-42F7-493D-8B8B-7DA28C4E059E}" dt="2025-02-19T13:49:53.887" v="412" actId="21"/>
          <ac:cxnSpMkLst>
            <pc:docMk/>
            <pc:sldMk cId="435447486" sldId="281"/>
            <ac:cxnSpMk id="149" creationId="{672D57E3-33E3-4A10-2085-9FCEBAAE89CD}"/>
          </ac:cxnSpMkLst>
        </pc:cxnChg>
        <pc:cxnChg chg="mod">
          <ac:chgData name="Hope Simpson" userId="b62102b2-89fe-453c-9d77-da1f0702e53e" providerId="ADAL" clId="{0204173D-42F7-493D-8B8B-7DA28C4E059E}" dt="2025-02-19T12:02:09.400" v="6" actId="14100"/>
          <ac:cxnSpMkLst>
            <pc:docMk/>
            <pc:sldMk cId="435447486" sldId="281"/>
            <ac:cxnSpMk id="152" creationId="{D9DD3BA1-C1FD-5961-CAB7-F9081D74D079}"/>
          </ac:cxnSpMkLst>
        </pc:cxnChg>
        <pc:cxnChg chg="add del mod">
          <ac:chgData name="Hope Simpson" userId="b62102b2-89fe-453c-9d77-da1f0702e53e" providerId="ADAL" clId="{0204173D-42F7-493D-8B8B-7DA28C4E059E}" dt="2025-02-19T13:49:36.215" v="408" actId="21"/>
          <ac:cxnSpMkLst>
            <pc:docMk/>
            <pc:sldMk cId="435447486" sldId="281"/>
            <ac:cxnSpMk id="269" creationId="{687B08E2-E69C-35C3-F63A-86B9B5EFA3E4}"/>
          </ac:cxnSpMkLst>
        </pc:cxnChg>
        <pc:cxnChg chg="add mod">
          <ac:chgData name="Hope Simpson" userId="b62102b2-89fe-453c-9d77-da1f0702e53e" providerId="ADAL" clId="{0204173D-42F7-493D-8B8B-7DA28C4E059E}" dt="2025-02-19T13:49:10.441" v="402" actId="14100"/>
          <ac:cxnSpMkLst>
            <pc:docMk/>
            <pc:sldMk cId="435447486" sldId="281"/>
            <ac:cxnSpMk id="285" creationId="{6A2D576F-8915-7149-C5E1-EF1E0101F3CD}"/>
          </ac:cxnSpMkLst>
        </pc:cxnChg>
        <pc:cxnChg chg="add mod">
          <ac:chgData name="Hope Simpson" userId="b62102b2-89fe-453c-9d77-da1f0702e53e" providerId="ADAL" clId="{0204173D-42F7-493D-8B8B-7DA28C4E059E}" dt="2025-02-19T13:53:43.849" v="560" actId="14100"/>
          <ac:cxnSpMkLst>
            <pc:docMk/>
            <pc:sldMk cId="435447486" sldId="281"/>
            <ac:cxnSpMk id="295" creationId="{F3AB54E2-FE13-6A55-A376-09A9FD849BDF}"/>
          </ac:cxnSpMkLst>
        </pc:cxnChg>
        <pc:cxnChg chg="add mod">
          <ac:chgData name="Hope Simpson" userId="b62102b2-89fe-453c-9d77-da1f0702e53e" providerId="ADAL" clId="{0204173D-42F7-493D-8B8B-7DA28C4E059E}" dt="2025-02-19T13:53:54.519" v="562" actId="14100"/>
          <ac:cxnSpMkLst>
            <pc:docMk/>
            <pc:sldMk cId="435447486" sldId="281"/>
            <ac:cxnSpMk id="296" creationId="{52063982-2CDB-AA8E-ABE0-9B6BEEE5BA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2D59-1A27-9180-4AF2-119874EC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8498-3E5E-9C0C-3A9B-3B4F0F78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CC3C-E1BD-7E0B-6AB7-91AD272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9BA6-9B91-0D83-D384-D9179A29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EF78-C39A-2FF5-05FB-77B1C1A7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16FB-93FB-9BD0-F169-0EADA746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F9DE-F92C-8F05-2FD5-EA8E5642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1F4E-DC0C-AB93-A6A2-D7EDA061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C325-65E8-23F6-D091-37DBF997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5CE5-58C0-CB56-DD83-70E464DA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352F3-2CBC-8EF1-F0E6-77AA1DE7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9EBF0-07CB-84E1-952F-F1D21122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0479-EFE8-2CBC-B929-B719C7E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961B-1A86-B0B5-7649-B141E3B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BBEA-86CE-12E8-9F23-ADCC50D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07C5-D112-C017-71F9-DE243F2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221-BC9D-C48C-85A6-C98F376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DC6F-9037-100A-95D8-06D788EB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7E42-2AC5-4B8F-DF57-FD8E31E7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3954-87F7-614C-AFC9-23300C9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7211-0090-319B-A94C-37536E04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1ECF-36B1-B5F0-F0AC-0D5831ED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EB2E-94BD-2E8C-1C1E-B9CE2A71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B791-54A7-69EB-20C4-76BD845F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8D07-D4CC-5D9B-065E-C629840B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39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17C-A29B-B452-7714-C5CC0992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B67F-0D03-90FD-6371-58B233DF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606D-735B-3E71-BDC4-ACC2289E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A067-28F2-06FB-E99A-89B89448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57E76-8D31-816F-D6BA-C4193FFC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A645-D609-E678-807B-C001E10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3EB2-7840-8977-8FA1-A3EDA16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AB3D-5F81-2AD1-695E-FFD16DA7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28693-BCAC-33C0-6FFC-A9B6CA21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7F0B0-87CB-E358-4233-98C14CA13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B1416-0DEA-E2F7-1E2D-D516A9BAC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D483F-052E-64CC-6726-0C569B8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5F41D-55DB-AD38-9B57-8E069A4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86696-8A29-FD8A-BBA1-ECF405D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38F-7309-0814-B940-25F6B9CD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12BAE-8A6D-8F0C-CDDD-81094B7A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BDE-09DB-B627-DEA9-380F31D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E210E-2C7C-D44F-1CBA-AF7539FD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17E42-F563-ECBB-3CB7-8FC3937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FDDA-B07C-F4EA-C7F1-485F2E5E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7E9A-78AF-3400-5F1D-D4AD34A6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C1C-AC20-EF90-A2B3-E446C937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D99D-D617-F69B-1B32-6B96804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1028-F1A6-A53C-85AC-5B9C33BC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5B5F-AEE6-7036-4478-986C1486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9477-BD65-4AEF-C300-77A5FBA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AB27-BB8E-852A-4BBA-2DD350F9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E5A-ECAD-9408-2B25-D21D2BF3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98F07-3701-5790-9610-D71553BA4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32C3D-FEB4-0322-5CEE-2DED4872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64E7-594E-62E0-C3A7-6B485C82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FC71-D05D-1B66-5C40-9F04A6CA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BFF2-AFC5-7884-4AE4-5AB57D6D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26FE4-15B6-95A6-BCE1-EF3F92A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41CA-D193-E7A1-A464-CDA8F0BD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ABF17-DA14-F7BE-00FA-213D7AF43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6A326-9A60-445F-9FA2-E975E071A0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28C0-5781-0AFA-8028-02053A952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CCB9-9427-08CE-8C14-19325A8DA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CB56F-A2F6-4E5A-B2FE-40C38B587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5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EC1367-9F8F-56C0-BBF6-88CB4B270040}"/>
              </a:ext>
            </a:extLst>
          </p:cNvPr>
          <p:cNvSpPr/>
          <p:nvPr/>
        </p:nvSpPr>
        <p:spPr>
          <a:xfrm>
            <a:off x="1986385" y="566571"/>
            <a:ext cx="2497990" cy="36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93" b="1" dirty="0">
                <a:solidFill>
                  <a:schemeClr val="tx1"/>
                </a:solidFill>
              </a:rPr>
              <a:t>Causes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88173-C426-0629-EF99-DA0CB0C7A049}"/>
              </a:ext>
            </a:extLst>
          </p:cNvPr>
          <p:cNvSpPr/>
          <p:nvPr/>
        </p:nvSpPr>
        <p:spPr>
          <a:xfrm>
            <a:off x="4540847" y="566571"/>
            <a:ext cx="3489996" cy="36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93" b="1" dirty="0">
                <a:solidFill>
                  <a:schemeClr val="tx1"/>
                </a:solidFill>
              </a:rPr>
              <a:t>Contributing Risk Factors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93553-B2E3-3C5B-29A3-08ED7660C658}"/>
              </a:ext>
            </a:extLst>
          </p:cNvPr>
          <p:cNvSpPr/>
          <p:nvPr/>
        </p:nvSpPr>
        <p:spPr>
          <a:xfrm>
            <a:off x="190610" y="1076688"/>
            <a:ext cx="1478934" cy="550857"/>
          </a:xfrm>
          <a:prstGeom prst="rect">
            <a:avLst/>
          </a:prstGeom>
          <a:solidFill>
            <a:srgbClr val="EF5F6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4" b="1" dirty="0">
                <a:solidFill>
                  <a:schemeClr val="bg1"/>
                </a:solidFill>
              </a:rPr>
              <a:t>Endemicity of diseases</a:t>
            </a:r>
            <a:endParaRPr lang="en-GB" sz="1524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3CB856-44D7-5FCC-8761-53D791AE7C4C}"/>
              </a:ext>
            </a:extLst>
          </p:cNvPr>
          <p:cNvSpPr/>
          <p:nvPr/>
        </p:nvSpPr>
        <p:spPr>
          <a:xfrm>
            <a:off x="189240" y="1911237"/>
            <a:ext cx="1478934" cy="5508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4" b="1" dirty="0">
                <a:solidFill>
                  <a:schemeClr val="bg1"/>
                </a:solidFill>
              </a:rPr>
              <a:t>Vulnerability to disease</a:t>
            </a:r>
            <a:endParaRPr lang="en-GB" sz="1524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AF5D8B-3C51-C6F6-A933-E326DB993917}"/>
              </a:ext>
            </a:extLst>
          </p:cNvPr>
          <p:cNvSpPr/>
          <p:nvPr/>
        </p:nvSpPr>
        <p:spPr>
          <a:xfrm>
            <a:off x="187870" y="2946316"/>
            <a:ext cx="1476691" cy="7313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4" b="1" dirty="0">
                <a:solidFill>
                  <a:schemeClr val="bg1"/>
                </a:solidFill>
              </a:rPr>
              <a:t>Access to health services</a:t>
            </a:r>
            <a:endParaRPr lang="en-GB" sz="1524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2EC0C-39FF-70E1-00BE-10A5B4E18BE7}"/>
              </a:ext>
            </a:extLst>
          </p:cNvPr>
          <p:cNvSpPr/>
          <p:nvPr/>
        </p:nvSpPr>
        <p:spPr>
          <a:xfrm>
            <a:off x="191980" y="4214198"/>
            <a:ext cx="1478934" cy="5508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4" b="1" dirty="0">
                <a:solidFill>
                  <a:schemeClr val="bg1"/>
                </a:solidFill>
              </a:rPr>
              <a:t>Health service availability</a:t>
            </a:r>
            <a:endParaRPr lang="en-GB" sz="1524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F0799-94FE-CE9F-AFD0-224ECA06EC0B}"/>
              </a:ext>
            </a:extLst>
          </p:cNvPr>
          <p:cNvSpPr/>
          <p:nvPr/>
        </p:nvSpPr>
        <p:spPr>
          <a:xfrm>
            <a:off x="192223" y="5249277"/>
            <a:ext cx="1488027" cy="776471"/>
          </a:xfrm>
          <a:prstGeom prst="rect">
            <a:avLst/>
          </a:prstGeom>
          <a:solidFill>
            <a:srgbClr val="BF9000"/>
          </a:solidFill>
          <a:ln>
            <a:solidFill>
              <a:srgbClr val="7A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4" b="1" dirty="0">
                <a:solidFill>
                  <a:schemeClr val="bg1"/>
                </a:solidFill>
              </a:rPr>
              <a:t>Poor clinical outcomes</a:t>
            </a:r>
            <a:endParaRPr lang="en-GB" sz="1524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CAF95B-6767-B13E-2672-35A39875BDB3}"/>
              </a:ext>
            </a:extLst>
          </p:cNvPr>
          <p:cNvSpPr/>
          <p:nvPr/>
        </p:nvSpPr>
        <p:spPr>
          <a:xfrm>
            <a:off x="2121199" y="1015569"/>
            <a:ext cx="2011125" cy="203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Environmental Suitability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079A26-FE5C-CF3E-D1B6-6E66350B5735}"/>
              </a:ext>
            </a:extLst>
          </p:cNvPr>
          <p:cNvSpPr/>
          <p:nvPr/>
        </p:nvSpPr>
        <p:spPr>
          <a:xfrm>
            <a:off x="2126892" y="1820302"/>
            <a:ext cx="2011126" cy="769890"/>
          </a:xfrm>
          <a:prstGeom prst="rect">
            <a:avLst/>
          </a:prstGeom>
          <a:solidFill>
            <a:srgbClr val="CFA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7030A0"/>
                </a:solidFill>
              </a:rPr>
              <a:t>Individual, household and community risk factors </a:t>
            </a:r>
            <a:br>
              <a:rPr lang="en-GB" sz="1100" dirty="0">
                <a:solidFill>
                  <a:srgbClr val="7030A0"/>
                </a:solidFill>
              </a:rPr>
            </a:br>
            <a:r>
              <a:rPr lang="en-GB" sz="1100" dirty="0">
                <a:solidFill>
                  <a:srgbClr val="7030A0"/>
                </a:solidFill>
              </a:rPr>
              <a:t>for infection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240C5-F7D9-1015-C477-D1DEBFC3288E}"/>
              </a:ext>
            </a:extLst>
          </p:cNvPr>
          <p:cNvSpPr/>
          <p:nvPr/>
        </p:nvSpPr>
        <p:spPr>
          <a:xfrm>
            <a:off x="2138493" y="2948754"/>
            <a:ext cx="2011126" cy="73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Availability of, access to, inclusion in, uptake of services  </a:t>
            </a:r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8F854-1676-7ABE-84F4-9F51A19E7758}"/>
              </a:ext>
            </a:extLst>
          </p:cNvPr>
          <p:cNvSpPr/>
          <p:nvPr/>
        </p:nvSpPr>
        <p:spPr>
          <a:xfrm>
            <a:off x="2044264" y="4066828"/>
            <a:ext cx="2169631" cy="857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Clinical capacity and capability, diagnostic availability</a:t>
            </a:r>
            <a:endParaRPr lang="en-GB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ADF15-831E-82C2-6C15-48382C0631FD}"/>
              </a:ext>
            </a:extLst>
          </p:cNvPr>
          <p:cNvSpPr/>
          <p:nvPr/>
        </p:nvSpPr>
        <p:spPr>
          <a:xfrm>
            <a:off x="8087315" y="566571"/>
            <a:ext cx="4063938" cy="36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93" b="1" dirty="0">
                <a:solidFill>
                  <a:schemeClr val="tx1"/>
                </a:solidFill>
              </a:rPr>
              <a:t>District Level Metrics/Proxies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02739-0FEE-4646-6843-C76315B135BE}"/>
              </a:ext>
            </a:extLst>
          </p:cNvPr>
          <p:cNvSpPr/>
          <p:nvPr/>
        </p:nvSpPr>
        <p:spPr>
          <a:xfrm>
            <a:off x="4657021" y="1805298"/>
            <a:ext cx="1180326" cy="382058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Manual occupation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63C23-E46E-59B0-94B6-D476FC20C499}"/>
              </a:ext>
            </a:extLst>
          </p:cNvPr>
          <p:cNvSpPr/>
          <p:nvPr/>
        </p:nvSpPr>
        <p:spPr>
          <a:xfrm>
            <a:off x="8379711" y="3342185"/>
            <a:ext cx="1333436" cy="4134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Vaccine Coverage</a:t>
            </a:r>
          </a:p>
          <a:p>
            <a:pPr algn="ctr"/>
            <a:r>
              <a:rPr lang="en-GB" sz="1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(DTP)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CF92C-B09A-00D9-1048-2090FD84C599}"/>
              </a:ext>
            </a:extLst>
          </p:cNvPr>
          <p:cNvSpPr/>
          <p:nvPr/>
        </p:nvSpPr>
        <p:spPr>
          <a:xfrm>
            <a:off x="8365741" y="2879846"/>
            <a:ext cx="1387074" cy="415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time to Health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CB18C-86E7-D787-A2A6-2653272ECE81}"/>
              </a:ext>
            </a:extLst>
          </p:cNvPr>
          <p:cNvSpPr/>
          <p:nvPr/>
        </p:nvSpPr>
        <p:spPr>
          <a:xfrm>
            <a:off x="9999972" y="4050828"/>
            <a:ext cx="892870" cy="826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Doctors per Head of Population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EEAD7-0837-953E-1D0F-FD2315737183}"/>
              </a:ext>
            </a:extLst>
          </p:cNvPr>
          <p:cNvSpPr/>
          <p:nvPr/>
        </p:nvSpPr>
        <p:spPr>
          <a:xfrm>
            <a:off x="9173284" y="1787928"/>
            <a:ext cx="1983284" cy="360081"/>
          </a:xfrm>
          <a:prstGeom prst="rect">
            <a:avLst/>
          </a:prstGeom>
          <a:solidFill>
            <a:srgbClr val="DE7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Socioeconomic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A30C7-57FD-658F-6B18-88E6676F8186}"/>
              </a:ext>
            </a:extLst>
          </p:cNvPr>
          <p:cNvSpPr/>
          <p:nvPr/>
        </p:nvSpPr>
        <p:spPr>
          <a:xfrm>
            <a:off x="8289128" y="1787928"/>
            <a:ext cx="843419" cy="756047"/>
          </a:xfrm>
          <a:prstGeom prst="rect">
            <a:avLst/>
          </a:prstGeom>
          <a:solidFill>
            <a:srgbClr val="DE7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housing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B4025D-827F-5449-38AD-98F90E768AB0}"/>
              </a:ext>
            </a:extLst>
          </p:cNvPr>
          <p:cNvSpPr/>
          <p:nvPr/>
        </p:nvSpPr>
        <p:spPr>
          <a:xfrm>
            <a:off x="6798667" y="1806508"/>
            <a:ext cx="1000223" cy="391598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Unclean Water Supply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E07E3-27C5-2D0D-F39B-B5BF44AB2837}"/>
              </a:ext>
            </a:extLst>
          </p:cNvPr>
          <p:cNvSpPr/>
          <p:nvPr/>
        </p:nvSpPr>
        <p:spPr>
          <a:xfrm>
            <a:off x="4979299" y="4067186"/>
            <a:ext cx="2441415" cy="387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242424"/>
                </a:solidFill>
                <a:latin typeface="Calibri" panose="020F0502020204030204" pitchFamily="34" charset="0"/>
              </a:rPr>
              <a:t>Availability of diagnostic materials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4712E3-9758-19F6-FDA3-5D6D7DA6D715}"/>
              </a:ext>
            </a:extLst>
          </p:cNvPr>
          <p:cNvSpPr/>
          <p:nvPr/>
        </p:nvSpPr>
        <p:spPr>
          <a:xfrm>
            <a:off x="4595017" y="2875625"/>
            <a:ext cx="1162728" cy="568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Geographical accessibility of health facilities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67060-E1B4-3AFD-D6C3-4029DF969F77}"/>
              </a:ext>
            </a:extLst>
          </p:cNvPr>
          <p:cNvSpPr/>
          <p:nvPr/>
        </p:nvSpPr>
        <p:spPr>
          <a:xfrm>
            <a:off x="8365741" y="4059168"/>
            <a:ext cx="1587303" cy="83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per HCC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4F32F-286F-E712-1FF4-A5B747FEB307}"/>
              </a:ext>
            </a:extLst>
          </p:cNvPr>
          <p:cNvSpPr/>
          <p:nvPr/>
        </p:nvSpPr>
        <p:spPr>
          <a:xfrm>
            <a:off x="4971506" y="4510554"/>
            <a:ext cx="2449208" cy="387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3C42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of trained healthcare staff</a:t>
            </a:r>
            <a:endParaRPr lang="en-GB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C5F28-28E8-5F5A-7F1C-9387A33E62A1}"/>
              </a:ext>
            </a:extLst>
          </p:cNvPr>
          <p:cNvSpPr/>
          <p:nvPr/>
        </p:nvSpPr>
        <p:spPr>
          <a:xfrm>
            <a:off x="5908476" y="3495134"/>
            <a:ext cx="908455" cy="307917"/>
          </a:xfrm>
          <a:prstGeom prst="rect">
            <a:avLst/>
          </a:prstGeom>
          <a:solidFill>
            <a:srgbClr val="83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Stigma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D14BB3-783B-61DE-54D8-9E4337F18F53}"/>
              </a:ext>
            </a:extLst>
          </p:cNvPr>
          <p:cNvSpPr/>
          <p:nvPr/>
        </p:nvSpPr>
        <p:spPr>
          <a:xfrm>
            <a:off x="5872573" y="1811015"/>
            <a:ext cx="890285" cy="387091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BCG vaccination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B27AB2-9623-93A5-B8BD-0115BF0F7DCF}"/>
              </a:ext>
            </a:extLst>
          </p:cNvPr>
          <p:cNvSpPr/>
          <p:nvPr/>
        </p:nvSpPr>
        <p:spPr>
          <a:xfrm>
            <a:off x="4674164" y="2232616"/>
            <a:ext cx="1062610" cy="365724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Overcrowding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21CF5C-D01D-07AA-688A-2554915C29A7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1669544" y="1117126"/>
            <a:ext cx="451655" cy="234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5FB052-C396-57A1-E793-0A10CA3211AB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1668174" y="2186666"/>
            <a:ext cx="458718" cy="185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67C7CD-DA8C-7D9C-F020-8C7F75B80BB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38018" y="2205247"/>
            <a:ext cx="519003" cy="80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DA64AA6-6E9A-8737-F94F-8508EE88F7B4}"/>
              </a:ext>
            </a:extLst>
          </p:cNvPr>
          <p:cNvSpPr/>
          <p:nvPr/>
        </p:nvSpPr>
        <p:spPr>
          <a:xfrm>
            <a:off x="11201288" y="1791254"/>
            <a:ext cx="843424" cy="749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BCG Vaccine Coverage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8B1C9B-5E8F-7748-F323-4ED63DCD6F7A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1664561" y="3311967"/>
            <a:ext cx="473932" cy="24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6122F-7802-ECE6-A0E6-DC1B69D187A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149619" y="3311967"/>
            <a:ext cx="445398" cy="24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4E342A-944F-CF2D-C7E6-AA9B4E20817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1670914" y="4489626"/>
            <a:ext cx="373350" cy="61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EC14FF-6030-5653-30E4-5B63FFC0708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13895" y="4495763"/>
            <a:ext cx="75761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E8B549-60F4-A37F-5C10-1D62B18DCC0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928707" y="1627545"/>
            <a:ext cx="1370" cy="283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6DBFD7-FB0E-B281-652C-BFB06C25E70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26216" y="2462094"/>
            <a:ext cx="2491" cy="484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09AF59-1E04-86E9-093D-96CEC0FE393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926216" y="3677618"/>
            <a:ext cx="5231" cy="5365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38F8A5-9405-6D18-8F27-6C3C5D0EA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31447" y="4765054"/>
            <a:ext cx="4790" cy="484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308D622-C884-35E3-B10B-B4C289C743EB}"/>
              </a:ext>
            </a:extLst>
          </p:cNvPr>
          <p:cNvSpPr/>
          <p:nvPr/>
        </p:nvSpPr>
        <p:spPr>
          <a:xfrm>
            <a:off x="10268090" y="1135996"/>
            <a:ext cx="960624" cy="487501"/>
          </a:xfrm>
          <a:prstGeom prst="rect">
            <a:avLst/>
          </a:prstGeom>
          <a:solidFill>
            <a:srgbClr val="FE9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rgbClr val="242424"/>
                </a:solidFill>
                <a:latin typeface="Calibri" panose="020F0502020204030204" pitchFamily="34" charset="0"/>
              </a:rPr>
              <a:t>Predicted BU Suitability</a:t>
            </a:r>
            <a:endParaRPr lang="en-GB" sz="1100" b="1" i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F6F4EA-16C9-205E-E6B5-CB44B437FFB4}"/>
              </a:ext>
            </a:extLst>
          </p:cNvPr>
          <p:cNvCxnSpPr>
            <a:cxnSpLocks/>
            <a:stCxn id="210" idx="3"/>
            <a:endCxn id="162" idx="1"/>
          </p:cNvCxnSpPr>
          <p:nvPr/>
        </p:nvCxnSpPr>
        <p:spPr>
          <a:xfrm>
            <a:off x="8030843" y="1371622"/>
            <a:ext cx="207058" cy="6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D3CE4F0-DAA7-0F6E-35D7-560B25920096}"/>
              </a:ext>
            </a:extLst>
          </p:cNvPr>
          <p:cNvSpPr/>
          <p:nvPr/>
        </p:nvSpPr>
        <p:spPr>
          <a:xfrm>
            <a:off x="10775384" y="3237038"/>
            <a:ext cx="1293610" cy="510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Past Screening Sites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646B0-102E-9319-6C7B-2FB5F5FA53BB}"/>
              </a:ext>
            </a:extLst>
          </p:cNvPr>
          <p:cNvSpPr/>
          <p:nvPr/>
        </p:nvSpPr>
        <p:spPr>
          <a:xfrm>
            <a:off x="8237901" y="1124671"/>
            <a:ext cx="1000224" cy="5062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Reported skin NTD cases</a:t>
            </a:r>
            <a:r>
              <a:rPr lang="en-GB" sz="105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GB" sz="1100" baseline="30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52707F-6E43-8C24-7C8B-A6EFC91994C3}"/>
              </a:ext>
            </a:extLst>
          </p:cNvPr>
          <p:cNvCxnSpPr>
            <a:cxnSpLocks/>
          </p:cNvCxnSpPr>
          <p:nvPr/>
        </p:nvCxnSpPr>
        <p:spPr>
          <a:xfrm>
            <a:off x="7781224" y="3342185"/>
            <a:ext cx="59848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E48C89F-E3A8-E81C-D0A8-66610CDADA50}"/>
              </a:ext>
            </a:extLst>
          </p:cNvPr>
          <p:cNvSpPr/>
          <p:nvPr/>
        </p:nvSpPr>
        <p:spPr>
          <a:xfrm>
            <a:off x="11260556" y="1135995"/>
            <a:ext cx="885947" cy="491549"/>
          </a:xfrm>
          <a:prstGeom prst="rect">
            <a:avLst/>
          </a:prstGeom>
          <a:solidFill>
            <a:srgbClr val="FE9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rgbClr val="242424"/>
                </a:solidFill>
                <a:latin typeface="Calibri" panose="020F0502020204030204" pitchFamily="34" charset="0"/>
              </a:rPr>
              <a:t>Predicted LF Prevalence</a:t>
            </a:r>
            <a:endParaRPr lang="en-GB" sz="1100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CA3C0-F774-E20C-5521-E6D89F2636ED}"/>
              </a:ext>
            </a:extLst>
          </p:cNvPr>
          <p:cNvSpPr/>
          <p:nvPr/>
        </p:nvSpPr>
        <p:spPr>
          <a:xfrm>
            <a:off x="6853109" y="3247369"/>
            <a:ext cx="928115" cy="544348"/>
          </a:xfrm>
          <a:prstGeom prst="rect">
            <a:avLst/>
          </a:prstGeom>
          <a:solidFill>
            <a:srgbClr val="83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Trust in Health Care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DD853A-DCAC-517E-61EE-721F0F2F018D}"/>
              </a:ext>
            </a:extLst>
          </p:cNvPr>
          <p:cNvSpPr/>
          <p:nvPr/>
        </p:nvSpPr>
        <p:spPr>
          <a:xfrm>
            <a:off x="4540844" y="1117597"/>
            <a:ext cx="1235559" cy="491109"/>
          </a:xfrm>
          <a:prstGeom prst="rect">
            <a:avLst/>
          </a:prstGeom>
          <a:solidFill>
            <a:srgbClr val="FF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Presence of vectors (CL &amp; LF)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626C2E-27B5-31FD-CCAB-5AE11F51FC8D}"/>
              </a:ext>
            </a:extLst>
          </p:cNvPr>
          <p:cNvSpPr/>
          <p:nvPr/>
        </p:nvSpPr>
        <p:spPr>
          <a:xfrm>
            <a:off x="5816707" y="1115295"/>
            <a:ext cx="1000224" cy="491109"/>
          </a:xfrm>
          <a:prstGeom prst="rect">
            <a:avLst/>
          </a:prstGeom>
          <a:solidFill>
            <a:srgbClr val="FF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Historical transmission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E93CA3-8E9D-384A-430D-B4133BCF983F}"/>
              </a:ext>
            </a:extLst>
          </p:cNvPr>
          <p:cNvSpPr/>
          <p:nvPr/>
        </p:nvSpPr>
        <p:spPr>
          <a:xfrm>
            <a:off x="2121916" y="1246548"/>
            <a:ext cx="2011125" cy="203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Population Susceptibility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FE9D6F-3F5F-15E1-D1CF-52B757C0B269}"/>
              </a:ext>
            </a:extLst>
          </p:cNvPr>
          <p:cNvSpPr/>
          <p:nvPr/>
        </p:nvSpPr>
        <p:spPr>
          <a:xfrm>
            <a:off x="2117430" y="1481120"/>
            <a:ext cx="2011125" cy="203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Transmission Suitability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214D44-D3BF-6E8B-FD68-E4BB9366A039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33041" y="1348105"/>
            <a:ext cx="407803" cy="15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0DFB4E-6396-1D9E-BC9B-B0AB0E264610}"/>
              </a:ext>
            </a:extLst>
          </p:cNvPr>
          <p:cNvCxnSpPr>
            <a:cxnSpLocks/>
            <a:stCxn id="18" idx="3"/>
            <a:endCxn id="73" idx="1"/>
          </p:cNvCxnSpPr>
          <p:nvPr/>
        </p:nvCxnSpPr>
        <p:spPr>
          <a:xfrm flipV="1">
            <a:off x="1669544" y="1348105"/>
            <a:ext cx="452372" cy="4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449C7F-4E33-0D33-85C0-28102832A9EC}"/>
              </a:ext>
            </a:extLst>
          </p:cNvPr>
          <p:cNvCxnSpPr>
            <a:cxnSpLocks/>
            <a:stCxn id="18" idx="3"/>
            <a:endCxn id="77" idx="1"/>
          </p:cNvCxnSpPr>
          <p:nvPr/>
        </p:nvCxnSpPr>
        <p:spPr>
          <a:xfrm>
            <a:off x="1669544" y="1352117"/>
            <a:ext cx="447886" cy="230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CFBCB6-C3EF-EC4D-C3DC-89A08A7C54CD}"/>
              </a:ext>
            </a:extLst>
          </p:cNvPr>
          <p:cNvSpPr/>
          <p:nvPr/>
        </p:nvSpPr>
        <p:spPr>
          <a:xfrm>
            <a:off x="2048147" y="5212049"/>
            <a:ext cx="2165748" cy="39902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7A5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of drugs, MMDP supplies, </a:t>
            </a:r>
            <a:r>
              <a:rPr lang="en-US" sz="1100" kern="0" dirty="0">
                <a:solidFill>
                  <a:srgbClr val="7A5D00"/>
                </a:solidFill>
                <a:latin typeface="Calibri" panose="020F0502020204030204"/>
              </a:rPr>
              <a:t>clinical capacity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7A5D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A3F978-7874-F76A-748B-5351D9B646DC}"/>
              </a:ext>
            </a:extLst>
          </p:cNvPr>
          <p:cNvSpPr/>
          <p:nvPr/>
        </p:nvSpPr>
        <p:spPr>
          <a:xfrm>
            <a:off x="2052810" y="5667115"/>
            <a:ext cx="2169631" cy="399029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7A5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loss to follow up/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7A5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non-compliance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7A5D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EEA7F9-874A-7FB8-D136-ED1CDDC8E438}"/>
              </a:ext>
            </a:extLst>
          </p:cNvPr>
          <p:cNvSpPr/>
          <p:nvPr/>
        </p:nvSpPr>
        <p:spPr>
          <a:xfrm>
            <a:off x="5907908" y="5210103"/>
            <a:ext cx="1616872" cy="360083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worker training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729410A-94BF-558C-EB10-253EBE25599E}"/>
              </a:ext>
            </a:extLst>
          </p:cNvPr>
          <p:cNvSpPr/>
          <p:nvPr/>
        </p:nvSpPr>
        <p:spPr>
          <a:xfrm>
            <a:off x="4759025" y="5626227"/>
            <a:ext cx="1070702" cy="4572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Disabilities/ Comorbidity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BD8C6E-2AA8-1EDF-F8A0-963D7E593893}"/>
              </a:ext>
            </a:extLst>
          </p:cNvPr>
          <p:cNvSpPr/>
          <p:nvPr/>
        </p:nvSpPr>
        <p:spPr>
          <a:xfrm>
            <a:off x="5877424" y="5635087"/>
            <a:ext cx="832055" cy="4475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Lengthy Treatment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C30B6-C0D9-EA79-1954-2AEE4E34859D}"/>
              </a:ext>
            </a:extLst>
          </p:cNvPr>
          <p:cNvSpPr/>
          <p:nvPr/>
        </p:nvSpPr>
        <p:spPr>
          <a:xfrm>
            <a:off x="6752441" y="5631699"/>
            <a:ext cx="908456" cy="4572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Centralised Treatment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C4273CB-E82C-AD82-A55A-C614F5838418}"/>
              </a:ext>
            </a:extLst>
          </p:cNvPr>
          <p:cNvCxnSpPr>
            <a:cxnSpLocks/>
            <a:stCxn id="22" idx="3"/>
            <a:endCxn id="134" idx="1"/>
          </p:cNvCxnSpPr>
          <p:nvPr/>
        </p:nvCxnSpPr>
        <p:spPr>
          <a:xfrm flipV="1">
            <a:off x="1680250" y="5411563"/>
            <a:ext cx="367897" cy="225950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CBB0612-CE31-594B-7C09-1F045ACC2CE2}"/>
              </a:ext>
            </a:extLst>
          </p:cNvPr>
          <p:cNvSpPr/>
          <p:nvPr/>
        </p:nvSpPr>
        <p:spPr>
          <a:xfrm>
            <a:off x="8412369" y="5616588"/>
            <a:ext cx="1749731" cy="37335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 training in skin NTD case management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40CD98E-CB1C-21AB-DA77-D0CD609CAEC0}"/>
              </a:ext>
            </a:extLst>
          </p:cNvPr>
          <p:cNvCxnSpPr>
            <a:cxnSpLocks/>
          </p:cNvCxnSpPr>
          <p:nvPr/>
        </p:nvCxnSpPr>
        <p:spPr>
          <a:xfrm flipV="1">
            <a:off x="4222441" y="5635087"/>
            <a:ext cx="536584" cy="8634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DF09E7B-FCC6-7FC3-12CC-8BC0891B7C8D}"/>
              </a:ext>
            </a:extLst>
          </p:cNvPr>
          <p:cNvSpPr/>
          <p:nvPr/>
        </p:nvSpPr>
        <p:spPr>
          <a:xfrm>
            <a:off x="8412573" y="5197302"/>
            <a:ext cx="1749731" cy="379519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Under-5 mortality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9DD3BA1-C1FD-5961-CAB7-F9081D74D079}"/>
              </a:ext>
            </a:extLst>
          </p:cNvPr>
          <p:cNvCxnSpPr>
            <a:cxnSpLocks/>
            <a:stCxn id="22" idx="3"/>
            <a:endCxn id="135" idx="1"/>
          </p:cNvCxnSpPr>
          <p:nvPr/>
        </p:nvCxnSpPr>
        <p:spPr>
          <a:xfrm>
            <a:off x="1680250" y="5637513"/>
            <a:ext cx="372560" cy="229117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999C3CF-EC0C-B732-6F2C-8463F0ABBCDF}"/>
              </a:ext>
            </a:extLst>
          </p:cNvPr>
          <p:cNvSpPr/>
          <p:nvPr/>
        </p:nvSpPr>
        <p:spPr>
          <a:xfrm>
            <a:off x="6857235" y="1126067"/>
            <a:ext cx="1173608" cy="491109"/>
          </a:xfrm>
          <a:prstGeom prst="rect">
            <a:avLst/>
          </a:prstGeom>
          <a:solidFill>
            <a:srgbClr val="FF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Environmental reservoirs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8F96269-788B-D300-059D-3E7BF3CBBD5C}"/>
              </a:ext>
            </a:extLst>
          </p:cNvPr>
          <p:cNvSpPr/>
          <p:nvPr/>
        </p:nvSpPr>
        <p:spPr>
          <a:xfrm>
            <a:off x="5782064" y="2240139"/>
            <a:ext cx="934195" cy="365724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Low quality housing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0B230A5-EBF5-2CEA-7922-D1CB5859D699}"/>
              </a:ext>
            </a:extLst>
          </p:cNvPr>
          <p:cNvSpPr/>
          <p:nvPr/>
        </p:nvSpPr>
        <p:spPr>
          <a:xfrm>
            <a:off x="6752437" y="2245091"/>
            <a:ext cx="1053078" cy="357526"/>
          </a:xfrm>
          <a:prstGeom prst="rect">
            <a:avLst/>
          </a:prstGeom>
          <a:solidFill>
            <a:srgbClr val="F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Exposure to insect bites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DA89C22-6B0F-611E-A1E1-90AA7F796CDD}"/>
              </a:ext>
            </a:extLst>
          </p:cNvPr>
          <p:cNvSpPr/>
          <p:nvPr/>
        </p:nvSpPr>
        <p:spPr>
          <a:xfrm>
            <a:off x="5805987" y="2883437"/>
            <a:ext cx="1000223" cy="550777"/>
          </a:xfrm>
          <a:prstGeom prst="rect">
            <a:avLst/>
          </a:prstGeom>
          <a:solidFill>
            <a:srgbClr val="83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Ability to travel to health facility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6A4BEDD-4D81-9AFD-D5C1-B1C9A500B0B7}"/>
              </a:ext>
            </a:extLst>
          </p:cNvPr>
          <p:cNvSpPr/>
          <p:nvPr/>
        </p:nvSpPr>
        <p:spPr>
          <a:xfrm>
            <a:off x="4828992" y="5212049"/>
            <a:ext cx="1029447" cy="365728"/>
          </a:xfrm>
          <a:prstGeom prst="rect">
            <a:avLst/>
          </a:prstGeom>
          <a:solidFill>
            <a:srgbClr val="FFE6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Supply chains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D613951-D054-6C13-F6AD-AF80155F49A1}"/>
              </a:ext>
            </a:extLst>
          </p:cNvPr>
          <p:cNvSpPr/>
          <p:nvPr/>
        </p:nvSpPr>
        <p:spPr>
          <a:xfrm>
            <a:off x="9271820" y="1124671"/>
            <a:ext cx="960624" cy="5062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Vector distribution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2</a:t>
            </a:r>
            <a:endParaRPr lang="en-GB" sz="1100" baseline="30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CFD961D-98E9-9035-CACB-C4F072A42F97}"/>
              </a:ext>
            </a:extLst>
          </p:cNvPr>
          <p:cNvSpPr/>
          <p:nvPr/>
        </p:nvSpPr>
        <p:spPr>
          <a:xfrm>
            <a:off x="9168040" y="2175604"/>
            <a:ext cx="1988528" cy="3628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Improved water &amp; sanitation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3EBFAF0-6729-82F1-95DB-7BB8AB18DD39}"/>
              </a:ext>
            </a:extLst>
          </p:cNvPr>
          <p:cNvSpPr/>
          <p:nvPr/>
        </p:nvSpPr>
        <p:spPr>
          <a:xfrm>
            <a:off x="184257" y="575646"/>
            <a:ext cx="1488270" cy="365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93" b="1" dirty="0">
                <a:solidFill>
                  <a:schemeClr val="tx1"/>
                </a:solidFill>
              </a:rPr>
              <a:t>Domains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7883A2A-E530-1477-22A2-EFFFA8664EF3}"/>
              </a:ext>
            </a:extLst>
          </p:cNvPr>
          <p:cNvSpPr/>
          <p:nvPr/>
        </p:nvSpPr>
        <p:spPr>
          <a:xfrm>
            <a:off x="4595017" y="3493449"/>
            <a:ext cx="1297637" cy="293948"/>
          </a:xfrm>
          <a:prstGeom prst="rect">
            <a:avLst/>
          </a:prstGeom>
          <a:solidFill>
            <a:srgbClr val="83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Health Messaging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E3523D3-CF07-24CA-E395-9DEAB656574D}"/>
              </a:ext>
            </a:extLst>
          </p:cNvPr>
          <p:cNvSpPr/>
          <p:nvPr/>
        </p:nvSpPr>
        <p:spPr>
          <a:xfrm>
            <a:off x="6865783" y="2896462"/>
            <a:ext cx="1165060" cy="262358"/>
          </a:xfrm>
          <a:prstGeom prst="rect">
            <a:avLst/>
          </a:prstGeom>
          <a:solidFill>
            <a:srgbClr val="83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Skin screening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4FEFA07-8684-DDF8-1940-630CE201E5C1}"/>
              </a:ext>
            </a:extLst>
          </p:cNvPr>
          <p:cNvSpPr/>
          <p:nvPr/>
        </p:nvSpPr>
        <p:spPr>
          <a:xfrm>
            <a:off x="9829344" y="2865423"/>
            <a:ext cx="2161952" cy="277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Mobile/</a:t>
            </a:r>
            <a:r>
              <a:rPr lang="en-GB" sz="1100">
                <a:solidFill>
                  <a:schemeClr val="bg2">
                    <a:lumMod val="50000"/>
                  </a:schemeClr>
                </a:solidFill>
              </a:rPr>
              <a:t>Radio Ownership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01C2EA5-F2E6-EA19-C967-270D148319D5}"/>
              </a:ext>
            </a:extLst>
          </p:cNvPr>
          <p:cNvSpPr/>
          <p:nvPr/>
        </p:nvSpPr>
        <p:spPr>
          <a:xfrm>
            <a:off x="9771697" y="3237038"/>
            <a:ext cx="980140" cy="510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Information Access Areas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A2D576F-8915-7149-C5E1-EF1E0101F3C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81224" y="2165952"/>
            <a:ext cx="50790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E84EE25-AEF5-322B-87A5-0FC9F7505828}"/>
              </a:ext>
            </a:extLst>
          </p:cNvPr>
          <p:cNvSpPr/>
          <p:nvPr/>
        </p:nvSpPr>
        <p:spPr>
          <a:xfrm>
            <a:off x="10219338" y="5203467"/>
            <a:ext cx="1749731" cy="37335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lost to follow up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E82B894-AD0C-D0F2-A5A7-EC0476CFF525}"/>
              </a:ext>
            </a:extLst>
          </p:cNvPr>
          <p:cNvSpPr/>
          <p:nvPr/>
        </p:nvSpPr>
        <p:spPr>
          <a:xfrm>
            <a:off x="10246420" y="5623685"/>
            <a:ext cx="1749731" cy="37335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Supply chain shortages</a:t>
            </a:r>
            <a:r>
              <a:rPr lang="en-GB" sz="1100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1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F3AB54E2-FE13-6A55-A376-09A9FD849BDF}"/>
              </a:ext>
            </a:extLst>
          </p:cNvPr>
          <p:cNvCxnSpPr>
            <a:cxnSpLocks/>
          </p:cNvCxnSpPr>
          <p:nvPr/>
        </p:nvCxnSpPr>
        <p:spPr>
          <a:xfrm>
            <a:off x="7524780" y="5570186"/>
            <a:ext cx="859276" cy="6635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2063982-2CDB-AA8E-ABE0-9B6BEEE5BA85}"/>
              </a:ext>
            </a:extLst>
          </p:cNvPr>
          <p:cNvCxnSpPr>
            <a:cxnSpLocks/>
          </p:cNvCxnSpPr>
          <p:nvPr/>
        </p:nvCxnSpPr>
        <p:spPr>
          <a:xfrm>
            <a:off x="7420714" y="4510554"/>
            <a:ext cx="95899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EA35116-0A18-2522-DD55-88D18A46ADA3}"/>
              </a:ext>
            </a:extLst>
          </p:cNvPr>
          <p:cNvSpPr/>
          <p:nvPr/>
        </p:nvSpPr>
        <p:spPr>
          <a:xfrm>
            <a:off x="10939770" y="4050828"/>
            <a:ext cx="1042229" cy="826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Previous training in skin NTD diagnosis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Hope Simpson</dc:creator>
  <cp:lastModifiedBy>Hope Simpson</cp:lastModifiedBy>
  <cp:revision>1</cp:revision>
  <dcterms:created xsi:type="dcterms:W3CDTF">2025-02-19T10:51:12Z</dcterms:created>
  <dcterms:modified xsi:type="dcterms:W3CDTF">2025-02-19T14:22:45Z</dcterms:modified>
</cp:coreProperties>
</file>