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7" r:id="rId5"/>
    <p:sldId id="260" r:id="rId6"/>
    <p:sldId id="265" r:id="rId7"/>
    <p:sldId id="261" r:id="rId8"/>
    <p:sldId id="268" r:id="rId9"/>
    <p:sldId id="273" r:id="rId10"/>
    <p:sldId id="277" r:id="rId11"/>
    <p:sldId id="276" r:id="rId12"/>
    <p:sldId id="280" r:id="rId13"/>
    <p:sldId id="281" r:id="rId14"/>
    <p:sldId id="262" r:id="rId15"/>
    <p:sldId id="266" r:id="rId16"/>
    <p:sldId id="269" r:id="rId17"/>
    <p:sldId id="270" r:id="rId18"/>
    <p:sldId id="272" r:id="rId19"/>
    <p:sldId id="264" r:id="rId20"/>
    <p:sldId id="278" r:id="rId21"/>
    <p:sldId id="279" r:id="rId22"/>
    <p:sldId id="283" r:id="rId23"/>
    <p:sldId id="284" r:id="rId24"/>
    <p:sldId id="274" r:id="rId25"/>
    <p:sldId id="275" r:id="rId26"/>
    <p:sldId id="282" r:id="rId27"/>
  </p:sldIdLst>
  <p:sldSz cx="12192000" cy="6858000"/>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AD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CD7C28-CA04-4017-AE1C-236A3E313A6B}" v="42" dt="2023-08-21T19:38:50.312"/>
    <p1510:client id="{77DEDC0A-E7F5-4D84-90D6-F5DDBFBD4028}" v="1138" dt="2023-08-21T20:38:54.690"/>
    <p1510:client id="{D71006D7-215C-4A56-AA47-D97DDD4D82D3}" v="768" dt="2023-08-21T21:18:32.066"/>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Estilo temático 1 - Énfasis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Estilo claro 1 - Acento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suario invitado" providerId="Windows Live" clId="Web-{4CCD7C28-CA04-4017-AE1C-236A3E313A6B}"/>
    <pc:docChg chg="addSld modSld sldOrd">
      <pc:chgData name="Usuario invitado" userId="" providerId="Windows Live" clId="Web-{4CCD7C28-CA04-4017-AE1C-236A3E313A6B}" dt="2023-08-21T19:38:50.312" v="26" actId="20577"/>
      <pc:docMkLst>
        <pc:docMk/>
      </pc:docMkLst>
      <pc:sldChg chg="modSp">
        <pc:chgData name="Usuario invitado" userId="" providerId="Windows Live" clId="Web-{4CCD7C28-CA04-4017-AE1C-236A3E313A6B}" dt="2023-08-21T19:31:43.798" v="1" actId="1076"/>
        <pc:sldMkLst>
          <pc:docMk/>
          <pc:sldMk cId="2147489522" sldId="257"/>
        </pc:sldMkLst>
        <pc:grpChg chg="mod">
          <ac:chgData name="Usuario invitado" userId="" providerId="Windows Live" clId="Web-{4CCD7C28-CA04-4017-AE1C-236A3E313A6B}" dt="2023-08-21T19:31:43.798" v="1" actId="1076"/>
          <ac:grpSpMkLst>
            <pc:docMk/>
            <pc:sldMk cId="2147489522" sldId="257"/>
            <ac:grpSpMk id="15" creationId="{AD0F7FF1-E9E0-D342-4A81-E64F76FE2B0E}"/>
          </ac:grpSpMkLst>
        </pc:grpChg>
      </pc:sldChg>
      <pc:sldChg chg="addSp delSp">
        <pc:chgData name="Usuario invitado" userId="" providerId="Windows Live" clId="Web-{4CCD7C28-CA04-4017-AE1C-236A3E313A6B}" dt="2023-08-21T19:36:04.675" v="3"/>
        <pc:sldMkLst>
          <pc:docMk/>
          <pc:sldMk cId="2686662591" sldId="258"/>
        </pc:sldMkLst>
        <pc:picChg chg="add del">
          <ac:chgData name="Usuario invitado" userId="" providerId="Windows Live" clId="Web-{4CCD7C28-CA04-4017-AE1C-236A3E313A6B}" dt="2023-08-21T19:36:04.675" v="3"/>
          <ac:picMkLst>
            <pc:docMk/>
            <pc:sldMk cId="2686662591" sldId="258"/>
            <ac:picMk id="4" creationId="{B1CCFC19-9509-5A11-5C42-ABBD614887D6}"/>
          </ac:picMkLst>
        </pc:picChg>
      </pc:sldChg>
      <pc:sldChg chg="add ord replId">
        <pc:chgData name="Usuario invitado" userId="" providerId="Windows Live" clId="Web-{4CCD7C28-CA04-4017-AE1C-236A3E313A6B}" dt="2023-08-21T19:36:14.535" v="5"/>
        <pc:sldMkLst>
          <pc:docMk/>
          <pc:sldMk cId="3442376589" sldId="260"/>
        </pc:sldMkLst>
      </pc:sldChg>
      <pc:sldChg chg="add ord replId">
        <pc:chgData name="Usuario invitado" userId="" providerId="Windows Live" clId="Web-{4CCD7C28-CA04-4017-AE1C-236A3E313A6B}" dt="2023-08-21T19:38:08.012" v="7"/>
        <pc:sldMkLst>
          <pc:docMk/>
          <pc:sldMk cId="283945283" sldId="261"/>
        </pc:sldMkLst>
      </pc:sldChg>
      <pc:sldChg chg="modSp add ord replId">
        <pc:chgData name="Usuario invitado" userId="" providerId="Windows Live" clId="Web-{4CCD7C28-CA04-4017-AE1C-236A3E313A6B}" dt="2023-08-21T19:38:50.312" v="26" actId="20577"/>
        <pc:sldMkLst>
          <pc:docMk/>
          <pc:sldMk cId="624203511" sldId="262"/>
        </pc:sldMkLst>
        <pc:spChg chg="mod">
          <ac:chgData name="Usuario invitado" userId="" providerId="Windows Live" clId="Web-{4CCD7C28-CA04-4017-AE1C-236A3E313A6B}" dt="2023-08-21T19:38:50.312" v="26" actId="20577"/>
          <ac:spMkLst>
            <pc:docMk/>
            <pc:sldMk cId="624203511" sldId="262"/>
            <ac:spMk id="3" creationId="{25B24BE0-1491-2C93-765F-8F2C2003271E}"/>
          </ac:spMkLst>
        </pc:spChg>
      </pc:sldChg>
      <pc:sldChg chg="add ord replId">
        <pc:chgData name="Usuario invitado" userId="" providerId="Windows Live" clId="Web-{4CCD7C28-CA04-4017-AE1C-236A3E313A6B}" dt="2023-08-21T19:38:31.701" v="11"/>
        <pc:sldMkLst>
          <pc:docMk/>
          <pc:sldMk cId="4137755319" sldId="263"/>
        </pc:sldMkLst>
      </pc:sldChg>
    </pc:docChg>
  </pc:docChgLst>
  <pc:docChgLst>
    <pc:chgData name="Usuario invitado" providerId="Windows Live" clId="Web-{77DEDC0A-E7F5-4D84-90D6-F5DDBFBD4028}"/>
    <pc:docChg chg="addSld delSld modSld sldOrd">
      <pc:chgData name="Usuario invitado" userId="" providerId="Windows Live" clId="Web-{77DEDC0A-E7F5-4D84-90D6-F5DDBFBD4028}" dt="2023-08-21T20:38:53.034" v="739" actId="20577"/>
      <pc:docMkLst>
        <pc:docMk/>
      </pc:docMkLst>
      <pc:sldChg chg="addSp modSp">
        <pc:chgData name="Usuario invitado" userId="" providerId="Windows Live" clId="Web-{77DEDC0A-E7F5-4D84-90D6-F5DDBFBD4028}" dt="2023-08-21T20:08:03.570" v="261" actId="20577"/>
        <pc:sldMkLst>
          <pc:docMk/>
          <pc:sldMk cId="2686662591" sldId="258"/>
        </pc:sldMkLst>
        <pc:spChg chg="add mod">
          <ac:chgData name="Usuario invitado" userId="" providerId="Windows Live" clId="Web-{77DEDC0A-E7F5-4D84-90D6-F5DDBFBD4028}" dt="2023-08-21T20:06:49.225" v="218" actId="14100"/>
          <ac:spMkLst>
            <pc:docMk/>
            <pc:sldMk cId="2686662591" sldId="258"/>
            <ac:spMk id="2" creationId="{96054161-567A-B75A-096D-47847597BCF7}"/>
          </ac:spMkLst>
        </pc:spChg>
        <pc:spChg chg="add mod">
          <ac:chgData name="Usuario invitado" userId="" providerId="Windows Live" clId="Web-{77DEDC0A-E7F5-4D84-90D6-F5DDBFBD4028}" dt="2023-08-21T20:08:03.570" v="261" actId="20577"/>
          <ac:spMkLst>
            <pc:docMk/>
            <pc:sldMk cId="2686662591" sldId="258"/>
            <ac:spMk id="4" creationId="{7FB7F0F0-806D-6B05-9E02-5F486ABA821A}"/>
          </ac:spMkLst>
        </pc:spChg>
      </pc:sldChg>
      <pc:sldChg chg="addSp modSp del">
        <pc:chgData name="Usuario invitado" userId="" providerId="Windows Live" clId="Web-{77DEDC0A-E7F5-4D84-90D6-F5DDBFBD4028}" dt="2023-08-21T19:58:09.619" v="105"/>
        <pc:sldMkLst>
          <pc:docMk/>
          <pc:sldMk cId="3885225256" sldId="259"/>
        </pc:sldMkLst>
        <pc:spChg chg="add mod">
          <ac:chgData name="Usuario invitado" userId="" providerId="Windows Live" clId="Web-{77DEDC0A-E7F5-4D84-90D6-F5DDBFBD4028}" dt="2023-08-21T19:53:47.613" v="63"/>
          <ac:spMkLst>
            <pc:docMk/>
            <pc:sldMk cId="3885225256" sldId="259"/>
            <ac:spMk id="2" creationId="{269B3097-1E04-9BF4-D3D4-4C687238FC97}"/>
          </ac:spMkLst>
        </pc:spChg>
        <pc:spChg chg="mod">
          <ac:chgData name="Usuario invitado" userId="" providerId="Windows Live" clId="Web-{77DEDC0A-E7F5-4D84-90D6-F5DDBFBD4028}" dt="2023-08-21T19:51:15.969" v="32" actId="20577"/>
          <ac:spMkLst>
            <pc:docMk/>
            <pc:sldMk cId="3885225256" sldId="259"/>
            <ac:spMk id="3" creationId="{25B24BE0-1491-2C93-765F-8F2C2003271E}"/>
          </ac:spMkLst>
        </pc:spChg>
      </pc:sldChg>
      <pc:sldChg chg="modSp">
        <pc:chgData name="Usuario invitado" userId="" providerId="Windows Live" clId="Web-{77DEDC0A-E7F5-4D84-90D6-F5DDBFBD4028}" dt="2023-08-21T19:50:49.218" v="17" actId="1076"/>
        <pc:sldMkLst>
          <pc:docMk/>
          <pc:sldMk cId="3442376589" sldId="260"/>
        </pc:sldMkLst>
        <pc:spChg chg="mod">
          <ac:chgData name="Usuario invitado" userId="" providerId="Windows Live" clId="Web-{77DEDC0A-E7F5-4D84-90D6-F5DDBFBD4028}" dt="2023-08-21T19:50:33.983" v="14" actId="1076"/>
          <ac:spMkLst>
            <pc:docMk/>
            <pc:sldMk cId="3442376589" sldId="260"/>
            <ac:spMk id="13" creationId="{E522682F-B4D7-4B52-CBB7-123F36A08DD3}"/>
          </ac:spMkLst>
        </pc:spChg>
        <pc:grpChg chg="mod">
          <ac:chgData name="Usuario invitado" userId="" providerId="Windows Live" clId="Web-{77DEDC0A-E7F5-4D84-90D6-F5DDBFBD4028}" dt="2023-08-21T19:50:44.202" v="16" actId="1076"/>
          <ac:grpSpMkLst>
            <pc:docMk/>
            <pc:sldMk cId="3442376589" sldId="260"/>
            <ac:grpSpMk id="15" creationId="{AD0F7FF1-E9E0-D342-4A81-E64F76FE2B0E}"/>
          </ac:grpSpMkLst>
        </pc:grpChg>
        <pc:grpChg chg="mod">
          <ac:chgData name="Usuario invitado" userId="" providerId="Windows Live" clId="Web-{77DEDC0A-E7F5-4D84-90D6-F5DDBFBD4028}" dt="2023-08-21T19:50:49.218" v="17" actId="1076"/>
          <ac:grpSpMkLst>
            <pc:docMk/>
            <pc:sldMk cId="3442376589" sldId="260"/>
            <ac:grpSpMk id="17" creationId="{05558FC5-CC5E-FAFD-0853-99285B2BF1EF}"/>
          </ac:grpSpMkLst>
        </pc:grpChg>
      </pc:sldChg>
      <pc:sldChg chg="modSp">
        <pc:chgData name="Usuario invitado" userId="" providerId="Windows Live" clId="Web-{77DEDC0A-E7F5-4D84-90D6-F5DDBFBD4028}" dt="2023-08-21T20:09:50.635" v="281" actId="20577"/>
        <pc:sldMkLst>
          <pc:docMk/>
          <pc:sldMk cId="283945283" sldId="261"/>
        </pc:sldMkLst>
        <pc:spChg chg="mod">
          <ac:chgData name="Usuario invitado" userId="" providerId="Windows Live" clId="Web-{77DEDC0A-E7F5-4D84-90D6-F5DDBFBD4028}" dt="2023-08-21T20:09:50.635" v="281" actId="20577"/>
          <ac:spMkLst>
            <pc:docMk/>
            <pc:sldMk cId="283945283" sldId="261"/>
            <ac:spMk id="25" creationId="{ACF05443-6530-570E-9AA9-C51EB9A50774}"/>
          </ac:spMkLst>
        </pc:spChg>
        <pc:spChg chg="mod">
          <ac:chgData name="Usuario invitado" userId="" providerId="Windows Live" clId="Web-{77DEDC0A-E7F5-4D84-90D6-F5DDBFBD4028}" dt="2023-08-21T20:01:59.859" v="166" actId="20577"/>
          <ac:spMkLst>
            <pc:docMk/>
            <pc:sldMk cId="283945283" sldId="261"/>
            <ac:spMk id="29" creationId="{A364467E-3C0F-43BA-64F2-791B2396FBD0}"/>
          </ac:spMkLst>
        </pc:spChg>
        <pc:spChg chg="mod">
          <ac:chgData name="Usuario invitado" userId="" providerId="Windows Live" clId="Web-{77DEDC0A-E7F5-4D84-90D6-F5DDBFBD4028}" dt="2023-08-21T20:01:46.593" v="155" actId="14100"/>
          <ac:spMkLst>
            <pc:docMk/>
            <pc:sldMk cId="283945283" sldId="261"/>
            <ac:spMk id="33" creationId="{598EBD1B-B654-325E-9F78-EFB4F2593A9B}"/>
          </ac:spMkLst>
        </pc:spChg>
        <pc:spChg chg="mod">
          <ac:chgData name="Usuario invitado" userId="" providerId="Windows Live" clId="Web-{77DEDC0A-E7F5-4D84-90D6-F5DDBFBD4028}" dt="2023-08-21T20:01:29.295" v="142" actId="14100"/>
          <ac:spMkLst>
            <pc:docMk/>
            <pc:sldMk cId="283945283" sldId="261"/>
            <ac:spMk id="37" creationId="{E71124E3-59C1-C9BA-4179-42AE490C22A1}"/>
          </ac:spMkLst>
        </pc:spChg>
      </pc:sldChg>
      <pc:sldChg chg="modSp">
        <pc:chgData name="Usuario invitado" userId="" providerId="Windows Live" clId="Web-{77DEDC0A-E7F5-4D84-90D6-F5DDBFBD4028}" dt="2023-08-21T19:47:12.776" v="9" actId="20577"/>
        <pc:sldMkLst>
          <pc:docMk/>
          <pc:sldMk cId="624203511" sldId="262"/>
        </pc:sldMkLst>
        <pc:spChg chg="mod">
          <ac:chgData name="Usuario invitado" userId="" providerId="Windows Live" clId="Web-{77DEDC0A-E7F5-4D84-90D6-F5DDBFBD4028}" dt="2023-08-21T19:47:12.776" v="9" actId="20577"/>
          <ac:spMkLst>
            <pc:docMk/>
            <pc:sldMk cId="624203511" sldId="262"/>
            <ac:spMk id="3" creationId="{25B24BE0-1491-2C93-765F-8F2C2003271E}"/>
          </ac:spMkLst>
        </pc:spChg>
      </pc:sldChg>
      <pc:sldChg chg="modSp del ord">
        <pc:chgData name="Usuario invitado" userId="" providerId="Windows Live" clId="Web-{77DEDC0A-E7F5-4D84-90D6-F5DDBFBD4028}" dt="2023-08-21T20:12:02.732" v="286"/>
        <pc:sldMkLst>
          <pc:docMk/>
          <pc:sldMk cId="4137755319" sldId="263"/>
        </pc:sldMkLst>
        <pc:grpChg chg="mod">
          <ac:chgData name="Usuario invitado" userId="" providerId="Windows Live" clId="Web-{77DEDC0A-E7F5-4D84-90D6-F5DDBFBD4028}" dt="2023-08-21T20:11:49.216" v="285" actId="1076"/>
          <ac:grpSpMkLst>
            <pc:docMk/>
            <pc:sldMk cId="4137755319" sldId="263"/>
            <ac:grpSpMk id="15" creationId="{AD0F7FF1-E9E0-D342-4A81-E64F76FE2B0E}"/>
          </ac:grpSpMkLst>
        </pc:grpChg>
      </pc:sldChg>
      <pc:sldChg chg="add replId">
        <pc:chgData name="Usuario invitado" userId="" providerId="Windows Live" clId="Web-{77DEDC0A-E7F5-4D84-90D6-F5DDBFBD4028}" dt="2023-08-21T19:47:23.682" v="10"/>
        <pc:sldMkLst>
          <pc:docMk/>
          <pc:sldMk cId="3622002260" sldId="264"/>
        </pc:sldMkLst>
      </pc:sldChg>
      <pc:sldChg chg="addSp delSp modSp add replId">
        <pc:chgData name="Usuario invitado" userId="" providerId="Windows Live" clId="Web-{77DEDC0A-E7F5-4D84-90D6-F5DDBFBD4028}" dt="2023-08-21T20:38:53.034" v="739" actId="20577"/>
        <pc:sldMkLst>
          <pc:docMk/>
          <pc:sldMk cId="1637635228" sldId="265"/>
        </pc:sldMkLst>
        <pc:spChg chg="mod">
          <ac:chgData name="Usuario invitado" userId="" providerId="Windows Live" clId="Web-{77DEDC0A-E7F5-4D84-90D6-F5DDBFBD4028}" dt="2023-08-21T20:38:53.034" v="739" actId="20577"/>
          <ac:spMkLst>
            <pc:docMk/>
            <pc:sldMk cId="1637635228" sldId="265"/>
            <ac:spMk id="3" creationId="{25B24BE0-1491-2C93-765F-8F2C2003271E}"/>
          </ac:spMkLst>
        </pc:spChg>
        <pc:spChg chg="add mod">
          <ac:chgData name="Usuario invitado" userId="" providerId="Windows Live" clId="Web-{77DEDC0A-E7F5-4D84-90D6-F5DDBFBD4028}" dt="2023-08-21T20:00:38.185" v="129"/>
          <ac:spMkLst>
            <pc:docMk/>
            <pc:sldMk cId="1637635228" sldId="265"/>
            <ac:spMk id="4" creationId="{04C665F8-6A28-1E00-4C63-E54EF3D8A87B}"/>
          </ac:spMkLst>
        </pc:spChg>
        <pc:spChg chg="add del mod">
          <ac:chgData name="Usuario invitado" userId="" providerId="Windows Live" clId="Web-{77DEDC0A-E7F5-4D84-90D6-F5DDBFBD4028}" dt="2023-08-21T19:54:20.020" v="72"/>
          <ac:spMkLst>
            <pc:docMk/>
            <pc:sldMk cId="1637635228" sldId="265"/>
            <ac:spMk id="7" creationId="{C29C34D9-28AC-EA40-D3A7-85978C9A0751}"/>
          </ac:spMkLst>
        </pc:spChg>
        <pc:spChg chg="add mod">
          <ac:chgData name="Usuario invitado" userId="" providerId="Windows Live" clId="Web-{77DEDC0A-E7F5-4D84-90D6-F5DDBFBD4028}" dt="2023-08-21T20:00:42.044" v="130"/>
          <ac:spMkLst>
            <pc:docMk/>
            <pc:sldMk cId="1637635228" sldId="265"/>
            <ac:spMk id="8" creationId="{9047A5DD-5193-E942-FEF2-63027760F1B1}"/>
          </ac:spMkLst>
        </pc:spChg>
        <pc:spChg chg="add mod">
          <ac:chgData name="Usuario invitado" userId="" providerId="Windows Live" clId="Web-{77DEDC0A-E7F5-4D84-90D6-F5DDBFBD4028}" dt="2023-08-21T20:00:48.919" v="132"/>
          <ac:spMkLst>
            <pc:docMk/>
            <pc:sldMk cId="1637635228" sldId="265"/>
            <ac:spMk id="9" creationId="{424429A4-40E6-6397-BE87-9F074101F01D}"/>
          </ac:spMkLst>
        </pc:spChg>
        <pc:spChg chg="add mod">
          <ac:chgData name="Usuario invitado" userId="" providerId="Windows Live" clId="Web-{77DEDC0A-E7F5-4D84-90D6-F5DDBFBD4028}" dt="2023-08-21T20:00:46.482" v="131"/>
          <ac:spMkLst>
            <pc:docMk/>
            <pc:sldMk cId="1637635228" sldId="265"/>
            <ac:spMk id="10" creationId="{19768DAA-4246-C192-C409-8316165E83B1}"/>
          </ac:spMkLst>
        </pc:spChg>
        <pc:spChg chg="add del">
          <ac:chgData name="Usuario invitado" userId="" providerId="Windows Live" clId="Web-{77DEDC0A-E7F5-4D84-90D6-F5DDBFBD4028}" dt="2023-08-21T19:59:09.636" v="116"/>
          <ac:spMkLst>
            <pc:docMk/>
            <pc:sldMk cId="1637635228" sldId="265"/>
            <ac:spMk id="11" creationId="{28DCF02C-4577-0E3C-5F16-C9592A9D46D1}"/>
          </ac:spMkLst>
        </pc:spChg>
      </pc:sldChg>
      <pc:sldChg chg="modSp add replId">
        <pc:chgData name="Usuario invitado" userId="" providerId="Windows Live" clId="Web-{77DEDC0A-E7F5-4D84-90D6-F5DDBFBD4028}" dt="2023-08-21T20:09:35.525" v="280" actId="1076"/>
        <pc:sldMkLst>
          <pc:docMk/>
          <pc:sldMk cId="996856879" sldId="267"/>
        </pc:sldMkLst>
        <pc:spChg chg="mod">
          <ac:chgData name="Usuario invitado" userId="" providerId="Windows Live" clId="Web-{77DEDC0A-E7F5-4D84-90D6-F5DDBFBD4028}" dt="2023-08-21T20:09:30.806" v="279" actId="14100"/>
          <ac:spMkLst>
            <pc:docMk/>
            <pc:sldMk cId="996856879" sldId="267"/>
            <ac:spMk id="2" creationId="{96054161-567A-B75A-096D-47847597BCF7}"/>
          </ac:spMkLst>
        </pc:spChg>
        <pc:spChg chg="mod">
          <ac:chgData name="Usuario invitado" userId="" providerId="Windows Live" clId="Web-{77DEDC0A-E7F5-4D84-90D6-F5DDBFBD4028}" dt="2023-08-21T20:09:35.525" v="280" actId="1076"/>
          <ac:spMkLst>
            <pc:docMk/>
            <pc:sldMk cId="996856879" sldId="267"/>
            <ac:spMk id="4" creationId="{7FB7F0F0-806D-6B05-9E02-5F486ABA821A}"/>
          </ac:spMkLst>
        </pc:spChg>
      </pc:sldChg>
      <pc:sldChg chg="modSp add ord replId">
        <pc:chgData name="Usuario invitado" userId="" providerId="Windows Live" clId="Web-{77DEDC0A-E7F5-4D84-90D6-F5DDBFBD4028}" dt="2023-08-21T20:38:25.080" v="704" actId="20577"/>
        <pc:sldMkLst>
          <pc:docMk/>
          <pc:sldMk cId="2451063764" sldId="268"/>
        </pc:sldMkLst>
        <pc:spChg chg="mod">
          <ac:chgData name="Usuario invitado" userId="" providerId="Windows Live" clId="Web-{77DEDC0A-E7F5-4D84-90D6-F5DDBFBD4028}" dt="2023-08-21T20:14:59.673" v="346" actId="20577"/>
          <ac:spMkLst>
            <pc:docMk/>
            <pc:sldMk cId="2451063764" sldId="268"/>
            <ac:spMk id="2" creationId="{96054161-567A-B75A-096D-47847597BCF7}"/>
          </ac:spMkLst>
        </pc:spChg>
        <pc:spChg chg="mod">
          <ac:chgData name="Usuario invitado" userId="" providerId="Windows Live" clId="Web-{77DEDC0A-E7F5-4D84-90D6-F5DDBFBD4028}" dt="2023-08-21T20:38:25.080" v="704" actId="20577"/>
          <ac:spMkLst>
            <pc:docMk/>
            <pc:sldMk cId="2451063764" sldId="268"/>
            <ac:spMk id="3" creationId="{25B24BE0-1491-2C93-765F-8F2C2003271E}"/>
          </ac:spMkLst>
        </pc:spChg>
        <pc:spChg chg="mod">
          <ac:chgData name="Usuario invitado" userId="" providerId="Windows Live" clId="Web-{77DEDC0A-E7F5-4D84-90D6-F5DDBFBD4028}" dt="2023-08-21T20:14:28.485" v="339" actId="14100"/>
          <ac:spMkLst>
            <pc:docMk/>
            <pc:sldMk cId="2451063764" sldId="268"/>
            <ac:spMk id="4" creationId="{7FB7F0F0-806D-6B05-9E02-5F486ABA821A}"/>
          </ac:spMkLst>
        </pc:spChg>
      </pc:sldChg>
      <pc:sldChg chg="modSp add ord replId">
        <pc:chgData name="Usuario invitado" userId="" providerId="Windows Live" clId="Web-{77DEDC0A-E7F5-4D84-90D6-F5DDBFBD4028}" dt="2023-08-21T20:12:49.092" v="296" actId="1076"/>
        <pc:sldMkLst>
          <pc:docMk/>
          <pc:sldMk cId="3044992089" sldId="271"/>
        </pc:sldMkLst>
        <pc:spChg chg="mod">
          <ac:chgData name="Usuario invitado" userId="" providerId="Windows Live" clId="Web-{77DEDC0A-E7F5-4D84-90D6-F5DDBFBD4028}" dt="2023-08-21T20:12:30.014" v="291" actId="1076"/>
          <ac:spMkLst>
            <pc:docMk/>
            <pc:sldMk cId="3044992089" sldId="271"/>
            <ac:spMk id="27" creationId="{6A1433A5-7D39-88C9-4B59-557E9457FF26}"/>
          </ac:spMkLst>
        </pc:spChg>
        <pc:grpChg chg="mod">
          <ac:chgData name="Usuario invitado" userId="" providerId="Windows Live" clId="Web-{77DEDC0A-E7F5-4D84-90D6-F5DDBFBD4028}" dt="2023-08-21T20:12:49.092" v="296" actId="1076"/>
          <ac:grpSpMkLst>
            <pc:docMk/>
            <pc:sldMk cId="3044992089" sldId="271"/>
            <ac:grpSpMk id="22" creationId="{0250D73B-5AD4-863B-4F26-01E2C55E143B}"/>
          </ac:grpSpMkLst>
        </pc:grpChg>
        <pc:grpChg chg="mod">
          <ac:chgData name="Usuario invitado" userId="" providerId="Windows Live" clId="Web-{77DEDC0A-E7F5-4D84-90D6-F5DDBFBD4028}" dt="2023-08-21T20:12:37.436" v="292" actId="1076"/>
          <ac:grpSpMkLst>
            <pc:docMk/>
            <pc:sldMk cId="3044992089" sldId="271"/>
            <ac:grpSpMk id="26" creationId="{BEA1D7AA-AA75-43C9-5D63-721012CA47A9}"/>
          </ac:grpSpMkLst>
        </pc:grpChg>
      </pc:sldChg>
      <pc:sldChg chg="modSp add replId">
        <pc:chgData name="Usuario invitado" userId="" providerId="Windows Live" clId="Web-{77DEDC0A-E7F5-4D84-90D6-F5DDBFBD4028}" dt="2023-08-21T20:38:29.487" v="715" actId="20577"/>
        <pc:sldMkLst>
          <pc:docMk/>
          <pc:sldMk cId="900268509" sldId="273"/>
        </pc:sldMkLst>
        <pc:spChg chg="mod">
          <ac:chgData name="Usuario invitado" userId="" providerId="Windows Live" clId="Web-{77DEDC0A-E7F5-4D84-90D6-F5DDBFBD4028}" dt="2023-08-21T20:16:12.815" v="398" actId="20577"/>
          <ac:spMkLst>
            <pc:docMk/>
            <pc:sldMk cId="900268509" sldId="273"/>
            <ac:spMk id="2" creationId="{96054161-567A-B75A-096D-47847597BCF7}"/>
          </ac:spMkLst>
        </pc:spChg>
        <pc:spChg chg="mod">
          <ac:chgData name="Usuario invitado" userId="" providerId="Windows Live" clId="Web-{77DEDC0A-E7F5-4D84-90D6-F5DDBFBD4028}" dt="2023-08-21T20:38:29.487" v="715" actId="20577"/>
          <ac:spMkLst>
            <pc:docMk/>
            <pc:sldMk cId="900268509" sldId="273"/>
            <ac:spMk id="3" creationId="{25B24BE0-1491-2C93-765F-8F2C2003271E}"/>
          </ac:spMkLst>
        </pc:spChg>
        <pc:spChg chg="mod">
          <ac:chgData name="Usuario invitado" userId="" providerId="Windows Live" clId="Web-{77DEDC0A-E7F5-4D84-90D6-F5DDBFBD4028}" dt="2023-08-21T20:16:17.003" v="399" actId="1076"/>
          <ac:spMkLst>
            <pc:docMk/>
            <pc:sldMk cId="900268509" sldId="273"/>
            <ac:spMk id="4" creationId="{7FB7F0F0-806D-6B05-9E02-5F486ABA821A}"/>
          </ac:spMkLst>
        </pc:spChg>
      </pc:sldChg>
      <pc:sldChg chg="addSp delSp modSp">
        <pc:chgData name="Usuario invitado" userId="" providerId="Windows Live" clId="Web-{77DEDC0A-E7F5-4D84-90D6-F5DDBFBD4028}" dt="2023-08-21T20:33:48.683" v="608" actId="20577"/>
        <pc:sldMkLst>
          <pc:docMk/>
          <pc:sldMk cId="571050142" sldId="275"/>
        </pc:sldMkLst>
        <pc:spChg chg="add del mod">
          <ac:chgData name="Usuario invitado" userId="" providerId="Windows Live" clId="Web-{77DEDC0A-E7F5-4D84-90D6-F5DDBFBD4028}" dt="2023-08-21T20:33:26.605" v="602" actId="20577"/>
          <ac:spMkLst>
            <pc:docMk/>
            <pc:sldMk cId="571050142" sldId="275"/>
            <ac:spMk id="2" creationId="{3B9C7809-81A7-B1AF-6A38-5ECC88FED0B0}"/>
          </ac:spMkLst>
        </pc:spChg>
        <pc:spChg chg="add mod">
          <ac:chgData name="Usuario invitado" userId="" providerId="Windows Live" clId="Web-{77DEDC0A-E7F5-4D84-90D6-F5DDBFBD4028}" dt="2023-08-21T20:33:31.448" v="604" actId="20577"/>
          <ac:spMkLst>
            <pc:docMk/>
            <pc:sldMk cId="571050142" sldId="275"/>
            <ac:spMk id="4" creationId="{AC16DDD6-F9FE-E204-1A9C-7DE578D47B27}"/>
          </ac:spMkLst>
        </pc:spChg>
        <pc:spChg chg="add mod">
          <ac:chgData name="Usuario invitado" userId="" providerId="Windows Live" clId="Web-{77DEDC0A-E7F5-4D84-90D6-F5DDBFBD4028}" dt="2023-08-21T20:33:37.199" v="606" actId="20577"/>
          <ac:spMkLst>
            <pc:docMk/>
            <pc:sldMk cId="571050142" sldId="275"/>
            <ac:spMk id="6" creationId="{910AAE9B-CB3F-C406-8881-8688AAA619F5}"/>
          </ac:spMkLst>
        </pc:spChg>
        <pc:spChg chg="add mod">
          <ac:chgData name="Usuario invitado" userId="" providerId="Windows Live" clId="Web-{77DEDC0A-E7F5-4D84-90D6-F5DDBFBD4028}" dt="2023-08-21T20:33:48.683" v="608" actId="20577"/>
          <ac:spMkLst>
            <pc:docMk/>
            <pc:sldMk cId="571050142" sldId="275"/>
            <ac:spMk id="7" creationId="{F64E98C1-96C1-FEB7-1368-F6C299A65833}"/>
          </ac:spMkLst>
        </pc:spChg>
      </pc:sldChg>
      <pc:sldChg chg="modSp add replId">
        <pc:chgData name="Usuario invitado" userId="" providerId="Windows Live" clId="Web-{77DEDC0A-E7F5-4D84-90D6-F5DDBFBD4028}" dt="2023-08-21T20:38:41.893" v="726" actId="20577"/>
        <pc:sldMkLst>
          <pc:docMk/>
          <pc:sldMk cId="4147476187" sldId="277"/>
        </pc:sldMkLst>
        <pc:spChg chg="mod">
          <ac:chgData name="Usuario invitado" userId="" providerId="Windows Live" clId="Web-{77DEDC0A-E7F5-4D84-90D6-F5DDBFBD4028}" dt="2023-08-21T20:19:14.913" v="440" actId="20577"/>
          <ac:spMkLst>
            <pc:docMk/>
            <pc:sldMk cId="4147476187" sldId="277"/>
            <ac:spMk id="2" creationId="{96054161-567A-B75A-096D-47847597BCF7}"/>
          </ac:spMkLst>
        </pc:spChg>
        <pc:spChg chg="mod">
          <ac:chgData name="Usuario invitado" userId="" providerId="Windows Live" clId="Web-{77DEDC0A-E7F5-4D84-90D6-F5DDBFBD4028}" dt="2023-08-21T20:38:41.893" v="726" actId="20577"/>
          <ac:spMkLst>
            <pc:docMk/>
            <pc:sldMk cId="4147476187" sldId="277"/>
            <ac:spMk id="3" creationId="{25B24BE0-1491-2C93-765F-8F2C2003271E}"/>
          </ac:spMkLst>
        </pc:spChg>
        <pc:spChg chg="mod">
          <ac:chgData name="Usuario invitado" userId="" providerId="Windows Live" clId="Web-{77DEDC0A-E7F5-4D84-90D6-F5DDBFBD4028}" dt="2023-08-21T20:18:00.349" v="428" actId="1076"/>
          <ac:spMkLst>
            <pc:docMk/>
            <pc:sldMk cId="4147476187" sldId="277"/>
            <ac:spMk id="4" creationId="{7FB7F0F0-806D-6B05-9E02-5F486ABA821A}"/>
          </ac:spMkLst>
        </pc:spChg>
      </pc:sldChg>
      <pc:sldChg chg="addSp delSp modSp add ord replId">
        <pc:chgData name="Usuario invitado" userId="" providerId="Windows Live" clId="Web-{77DEDC0A-E7F5-4D84-90D6-F5DDBFBD4028}" dt="2023-08-21T20:21:44.136" v="468" actId="20577"/>
        <pc:sldMkLst>
          <pc:docMk/>
          <pc:sldMk cId="3420400481" sldId="280"/>
        </pc:sldMkLst>
        <pc:spChg chg="mod">
          <ac:chgData name="Usuario invitado" userId="" providerId="Windows Live" clId="Web-{77DEDC0A-E7F5-4D84-90D6-F5DDBFBD4028}" dt="2023-08-21T20:21:19.807" v="456" actId="1076"/>
          <ac:spMkLst>
            <pc:docMk/>
            <pc:sldMk cId="3420400481" sldId="280"/>
            <ac:spMk id="2" creationId="{96054161-567A-B75A-096D-47847597BCF7}"/>
          </ac:spMkLst>
        </pc:spChg>
        <pc:spChg chg="mod">
          <ac:chgData name="Usuario invitado" userId="" providerId="Windows Live" clId="Web-{77DEDC0A-E7F5-4D84-90D6-F5DDBFBD4028}" dt="2023-08-21T20:21:44.136" v="468" actId="20577"/>
          <ac:spMkLst>
            <pc:docMk/>
            <pc:sldMk cId="3420400481" sldId="280"/>
            <ac:spMk id="3" creationId="{25B24BE0-1491-2C93-765F-8F2C2003271E}"/>
          </ac:spMkLst>
        </pc:spChg>
        <pc:spChg chg="del mod">
          <ac:chgData name="Usuario invitado" userId="" providerId="Windows Live" clId="Web-{77DEDC0A-E7F5-4D84-90D6-F5DDBFBD4028}" dt="2023-08-21T20:21:17.338" v="455"/>
          <ac:spMkLst>
            <pc:docMk/>
            <pc:sldMk cId="3420400481" sldId="280"/>
            <ac:spMk id="4" creationId="{7FB7F0F0-806D-6B05-9E02-5F486ABA821A}"/>
          </ac:spMkLst>
        </pc:spChg>
        <pc:picChg chg="add mod">
          <ac:chgData name="Usuario invitado" userId="" providerId="Windows Live" clId="Web-{77DEDC0A-E7F5-4D84-90D6-F5DDBFBD4028}" dt="2023-08-21T20:21:26.620" v="459" actId="1076"/>
          <ac:picMkLst>
            <pc:docMk/>
            <pc:sldMk cId="3420400481" sldId="280"/>
            <ac:picMk id="6" creationId="{82B702B6-5309-B5B2-B4F0-F8211E73D6A2}"/>
          </ac:picMkLst>
        </pc:picChg>
      </pc:sldChg>
      <pc:sldChg chg="addSp delSp modSp add replId">
        <pc:chgData name="Usuario invitado" userId="" providerId="Windows Live" clId="Web-{77DEDC0A-E7F5-4D84-90D6-F5DDBFBD4028}" dt="2023-08-21T20:29:12.224" v="560" actId="1076"/>
        <pc:sldMkLst>
          <pc:docMk/>
          <pc:sldMk cId="3294044369" sldId="281"/>
        </pc:sldMkLst>
        <pc:spChg chg="mod">
          <ac:chgData name="Usuario invitado" userId="" providerId="Windows Live" clId="Web-{77DEDC0A-E7F5-4D84-90D6-F5DDBFBD4028}" dt="2023-08-21T20:27:00.190" v="523" actId="14100"/>
          <ac:spMkLst>
            <pc:docMk/>
            <pc:sldMk cId="3294044369" sldId="281"/>
            <ac:spMk id="2" creationId="{96054161-567A-B75A-096D-47847597BCF7}"/>
          </ac:spMkLst>
        </pc:spChg>
        <pc:spChg chg="add mod">
          <ac:chgData name="Usuario invitado" userId="" providerId="Windows Live" clId="Web-{77DEDC0A-E7F5-4D84-90D6-F5DDBFBD4028}" dt="2023-08-21T20:26:50.736" v="521" actId="1076"/>
          <ac:spMkLst>
            <pc:docMk/>
            <pc:sldMk cId="3294044369" sldId="281"/>
            <ac:spMk id="7" creationId="{93B93499-70C3-8F97-3503-6C50A7A05212}"/>
          </ac:spMkLst>
        </pc:spChg>
        <pc:spChg chg="add mod">
          <ac:chgData name="Usuario invitado" userId="" providerId="Windows Live" clId="Web-{77DEDC0A-E7F5-4D84-90D6-F5DDBFBD4028}" dt="2023-08-21T20:29:12.224" v="560" actId="1076"/>
          <ac:spMkLst>
            <pc:docMk/>
            <pc:sldMk cId="3294044369" sldId="281"/>
            <ac:spMk id="8" creationId="{6EE5EF6B-7D55-46D6-D1F6-D61609EE3928}"/>
          </ac:spMkLst>
        </pc:spChg>
        <pc:picChg chg="add mod modCrop">
          <ac:chgData name="Usuario invitado" userId="" providerId="Windows Live" clId="Web-{77DEDC0A-E7F5-4D84-90D6-F5DDBFBD4028}" dt="2023-08-21T20:27:26.050" v="527" actId="1076"/>
          <ac:picMkLst>
            <pc:docMk/>
            <pc:sldMk cId="3294044369" sldId="281"/>
            <ac:picMk id="4" creationId="{80491ECC-ACF3-0397-99F6-C61800FEDC6D}"/>
          </ac:picMkLst>
        </pc:picChg>
        <pc:picChg chg="del">
          <ac:chgData name="Usuario invitado" userId="" providerId="Windows Live" clId="Web-{77DEDC0A-E7F5-4D84-90D6-F5DDBFBD4028}" dt="2023-08-21T20:24:13.639" v="470"/>
          <ac:picMkLst>
            <pc:docMk/>
            <pc:sldMk cId="3294044369" sldId="281"/>
            <ac:picMk id="6" creationId="{82B702B6-5309-B5B2-B4F0-F8211E73D6A2}"/>
          </ac:picMkLst>
        </pc:picChg>
      </pc:sldChg>
      <pc:sldChg chg="addSp delSp modSp add replId">
        <pc:chgData name="Usuario invitado" userId="" providerId="Windows Live" clId="Web-{77DEDC0A-E7F5-4D84-90D6-F5DDBFBD4028}" dt="2023-08-21T20:36:35.390" v="665" actId="1076"/>
        <pc:sldMkLst>
          <pc:docMk/>
          <pc:sldMk cId="905377906" sldId="282"/>
        </pc:sldMkLst>
        <pc:spChg chg="del">
          <ac:chgData name="Usuario invitado" userId="" providerId="Windows Live" clId="Web-{77DEDC0A-E7F5-4D84-90D6-F5DDBFBD4028}" dt="2023-08-21T20:34:05.777" v="613"/>
          <ac:spMkLst>
            <pc:docMk/>
            <pc:sldMk cId="905377906" sldId="282"/>
            <ac:spMk id="2" creationId="{3B9C7809-81A7-B1AF-6A38-5ECC88FED0B0}"/>
          </ac:spMkLst>
        </pc:spChg>
        <pc:spChg chg="del mod">
          <ac:chgData name="Usuario invitado" userId="" providerId="Windows Live" clId="Web-{77DEDC0A-E7F5-4D84-90D6-F5DDBFBD4028}" dt="2023-08-21T20:34:04.246" v="612"/>
          <ac:spMkLst>
            <pc:docMk/>
            <pc:sldMk cId="905377906" sldId="282"/>
            <ac:spMk id="3" creationId="{25B24BE0-1491-2C93-765F-8F2C2003271E}"/>
          </ac:spMkLst>
        </pc:spChg>
        <pc:spChg chg="del">
          <ac:chgData name="Usuario invitado" userId="" providerId="Windows Live" clId="Web-{77DEDC0A-E7F5-4D84-90D6-F5DDBFBD4028}" dt="2023-08-21T20:34:07.668" v="614"/>
          <ac:spMkLst>
            <pc:docMk/>
            <pc:sldMk cId="905377906" sldId="282"/>
            <ac:spMk id="4" creationId="{AC16DDD6-F9FE-E204-1A9C-7DE578D47B27}"/>
          </ac:spMkLst>
        </pc:spChg>
        <pc:spChg chg="del">
          <ac:chgData name="Usuario invitado" userId="" providerId="Windows Live" clId="Web-{77DEDC0A-E7F5-4D84-90D6-F5DDBFBD4028}" dt="2023-08-21T20:34:10.152" v="615"/>
          <ac:spMkLst>
            <pc:docMk/>
            <pc:sldMk cId="905377906" sldId="282"/>
            <ac:spMk id="6" creationId="{910AAE9B-CB3F-C406-8881-8688AAA619F5}"/>
          </ac:spMkLst>
        </pc:spChg>
        <pc:spChg chg="del">
          <ac:chgData name="Usuario invitado" userId="" providerId="Windows Live" clId="Web-{77DEDC0A-E7F5-4D84-90D6-F5DDBFBD4028}" dt="2023-08-21T20:33:59.262" v="610"/>
          <ac:spMkLst>
            <pc:docMk/>
            <pc:sldMk cId="905377906" sldId="282"/>
            <ac:spMk id="7" creationId="{F64E98C1-96C1-FEB7-1368-F6C299A65833}"/>
          </ac:spMkLst>
        </pc:spChg>
        <pc:spChg chg="add del mod">
          <ac:chgData name="Usuario invitado" userId="" providerId="Windows Live" clId="Web-{77DEDC0A-E7F5-4D84-90D6-F5DDBFBD4028}" dt="2023-08-21T20:36:21.984" v="660"/>
          <ac:spMkLst>
            <pc:docMk/>
            <pc:sldMk cId="905377906" sldId="282"/>
            <ac:spMk id="8" creationId="{64E7C2CF-4054-CDB8-B92E-90DCD0D5B593}"/>
          </ac:spMkLst>
        </pc:spChg>
        <pc:picChg chg="add mod">
          <ac:chgData name="Usuario invitado" userId="" providerId="Windows Live" clId="Web-{77DEDC0A-E7F5-4D84-90D6-F5DDBFBD4028}" dt="2023-08-21T20:36:35.390" v="665" actId="1076"/>
          <ac:picMkLst>
            <pc:docMk/>
            <pc:sldMk cId="905377906" sldId="282"/>
            <ac:picMk id="9" creationId="{4F1200D6-48A9-FAC6-86EF-15AC6A73DB06}"/>
          </ac:picMkLst>
        </pc:picChg>
      </pc:sldChg>
      <pc:sldChg chg="add del replId">
        <pc:chgData name="Usuario invitado" userId="" providerId="Windows Live" clId="Web-{77DEDC0A-E7F5-4D84-90D6-F5DDBFBD4028}" dt="2023-08-21T20:34:18.809" v="617"/>
        <pc:sldMkLst>
          <pc:docMk/>
          <pc:sldMk cId="892934519" sldId="283"/>
        </pc:sldMkLst>
      </pc:sldChg>
    </pc:docChg>
  </pc:docChgLst>
  <pc:docChgLst>
    <pc:chgData name="Juan Diego B." userId="801dbded5875080c" providerId="LiveId" clId="{D71006D7-215C-4A56-AA47-D97DDD4D82D3}"/>
    <pc:docChg chg="undo custSel addSld delSld modSld sldOrd">
      <pc:chgData name="Juan Diego B." userId="801dbded5875080c" providerId="LiveId" clId="{D71006D7-215C-4A56-AA47-D97DDD4D82D3}" dt="2023-08-21T21:18:32.062" v="1274" actId="14100"/>
      <pc:docMkLst>
        <pc:docMk/>
      </pc:docMkLst>
      <pc:sldChg chg="addSp delSp modSp mod">
        <pc:chgData name="Juan Diego B." userId="801dbded5875080c" providerId="LiveId" clId="{D71006D7-215C-4A56-AA47-D97DDD4D82D3}" dt="2023-08-21T00:09:07.270" v="409" actId="20577"/>
        <pc:sldMkLst>
          <pc:docMk/>
          <pc:sldMk cId="358211671" sldId="256"/>
        </pc:sldMkLst>
        <pc:spChg chg="add mod">
          <ac:chgData name="Juan Diego B." userId="801dbded5875080c" providerId="LiveId" clId="{D71006D7-215C-4A56-AA47-D97DDD4D82D3}" dt="2023-08-20T21:32:33.643" v="11" actId="121"/>
          <ac:spMkLst>
            <pc:docMk/>
            <pc:sldMk cId="358211671" sldId="256"/>
            <ac:spMk id="2" creationId="{99D0E329-1C5B-FABD-F277-4749C2418B39}"/>
          </ac:spMkLst>
        </pc:spChg>
        <pc:spChg chg="add mod">
          <ac:chgData name="Juan Diego B." userId="801dbded5875080c" providerId="LiveId" clId="{D71006D7-215C-4A56-AA47-D97DDD4D82D3}" dt="2023-08-20T21:33:08.431" v="19" actId="121"/>
          <ac:spMkLst>
            <pc:docMk/>
            <pc:sldMk cId="358211671" sldId="256"/>
            <ac:spMk id="3" creationId="{CB0F65F3-DCFF-B8BF-2110-C6D21AB1A492}"/>
          </ac:spMkLst>
        </pc:spChg>
        <pc:spChg chg="add mod">
          <ac:chgData name="Juan Diego B." userId="801dbded5875080c" providerId="LiveId" clId="{D71006D7-215C-4A56-AA47-D97DDD4D82D3}" dt="2023-08-21T00:06:26.545" v="402" actId="20577"/>
          <ac:spMkLst>
            <pc:docMk/>
            <pc:sldMk cId="358211671" sldId="256"/>
            <ac:spMk id="4" creationId="{AEA1E836-FF97-C660-B95C-8F40D3CEAB9C}"/>
          </ac:spMkLst>
        </pc:spChg>
        <pc:spChg chg="add del mod">
          <ac:chgData name="Juan Diego B." userId="801dbded5875080c" providerId="LiveId" clId="{D71006D7-215C-4A56-AA47-D97DDD4D82D3}" dt="2023-08-20T21:33:38.568" v="26" actId="478"/>
          <ac:spMkLst>
            <pc:docMk/>
            <pc:sldMk cId="358211671" sldId="256"/>
            <ac:spMk id="7" creationId="{33966B2A-29DD-FAFA-F66A-0F8B1A128BC0}"/>
          </ac:spMkLst>
        </pc:spChg>
        <pc:spChg chg="add mod">
          <ac:chgData name="Juan Diego B." userId="801dbded5875080c" providerId="LiveId" clId="{D71006D7-215C-4A56-AA47-D97DDD4D82D3}" dt="2023-08-20T21:41:51.239" v="83"/>
          <ac:spMkLst>
            <pc:docMk/>
            <pc:sldMk cId="358211671" sldId="256"/>
            <ac:spMk id="9" creationId="{F498FDBA-6917-B21B-B995-06DCA032695F}"/>
          </ac:spMkLst>
        </pc:spChg>
        <pc:spChg chg="add mod">
          <ac:chgData name="Juan Diego B." userId="801dbded5875080c" providerId="LiveId" clId="{D71006D7-215C-4A56-AA47-D97DDD4D82D3}" dt="2023-08-21T00:09:07.270" v="409" actId="20577"/>
          <ac:spMkLst>
            <pc:docMk/>
            <pc:sldMk cId="358211671" sldId="256"/>
            <ac:spMk id="11" creationId="{79D9D478-8A70-AEF4-FF46-13D4BD3AA1AE}"/>
          </ac:spMkLst>
        </pc:spChg>
        <pc:spChg chg="add mod">
          <ac:chgData name="Juan Diego B." userId="801dbded5875080c" providerId="LiveId" clId="{D71006D7-215C-4A56-AA47-D97DDD4D82D3}" dt="2023-08-20T21:42:39.018" v="89" actId="1076"/>
          <ac:spMkLst>
            <pc:docMk/>
            <pc:sldMk cId="358211671" sldId="256"/>
            <ac:spMk id="13" creationId="{24E49093-B337-13BC-9D47-9E17EBB2607D}"/>
          </ac:spMkLst>
        </pc:spChg>
        <pc:picChg chg="mod">
          <ac:chgData name="Juan Diego B." userId="801dbded5875080c" providerId="LiveId" clId="{D71006D7-215C-4A56-AA47-D97DDD4D82D3}" dt="2023-08-20T21:47:57.903" v="115" actId="34135"/>
          <ac:picMkLst>
            <pc:docMk/>
            <pc:sldMk cId="358211671" sldId="256"/>
            <ac:picMk id="6" creationId="{A1728455-308E-0F0A-53D0-9401B234F544}"/>
          </ac:picMkLst>
        </pc:picChg>
      </pc:sldChg>
      <pc:sldChg chg="addSp delSp modSp mod">
        <pc:chgData name="Juan Diego B." userId="801dbded5875080c" providerId="LiveId" clId="{D71006D7-215C-4A56-AA47-D97DDD4D82D3}" dt="2023-08-21T20:01:30.454" v="598"/>
        <pc:sldMkLst>
          <pc:docMk/>
          <pc:sldMk cId="2147489522" sldId="257"/>
        </pc:sldMkLst>
        <pc:spChg chg="add mod">
          <ac:chgData name="Juan Diego B." userId="801dbded5875080c" providerId="LiveId" clId="{D71006D7-215C-4A56-AA47-D97DDD4D82D3}" dt="2023-08-20T22:34:42.370" v="174" actId="34135"/>
          <ac:spMkLst>
            <pc:docMk/>
            <pc:sldMk cId="2147489522" sldId="257"/>
            <ac:spMk id="6" creationId="{E71C8B56-8106-90D7-1127-FBD120698610}"/>
          </ac:spMkLst>
        </pc:spChg>
        <pc:spChg chg="add del mod">
          <ac:chgData name="Juan Diego B." userId="801dbded5875080c" providerId="LiveId" clId="{D71006D7-215C-4A56-AA47-D97DDD4D82D3}" dt="2023-08-20T22:15:06.334" v="150" actId="478"/>
          <ac:spMkLst>
            <pc:docMk/>
            <pc:sldMk cId="2147489522" sldId="257"/>
            <ac:spMk id="7" creationId="{8C4A79B0-6524-2061-F4DE-1258FFEF0160}"/>
          </ac:spMkLst>
        </pc:spChg>
        <pc:spChg chg="add del">
          <ac:chgData name="Juan Diego B." userId="801dbded5875080c" providerId="LiveId" clId="{D71006D7-215C-4A56-AA47-D97DDD4D82D3}" dt="2023-08-20T21:50:42.963" v="140" actId="478"/>
          <ac:spMkLst>
            <pc:docMk/>
            <pc:sldMk cId="2147489522" sldId="257"/>
            <ac:spMk id="9" creationId="{DA6F3780-EDD2-5BCF-74D9-4AB6D85B6AB3}"/>
          </ac:spMkLst>
        </pc:spChg>
        <pc:spChg chg="add del">
          <ac:chgData name="Juan Diego B." userId="801dbded5875080c" providerId="LiveId" clId="{D71006D7-215C-4A56-AA47-D97DDD4D82D3}" dt="2023-08-20T21:50:46.314" v="142" actId="478"/>
          <ac:spMkLst>
            <pc:docMk/>
            <pc:sldMk cId="2147489522" sldId="257"/>
            <ac:spMk id="12" creationId="{3DEBAFEE-433A-D059-D830-33FB5253C198}"/>
          </ac:spMkLst>
        </pc:spChg>
        <pc:spChg chg="add mod">
          <ac:chgData name="Juan Diego B." userId="801dbded5875080c" providerId="LiveId" clId="{D71006D7-215C-4A56-AA47-D97DDD4D82D3}" dt="2023-08-20T22:34:53.614" v="175" actId="121"/>
          <ac:spMkLst>
            <pc:docMk/>
            <pc:sldMk cId="2147489522" sldId="257"/>
            <ac:spMk id="13" creationId="{E522682F-B4D7-4B52-CBB7-123F36A08DD3}"/>
          </ac:spMkLst>
        </pc:spChg>
        <pc:spChg chg="add mod ord">
          <ac:chgData name="Juan Diego B." userId="801dbded5875080c" providerId="LiveId" clId="{D71006D7-215C-4A56-AA47-D97DDD4D82D3}" dt="2023-08-20T22:34:53.614" v="175" actId="121"/>
          <ac:spMkLst>
            <pc:docMk/>
            <pc:sldMk cId="2147489522" sldId="257"/>
            <ac:spMk id="14" creationId="{95451C08-D5EA-4C45-7536-CD5FA51C4089}"/>
          </ac:spMkLst>
        </pc:spChg>
        <pc:spChg chg="add del mod">
          <ac:chgData name="Juan Diego B." userId="801dbded5875080c" providerId="LiveId" clId="{D71006D7-215C-4A56-AA47-D97DDD4D82D3}" dt="2023-08-20T22:54:20.385" v="367"/>
          <ac:spMkLst>
            <pc:docMk/>
            <pc:sldMk cId="2147489522" sldId="257"/>
            <ac:spMk id="16" creationId="{6C204BF3-4628-3D94-1601-366F1ABF3F58}"/>
          </ac:spMkLst>
        </pc:spChg>
        <pc:spChg chg="mod">
          <ac:chgData name="Juan Diego B." userId="801dbded5875080c" providerId="LiveId" clId="{D71006D7-215C-4A56-AA47-D97DDD4D82D3}" dt="2023-08-20T22:34:55.431" v="176"/>
          <ac:spMkLst>
            <pc:docMk/>
            <pc:sldMk cId="2147489522" sldId="257"/>
            <ac:spMk id="18" creationId="{EBF3A1F1-AF70-DEED-2CED-6E4BC925E40B}"/>
          </ac:spMkLst>
        </pc:spChg>
        <pc:spChg chg="mod">
          <ac:chgData name="Juan Diego B." userId="801dbded5875080c" providerId="LiveId" clId="{D71006D7-215C-4A56-AA47-D97DDD4D82D3}" dt="2023-08-20T22:35:16.366" v="178" actId="207"/>
          <ac:spMkLst>
            <pc:docMk/>
            <pc:sldMk cId="2147489522" sldId="257"/>
            <ac:spMk id="19" creationId="{D8A4DCE2-5966-B865-FA72-91132D123350}"/>
          </ac:spMkLst>
        </pc:spChg>
        <pc:spChg chg="add mod">
          <ac:chgData name="Juan Diego B." userId="801dbded5875080c" providerId="LiveId" clId="{D71006D7-215C-4A56-AA47-D97DDD4D82D3}" dt="2023-08-20T22:52:31.185" v="215" actId="20577"/>
          <ac:spMkLst>
            <pc:docMk/>
            <pc:sldMk cId="2147489522" sldId="257"/>
            <ac:spMk id="20" creationId="{60FCB198-B4D9-A5AC-B97D-568A98069D2D}"/>
          </ac:spMkLst>
        </pc:spChg>
        <pc:spChg chg="add mod">
          <ac:chgData name="Juan Diego B." userId="801dbded5875080c" providerId="LiveId" clId="{D71006D7-215C-4A56-AA47-D97DDD4D82D3}" dt="2023-08-20T22:53:19.662" v="242" actId="20577"/>
          <ac:spMkLst>
            <pc:docMk/>
            <pc:sldMk cId="2147489522" sldId="257"/>
            <ac:spMk id="21" creationId="{D273C596-8095-D1EC-0660-E98E102CF8DB}"/>
          </ac:spMkLst>
        </pc:spChg>
        <pc:spChg chg="mod">
          <ac:chgData name="Juan Diego B." userId="801dbded5875080c" providerId="LiveId" clId="{D71006D7-215C-4A56-AA47-D97DDD4D82D3}" dt="2023-08-20T22:38:54.064" v="192"/>
          <ac:spMkLst>
            <pc:docMk/>
            <pc:sldMk cId="2147489522" sldId="257"/>
            <ac:spMk id="23" creationId="{0CA1B902-B471-31E1-4D81-A9946C91B96A}"/>
          </ac:spMkLst>
        </pc:spChg>
        <pc:spChg chg="mod">
          <ac:chgData name="Juan Diego B." userId="801dbded5875080c" providerId="LiveId" clId="{D71006D7-215C-4A56-AA47-D97DDD4D82D3}" dt="2023-08-20T22:38:54.064" v="192"/>
          <ac:spMkLst>
            <pc:docMk/>
            <pc:sldMk cId="2147489522" sldId="257"/>
            <ac:spMk id="24" creationId="{FC5F2F1E-4258-ED44-0BC5-EDDED657A063}"/>
          </ac:spMkLst>
        </pc:spChg>
        <pc:spChg chg="add mod">
          <ac:chgData name="Juan Diego B." userId="801dbded5875080c" providerId="LiveId" clId="{D71006D7-215C-4A56-AA47-D97DDD4D82D3}" dt="2023-08-21T19:51:35.910" v="457" actId="14100"/>
          <ac:spMkLst>
            <pc:docMk/>
            <pc:sldMk cId="2147489522" sldId="257"/>
            <ac:spMk id="25" creationId="{ACF05443-6530-570E-9AA9-C51EB9A50774}"/>
          </ac:spMkLst>
        </pc:spChg>
        <pc:spChg chg="mod">
          <ac:chgData name="Juan Diego B." userId="801dbded5875080c" providerId="LiveId" clId="{D71006D7-215C-4A56-AA47-D97DDD4D82D3}" dt="2023-08-20T22:38:58.768" v="194"/>
          <ac:spMkLst>
            <pc:docMk/>
            <pc:sldMk cId="2147489522" sldId="257"/>
            <ac:spMk id="27" creationId="{6A1433A5-7D39-88C9-4B59-557E9457FF26}"/>
          </ac:spMkLst>
        </pc:spChg>
        <pc:spChg chg="mod">
          <ac:chgData name="Juan Diego B." userId="801dbded5875080c" providerId="LiveId" clId="{D71006D7-215C-4A56-AA47-D97DDD4D82D3}" dt="2023-08-20T22:38:58.768" v="194"/>
          <ac:spMkLst>
            <pc:docMk/>
            <pc:sldMk cId="2147489522" sldId="257"/>
            <ac:spMk id="28" creationId="{BEE98E46-2142-F64A-E24C-10B6E626C410}"/>
          </ac:spMkLst>
        </pc:spChg>
        <pc:spChg chg="add mod">
          <ac:chgData name="Juan Diego B." userId="801dbded5875080c" providerId="LiveId" clId="{D71006D7-215C-4A56-AA47-D97DDD4D82D3}" dt="2023-08-20T22:54:05.935" v="334" actId="14100"/>
          <ac:spMkLst>
            <pc:docMk/>
            <pc:sldMk cId="2147489522" sldId="257"/>
            <ac:spMk id="29" creationId="{A364467E-3C0F-43BA-64F2-791B2396FBD0}"/>
          </ac:spMkLst>
        </pc:spChg>
        <pc:spChg chg="mod">
          <ac:chgData name="Juan Diego B." userId="801dbded5875080c" providerId="LiveId" clId="{D71006D7-215C-4A56-AA47-D97DDD4D82D3}" dt="2023-08-20T22:40:08.558" v="200"/>
          <ac:spMkLst>
            <pc:docMk/>
            <pc:sldMk cId="2147489522" sldId="257"/>
            <ac:spMk id="31" creationId="{4AB6B612-C717-8E16-5F1F-A48FC78B9FED}"/>
          </ac:spMkLst>
        </pc:spChg>
        <pc:spChg chg="mod">
          <ac:chgData name="Juan Diego B." userId="801dbded5875080c" providerId="LiveId" clId="{D71006D7-215C-4A56-AA47-D97DDD4D82D3}" dt="2023-08-20T22:40:08.558" v="200"/>
          <ac:spMkLst>
            <pc:docMk/>
            <pc:sldMk cId="2147489522" sldId="257"/>
            <ac:spMk id="32" creationId="{1B85B521-5429-97F7-E5D8-115393E6E53F}"/>
          </ac:spMkLst>
        </pc:spChg>
        <pc:spChg chg="add mod">
          <ac:chgData name="Juan Diego B." userId="801dbded5875080c" providerId="LiveId" clId="{D71006D7-215C-4A56-AA47-D97DDD4D82D3}" dt="2023-08-20T22:54:19.008" v="365" actId="14100"/>
          <ac:spMkLst>
            <pc:docMk/>
            <pc:sldMk cId="2147489522" sldId="257"/>
            <ac:spMk id="33" creationId="{598EBD1B-B654-325E-9F78-EFB4F2593A9B}"/>
          </ac:spMkLst>
        </pc:spChg>
        <pc:spChg chg="mod">
          <ac:chgData name="Juan Diego B." userId="801dbded5875080c" providerId="LiveId" clId="{D71006D7-215C-4A56-AA47-D97DDD4D82D3}" dt="2023-08-20T22:40:14.330" v="202"/>
          <ac:spMkLst>
            <pc:docMk/>
            <pc:sldMk cId="2147489522" sldId="257"/>
            <ac:spMk id="35" creationId="{2AB95C0F-7832-24AC-F037-D10881B50B58}"/>
          </ac:spMkLst>
        </pc:spChg>
        <pc:spChg chg="mod">
          <ac:chgData name="Juan Diego B." userId="801dbded5875080c" providerId="LiveId" clId="{D71006D7-215C-4A56-AA47-D97DDD4D82D3}" dt="2023-08-20T22:40:14.330" v="202"/>
          <ac:spMkLst>
            <pc:docMk/>
            <pc:sldMk cId="2147489522" sldId="257"/>
            <ac:spMk id="36" creationId="{8B0CC9A5-09E7-0679-055A-E96D115EB244}"/>
          </ac:spMkLst>
        </pc:spChg>
        <pc:spChg chg="add mod">
          <ac:chgData name="Juan Diego B." userId="801dbded5875080c" providerId="LiveId" clId="{D71006D7-215C-4A56-AA47-D97DDD4D82D3}" dt="2023-08-20T22:40:25.095" v="203" actId="1076"/>
          <ac:spMkLst>
            <pc:docMk/>
            <pc:sldMk cId="2147489522" sldId="257"/>
            <ac:spMk id="37" creationId="{E71124E3-59C1-C9BA-4179-42AE490C22A1}"/>
          </ac:spMkLst>
        </pc:spChg>
        <pc:spChg chg="add mod">
          <ac:chgData name="Juan Diego B." userId="801dbded5875080c" providerId="LiveId" clId="{D71006D7-215C-4A56-AA47-D97DDD4D82D3}" dt="2023-08-21T20:01:30.454" v="598"/>
          <ac:spMkLst>
            <pc:docMk/>
            <pc:sldMk cId="2147489522" sldId="257"/>
            <ac:spMk id="38" creationId="{6A19F4D8-D736-60C5-926F-4A4E794F0386}"/>
          </ac:spMkLst>
        </pc:spChg>
        <pc:grpChg chg="add mod">
          <ac:chgData name="Juan Diego B." userId="801dbded5875080c" providerId="LiveId" clId="{D71006D7-215C-4A56-AA47-D97DDD4D82D3}" dt="2023-08-20T22:23:58.954" v="168" actId="1076"/>
          <ac:grpSpMkLst>
            <pc:docMk/>
            <pc:sldMk cId="2147489522" sldId="257"/>
            <ac:grpSpMk id="15" creationId="{AD0F7FF1-E9E0-D342-4A81-E64F76FE2B0E}"/>
          </ac:grpSpMkLst>
        </pc:grpChg>
        <pc:grpChg chg="add mod">
          <ac:chgData name="Juan Diego B." userId="801dbded5875080c" providerId="LiveId" clId="{D71006D7-215C-4A56-AA47-D97DDD4D82D3}" dt="2023-08-20T22:39:35.683" v="197" actId="1076"/>
          <ac:grpSpMkLst>
            <pc:docMk/>
            <pc:sldMk cId="2147489522" sldId="257"/>
            <ac:grpSpMk id="17" creationId="{05558FC5-CC5E-FAFD-0853-99285B2BF1EF}"/>
          </ac:grpSpMkLst>
        </pc:grpChg>
        <pc:grpChg chg="add mod">
          <ac:chgData name="Juan Diego B." userId="801dbded5875080c" providerId="LiveId" clId="{D71006D7-215C-4A56-AA47-D97DDD4D82D3}" dt="2023-08-20T22:39:51.345" v="198" actId="1076"/>
          <ac:grpSpMkLst>
            <pc:docMk/>
            <pc:sldMk cId="2147489522" sldId="257"/>
            <ac:grpSpMk id="22" creationId="{0250D73B-5AD4-863B-4F26-01E2C55E143B}"/>
          </ac:grpSpMkLst>
        </pc:grpChg>
        <pc:grpChg chg="add mod">
          <ac:chgData name="Juan Diego B." userId="801dbded5875080c" providerId="LiveId" clId="{D71006D7-215C-4A56-AA47-D97DDD4D82D3}" dt="2023-08-20T22:40:06.270" v="199" actId="1076"/>
          <ac:grpSpMkLst>
            <pc:docMk/>
            <pc:sldMk cId="2147489522" sldId="257"/>
            <ac:grpSpMk id="26" creationId="{BEA1D7AA-AA75-43C9-5D63-721012CA47A9}"/>
          </ac:grpSpMkLst>
        </pc:grpChg>
        <pc:grpChg chg="add mod">
          <ac:chgData name="Juan Diego B." userId="801dbded5875080c" providerId="LiveId" clId="{D71006D7-215C-4A56-AA47-D97DDD4D82D3}" dt="2023-08-20T22:40:13.771" v="201" actId="1076"/>
          <ac:grpSpMkLst>
            <pc:docMk/>
            <pc:sldMk cId="2147489522" sldId="257"/>
            <ac:grpSpMk id="30" creationId="{A0B50C9D-0EF9-D4D1-6458-6A41B1A20BAA}"/>
          </ac:grpSpMkLst>
        </pc:grpChg>
        <pc:grpChg chg="add mod">
          <ac:chgData name="Juan Diego B." userId="801dbded5875080c" providerId="LiveId" clId="{D71006D7-215C-4A56-AA47-D97DDD4D82D3}" dt="2023-08-20T22:40:25.095" v="203" actId="1076"/>
          <ac:grpSpMkLst>
            <pc:docMk/>
            <pc:sldMk cId="2147489522" sldId="257"/>
            <ac:grpSpMk id="34" creationId="{3113EB0C-6ED7-72C4-1E57-30FB0DBEF459}"/>
          </ac:grpSpMkLst>
        </pc:grpChg>
        <pc:picChg chg="mod ord">
          <ac:chgData name="Juan Diego B." userId="801dbded5875080c" providerId="LiveId" clId="{D71006D7-215C-4A56-AA47-D97DDD4D82D3}" dt="2023-08-20T21:47:52.864" v="114" actId="34135"/>
          <ac:picMkLst>
            <pc:docMk/>
            <pc:sldMk cId="2147489522" sldId="257"/>
            <ac:picMk id="5" creationId="{59B9D876-F66B-73B9-EF3B-658E521BB4C2}"/>
          </ac:picMkLst>
        </pc:picChg>
      </pc:sldChg>
      <pc:sldChg chg="delSp add del setBg delDesignElem">
        <pc:chgData name="Juan Diego B." userId="801dbded5875080c" providerId="LiveId" clId="{D71006D7-215C-4A56-AA47-D97DDD4D82D3}" dt="2023-08-20T21:48:00.967" v="116" actId="47"/>
        <pc:sldMkLst>
          <pc:docMk/>
          <pc:sldMk cId="1987103622" sldId="258"/>
        </pc:sldMkLst>
        <pc:spChg chg="del">
          <ac:chgData name="Juan Diego B." userId="801dbded5875080c" providerId="LiveId" clId="{D71006D7-215C-4A56-AA47-D97DDD4D82D3}" dt="2023-08-20T21:37:54.570" v="41"/>
          <ac:spMkLst>
            <pc:docMk/>
            <pc:sldMk cId="1987103622" sldId="258"/>
            <ac:spMk id="10" creationId="{42A4FC2C-047E-45A5-965D-8E1E3BF09BC6}"/>
          </ac:spMkLst>
        </pc:spChg>
      </pc:sldChg>
      <pc:sldChg chg="addSp delSp modSp add mod setBg delDesignElem">
        <pc:chgData name="Juan Diego B." userId="801dbded5875080c" providerId="LiveId" clId="{D71006D7-215C-4A56-AA47-D97DDD4D82D3}" dt="2023-08-21T20:01:41.300" v="599"/>
        <pc:sldMkLst>
          <pc:docMk/>
          <pc:sldMk cId="2686662591" sldId="258"/>
        </pc:sldMkLst>
        <pc:spChg chg="add del mod">
          <ac:chgData name="Juan Diego B." userId="801dbded5875080c" providerId="LiveId" clId="{D71006D7-215C-4A56-AA47-D97DDD4D82D3}" dt="2023-08-20T22:55:05.588" v="370"/>
          <ac:spMkLst>
            <pc:docMk/>
            <pc:sldMk cId="2686662591" sldId="258"/>
            <ac:spMk id="2" creationId="{7E24B199-F8EB-6051-8E0E-F01B68C9D3C4}"/>
          </ac:spMkLst>
        </pc:spChg>
        <pc:spChg chg="add mod">
          <ac:chgData name="Juan Diego B." userId="801dbded5875080c" providerId="LiveId" clId="{D71006D7-215C-4A56-AA47-D97DDD4D82D3}" dt="2023-08-21T20:01:41.300" v="599"/>
          <ac:spMkLst>
            <pc:docMk/>
            <pc:sldMk cId="2686662591" sldId="258"/>
            <ac:spMk id="3" creationId="{25B24BE0-1491-2C93-765F-8F2C2003271E}"/>
          </ac:spMkLst>
        </pc:spChg>
        <pc:spChg chg="del">
          <ac:chgData name="Juan Diego B." userId="801dbded5875080c" providerId="LiveId" clId="{D71006D7-215C-4A56-AA47-D97DDD4D82D3}" dt="2023-08-20T21:50:51.250" v="145" actId="478"/>
          <ac:spMkLst>
            <pc:docMk/>
            <pc:sldMk cId="2686662591" sldId="258"/>
            <ac:spMk id="6" creationId="{E71C8B56-8106-90D7-1127-FBD120698610}"/>
          </ac:spMkLst>
        </pc:spChg>
        <pc:spChg chg="del">
          <ac:chgData name="Juan Diego B." userId="801dbded5875080c" providerId="LiveId" clId="{D71006D7-215C-4A56-AA47-D97DDD4D82D3}" dt="2023-08-20T21:50:52.363" v="146" actId="478"/>
          <ac:spMkLst>
            <pc:docMk/>
            <pc:sldMk cId="2686662591" sldId="258"/>
            <ac:spMk id="7" creationId="{8C4A79B0-6524-2061-F4DE-1258FFEF0160}"/>
          </ac:spMkLst>
        </pc:spChg>
        <pc:spChg chg="del">
          <ac:chgData name="Juan Diego B." userId="801dbded5875080c" providerId="LiveId" clId="{D71006D7-215C-4A56-AA47-D97DDD4D82D3}" dt="2023-08-20T21:50:48.047" v="144"/>
          <ac:spMkLst>
            <pc:docMk/>
            <pc:sldMk cId="2686662591" sldId="258"/>
            <ac:spMk id="10" creationId="{42A4FC2C-047E-45A5-965D-8E1E3BF09BC6}"/>
          </ac:spMkLst>
        </pc:spChg>
      </pc:sldChg>
      <pc:sldChg chg="delSp add del setBg delDesignElem">
        <pc:chgData name="Juan Diego B." userId="801dbded5875080c" providerId="LiveId" clId="{D71006D7-215C-4A56-AA47-D97DDD4D82D3}" dt="2023-08-20T21:48:01.833" v="117" actId="47"/>
        <pc:sldMkLst>
          <pc:docMk/>
          <pc:sldMk cId="2203248822" sldId="259"/>
        </pc:sldMkLst>
        <pc:spChg chg="del">
          <ac:chgData name="Juan Diego B." userId="801dbded5875080c" providerId="LiveId" clId="{D71006D7-215C-4A56-AA47-D97DDD4D82D3}" dt="2023-08-20T21:37:55.696" v="43"/>
          <ac:spMkLst>
            <pc:docMk/>
            <pc:sldMk cId="2203248822" sldId="259"/>
            <ac:spMk id="10" creationId="{42A4FC2C-047E-45A5-965D-8E1E3BF09BC6}"/>
          </ac:spMkLst>
        </pc:spChg>
      </pc:sldChg>
      <pc:sldChg chg="new del">
        <pc:chgData name="Juan Diego B." userId="801dbded5875080c" providerId="LiveId" clId="{D71006D7-215C-4A56-AA47-D97DDD4D82D3}" dt="2023-08-21T00:04:17.820" v="396" actId="680"/>
        <pc:sldMkLst>
          <pc:docMk/>
          <pc:sldMk cId="3703125153" sldId="259"/>
        </pc:sldMkLst>
      </pc:sldChg>
      <pc:sldChg chg="modSp add mod">
        <pc:chgData name="Juan Diego B." userId="801dbded5875080c" providerId="LiveId" clId="{D71006D7-215C-4A56-AA47-D97DDD4D82D3}" dt="2023-08-21T00:23:52.702" v="411" actId="20577"/>
        <pc:sldMkLst>
          <pc:docMk/>
          <pc:sldMk cId="3885225256" sldId="259"/>
        </pc:sldMkLst>
        <pc:spChg chg="mod">
          <ac:chgData name="Juan Diego B." userId="801dbded5875080c" providerId="LiveId" clId="{D71006D7-215C-4A56-AA47-D97DDD4D82D3}" dt="2023-08-21T00:23:52.702" v="411" actId="20577"/>
          <ac:spMkLst>
            <pc:docMk/>
            <pc:sldMk cId="3885225256" sldId="259"/>
            <ac:spMk id="3" creationId="{25B24BE0-1491-2C93-765F-8F2C2003271E}"/>
          </ac:spMkLst>
        </pc:spChg>
      </pc:sldChg>
      <pc:sldChg chg="modSp mod">
        <pc:chgData name="Juan Diego B." userId="801dbded5875080c" providerId="LiveId" clId="{D71006D7-215C-4A56-AA47-D97DDD4D82D3}" dt="2023-08-21T20:01:57.179" v="604" actId="14100"/>
        <pc:sldMkLst>
          <pc:docMk/>
          <pc:sldMk cId="3442376589" sldId="260"/>
        </pc:sldMkLst>
        <pc:spChg chg="mod">
          <ac:chgData name="Juan Diego B." userId="801dbded5875080c" providerId="LiveId" clId="{D71006D7-215C-4A56-AA47-D97DDD4D82D3}" dt="2023-08-21T19:51:48.420" v="484"/>
          <ac:spMkLst>
            <pc:docMk/>
            <pc:sldMk cId="3442376589" sldId="260"/>
            <ac:spMk id="25" creationId="{ACF05443-6530-570E-9AA9-C51EB9A50774}"/>
          </ac:spMkLst>
        </pc:spChg>
        <pc:spChg chg="mod">
          <ac:chgData name="Juan Diego B." userId="801dbded5875080c" providerId="LiveId" clId="{D71006D7-215C-4A56-AA47-D97DDD4D82D3}" dt="2023-08-21T20:01:57.179" v="604" actId="14100"/>
          <ac:spMkLst>
            <pc:docMk/>
            <pc:sldMk cId="3442376589" sldId="260"/>
            <ac:spMk id="38" creationId="{6A19F4D8-D736-60C5-926F-4A4E794F0386}"/>
          </ac:spMkLst>
        </pc:spChg>
      </pc:sldChg>
      <pc:sldChg chg="modSp mod">
        <pc:chgData name="Juan Diego B." userId="801dbded5875080c" providerId="LiveId" clId="{D71006D7-215C-4A56-AA47-D97DDD4D82D3}" dt="2023-08-21T20:02:03.771" v="605"/>
        <pc:sldMkLst>
          <pc:docMk/>
          <pc:sldMk cId="283945283" sldId="261"/>
        </pc:sldMkLst>
        <pc:spChg chg="mod">
          <ac:chgData name="Juan Diego B." userId="801dbded5875080c" providerId="LiveId" clId="{D71006D7-215C-4A56-AA47-D97DDD4D82D3}" dt="2023-08-21T19:53:13.405" v="548" actId="207"/>
          <ac:spMkLst>
            <pc:docMk/>
            <pc:sldMk cId="283945283" sldId="261"/>
            <ac:spMk id="13" creationId="{E522682F-B4D7-4B52-CBB7-123F36A08DD3}"/>
          </ac:spMkLst>
        </pc:spChg>
        <pc:spChg chg="mod">
          <ac:chgData name="Juan Diego B." userId="801dbded5875080c" providerId="LiveId" clId="{D71006D7-215C-4A56-AA47-D97DDD4D82D3}" dt="2023-08-21T19:53:19.962" v="549" actId="207"/>
          <ac:spMkLst>
            <pc:docMk/>
            <pc:sldMk cId="283945283" sldId="261"/>
            <ac:spMk id="19" creationId="{D8A4DCE2-5966-B865-FA72-91132D123350}"/>
          </ac:spMkLst>
        </pc:spChg>
        <pc:spChg chg="mod">
          <ac:chgData name="Juan Diego B." userId="801dbded5875080c" providerId="LiveId" clId="{D71006D7-215C-4A56-AA47-D97DDD4D82D3}" dt="2023-08-21T19:52:45.355" v="543" actId="207"/>
          <ac:spMkLst>
            <pc:docMk/>
            <pc:sldMk cId="283945283" sldId="261"/>
            <ac:spMk id="23" creationId="{0CA1B902-B471-31E1-4D81-A9946C91B96A}"/>
          </ac:spMkLst>
        </pc:spChg>
        <pc:spChg chg="mod">
          <ac:chgData name="Juan Diego B." userId="801dbded5875080c" providerId="LiveId" clId="{D71006D7-215C-4A56-AA47-D97DDD4D82D3}" dt="2023-08-21T19:53:03.101" v="547" actId="207"/>
          <ac:spMkLst>
            <pc:docMk/>
            <pc:sldMk cId="283945283" sldId="261"/>
            <ac:spMk id="24" creationId="{FC5F2F1E-4258-ED44-0BC5-EDDED657A063}"/>
          </ac:spMkLst>
        </pc:spChg>
        <pc:spChg chg="mod">
          <ac:chgData name="Juan Diego B." userId="801dbded5875080c" providerId="LiveId" clId="{D71006D7-215C-4A56-AA47-D97DDD4D82D3}" dt="2023-08-21T19:51:57.283" v="511"/>
          <ac:spMkLst>
            <pc:docMk/>
            <pc:sldMk cId="283945283" sldId="261"/>
            <ac:spMk id="25" creationId="{ACF05443-6530-570E-9AA9-C51EB9A50774}"/>
          </ac:spMkLst>
        </pc:spChg>
        <pc:spChg chg="mod">
          <ac:chgData name="Juan Diego B." userId="801dbded5875080c" providerId="LiveId" clId="{D71006D7-215C-4A56-AA47-D97DDD4D82D3}" dt="2023-08-21T20:02:03.771" v="605"/>
          <ac:spMkLst>
            <pc:docMk/>
            <pc:sldMk cId="283945283" sldId="261"/>
            <ac:spMk id="38" creationId="{6A19F4D8-D736-60C5-926F-4A4E794F0386}"/>
          </ac:spMkLst>
        </pc:spChg>
        <pc:grpChg chg="mod">
          <ac:chgData name="Juan Diego B." userId="801dbded5875080c" providerId="LiveId" clId="{D71006D7-215C-4A56-AA47-D97DDD4D82D3}" dt="2023-08-21T19:52:45.355" v="543" actId="207"/>
          <ac:grpSpMkLst>
            <pc:docMk/>
            <pc:sldMk cId="283945283" sldId="261"/>
            <ac:grpSpMk id="22" creationId="{0250D73B-5AD4-863B-4F26-01E2C55E143B}"/>
          </ac:grpSpMkLst>
        </pc:grpChg>
      </pc:sldChg>
      <pc:sldChg chg="addSp delSp modSp mod">
        <pc:chgData name="Juan Diego B." userId="801dbded5875080c" providerId="LiveId" clId="{D71006D7-215C-4A56-AA47-D97DDD4D82D3}" dt="2023-08-21T20:01:10.833" v="596"/>
        <pc:sldMkLst>
          <pc:docMk/>
          <pc:sldMk cId="624203511" sldId="262"/>
        </pc:sldMkLst>
        <pc:spChg chg="mod">
          <ac:chgData name="Juan Diego B." userId="801dbded5875080c" providerId="LiveId" clId="{D71006D7-215C-4A56-AA47-D97DDD4D82D3}" dt="2023-08-21T20:01:10.833" v="596"/>
          <ac:spMkLst>
            <pc:docMk/>
            <pc:sldMk cId="624203511" sldId="262"/>
            <ac:spMk id="3" creationId="{25B24BE0-1491-2C93-765F-8F2C2003271E}"/>
          </ac:spMkLst>
        </pc:spChg>
        <pc:spChg chg="add del">
          <ac:chgData name="Juan Diego B." userId="801dbded5875080c" providerId="LiveId" clId="{D71006D7-215C-4A56-AA47-D97DDD4D82D3}" dt="2023-08-21T19:59:31.330" v="551" actId="22"/>
          <ac:spMkLst>
            <pc:docMk/>
            <pc:sldMk cId="624203511" sldId="262"/>
            <ac:spMk id="4" creationId="{76EC2C01-8D35-53D3-C7CB-793A600F5968}"/>
          </ac:spMkLst>
        </pc:spChg>
        <pc:spChg chg="add mod">
          <ac:chgData name="Juan Diego B." userId="801dbded5875080c" providerId="LiveId" clId="{D71006D7-215C-4A56-AA47-D97DDD4D82D3}" dt="2023-08-21T20:01:06.052" v="595"/>
          <ac:spMkLst>
            <pc:docMk/>
            <pc:sldMk cId="624203511" sldId="262"/>
            <ac:spMk id="8" creationId="{424C79EA-4CF9-D2CC-0B33-2315E28A122D}"/>
          </ac:spMkLst>
        </pc:spChg>
        <pc:picChg chg="add mod">
          <ac:chgData name="Juan Diego B." userId="801dbded5875080c" providerId="LiveId" clId="{D71006D7-215C-4A56-AA47-D97DDD4D82D3}" dt="2023-08-21T20:00:50.255" v="594" actId="1076"/>
          <ac:picMkLst>
            <pc:docMk/>
            <pc:sldMk cId="624203511" sldId="262"/>
            <ac:picMk id="7" creationId="{A2D845B0-6EFB-1155-7354-3E6D02E82008}"/>
          </ac:picMkLst>
        </pc:picChg>
      </pc:sldChg>
      <pc:sldChg chg="modSp del mod">
        <pc:chgData name="Juan Diego B." userId="801dbded5875080c" providerId="LiveId" clId="{D71006D7-215C-4A56-AA47-D97DDD4D82D3}" dt="2023-08-21T20:16:36.335" v="857" actId="47"/>
        <pc:sldMkLst>
          <pc:docMk/>
          <pc:sldMk cId="4137755319" sldId="263"/>
        </pc:sldMkLst>
        <pc:spChg chg="mod">
          <ac:chgData name="Juan Diego B." userId="801dbded5875080c" providerId="LiveId" clId="{D71006D7-215C-4A56-AA47-D97DDD4D82D3}" dt="2023-08-21T19:52:05.977" v="538"/>
          <ac:spMkLst>
            <pc:docMk/>
            <pc:sldMk cId="4137755319" sldId="263"/>
            <ac:spMk id="25" creationId="{ACF05443-6530-570E-9AA9-C51EB9A50774}"/>
          </ac:spMkLst>
        </pc:spChg>
        <pc:grpChg chg="mod">
          <ac:chgData name="Juan Diego B." userId="801dbded5875080c" providerId="LiveId" clId="{D71006D7-215C-4A56-AA47-D97DDD4D82D3}" dt="2023-08-21T20:13:24.096" v="696" actId="1076"/>
          <ac:grpSpMkLst>
            <pc:docMk/>
            <pc:sldMk cId="4137755319" sldId="263"/>
            <ac:grpSpMk id="15" creationId="{AD0F7FF1-E9E0-D342-4A81-E64F76FE2B0E}"/>
          </ac:grpSpMkLst>
        </pc:grpChg>
      </pc:sldChg>
      <pc:sldChg chg="addSp delSp modSp mod">
        <pc:chgData name="Juan Diego B." userId="801dbded5875080c" providerId="LiveId" clId="{D71006D7-215C-4A56-AA47-D97DDD4D82D3}" dt="2023-08-21T20:49:27.907" v="1062" actId="403"/>
        <pc:sldMkLst>
          <pc:docMk/>
          <pc:sldMk cId="3622002260" sldId="264"/>
        </pc:sldMkLst>
        <pc:spChg chg="add del mod">
          <ac:chgData name="Juan Diego B." userId="801dbded5875080c" providerId="LiveId" clId="{D71006D7-215C-4A56-AA47-D97DDD4D82D3}" dt="2023-08-21T20:17:59.479" v="867"/>
          <ac:spMkLst>
            <pc:docMk/>
            <pc:sldMk cId="3622002260" sldId="264"/>
            <ac:spMk id="2" creationId="{2BC6C471-7E65-6E72-3A39-D413A4861DD8}"/>
          </ac:spMkLst>
        </pc:spChg>
        <pc:spChg chg="mod">
          <ac:chgData name="Juan Diego B." userId="801dbded5875080c" providerId="LiveId" clId="{D71006D7-215C-4A56-AA47-D97DDD4D82D3}" dt="2023-08-21T20:15:43.496" v="822" actId="20577"/>
          <ac:spMkLst>
            <pc:docMk/>
            <pc:sldMk cId="3622002260" sldId="264"/>
            <ac:spMk id="3" creationId="{25B24BE0-1491-2C93-765F-8F2C2003271E}"/>
          </ac:spMkLst>
        </pc:spChg>
        <pc:spChg chg="add mod">
          <ac:chgData name="Juan Diego B." userId="801dbded5875080c" providerId="LiveId" clId="{D71006D7-215C-4A56-AA47-D97DDD4D82D3}" dt="2023-08-21T20:49:27.907" v="1062" actId="403"/>
          <ac:spMkLst>
            <pc:docMk/>
            <pc:sldMk cId="3622002260" sldId="264"/>
            <ac:spMk id="4" creationId="{6B6A383F-BB08-2F4F-059B-9EAE43CDA48C}"/>
          </ac:spMkLst>
        </pc:spChg>
        <pc:spChg chg="add mod">
          <ac:chgData name="Juan Diego B." userId="801dbded5875080c" providerId="LiveId" clId="{D71006D7-215C-4A56-AA47-D97DDD4D82D3}" dt="2023-08-21T20:49:23.064" v="1059" actId="404"/>
          <ac:spMkLst>
            <pc:docMk/>
            <pc:sldMk cId="3622002260" sldId="264"/>
            <ac:spMk id="7" creationId="{6CC33622-9C8F-C4BF-06D9-4F921A7BDDA9}"/>
          </ac:spMkLst>
        </pc:spChg>
        <pc:picChg chg="add del mod">
          <ac:chgData name="Juan Diego B." userId="801dbded5875080c" providerId="LiveId" clId="{D71006D7-215C-4A56-AA47-D97DDD4D82D3}" dt="2023-08-21T20:18:30.076" v="911"/>
          <ac:picMkLst>
            <pc:docMk/>
            <pc:sldMk cId="3622002260" sldId="264"/>
            <ac:picMk id="6" creationId="{3943D06C-3AA2-D5D7-F504-6DF0718FC461}"/>
          </ac:picMkLst>
        </pc:picChg>
      </pc:sldChg>
      <pc:sldChg chg="modSp">
        <pc:chgData name="Juan Diego B." userId="801dbded5875080c" providerId="LiveId" clId="{D71006D7-215C-4A56-AA47-D97DDD4D82D3}" dt="2023-08-21T20:01:20.115" v="597"/>
        <pc:sldMkLst>
          <pc:docMk/>
          <pc:sldMk cId="1637635228" sldId="265"/>
        </pc:sldMkLst>
        <pc:spChg chg="mod">
          <ac:chgData name="Juan Diego B." userId="801dbded5875080c" providerId="LiveId" clId="{D71006D7-215C-4A56-AA47-D97DDD4D82D3}" dt="2023-08-21T20:01:20.115" v="597"/>
          <ac:spMkLst>
            <pc:docMk/>
            <pc:sldMk cId="1637635228" sldId="265"/>
            <ac:spMk id="3" creationId="{25B24BE0-1491-2C93-765F-8F2C2003271E}"/>
          </ac:spMkLst>
        </pc:spChg>
      </pc:sldChg>
      <pc:sldChg chg="addSp delSp modSp add mod">
        <pc:chgData name="Juan Diego B." userId="801dbded5875080c" providerId="LiveId" clId="{D71006D7-215C-4A56-AA47-D97DDD4D82D3}" dt="2023-08-21T20:13:25.990" v="698" actId="1076"/>
        <pc:sldMkLst>
          <pc:docMk/>
          <pc:sldMk cId="887604732" sldId="266"/>
        </pc:sldMkLst>
        <pc:spChg chg="mod">
          <ac:chgData name="Juan Diego B." userId="801dbded5875080c" providerId="LiveId" clId="{D71006D7-215C-4A56-AA47-D97DDD4D82D3}" dt="2023-08-21T20:10:03.334" v="672" actId="20577"/>
          <ac:spMkLst>
            <pc:docMk/>
            <pc:sldMk cId="887604732" sldId="266"/>
            <ac:spMk id="8" creationId="{424C79EA-4CF9-D2CC-0B33-2315E28A122D}"/>
          </ac:spMkLst>
        </pc:spChg>
        <pc:picChg chg="del">
          <ac:chgData name="Juan Diego B." userId="801dbded5875080c" providerId="LiveId" clId="{D71006D7-215C-4A56-AA47-D97DDD4D82D3}" dt="2023-08-21T20:03:30.374" v="650" actId="478"/>
          <ac:picMkLst>
            <pc:docMk/>
            <pc:sldMk cId="887604732" sldId="266"/>
            <ac:picMk id="7" creationId="{A2D845B0-6EFB-1155-7354-3E6D02E82008}"/>
          </ac:picMkLst>
        </pc:picChg>
        <pc:picChg chg="add mod">
          <ac:chgData name="Juan Diego B." userId="801dbded5875080c" providerId="LiveId" clId="{D71006D7-215C-4A56-AA47-D97DDD4D82D3}" dt="2023-08-21T20:13:25.990" v="698" actId="1076"/>
          <ac:picMkLst>
            <pc:docMk/>
            <pc:sldMk cId="887604732" sldId="266"/>
            <ac:picMk id="1026" creationId="{C0302A04-32D1-3597-D34E-150813F7781F}"/>
          </ac:picMkLst>
        </pc:picChg>
      </pc:sldChg>
      <pc:sldChg chg="addSp delSp modSp add mod">
        <pc:chgData name="Juan Diego B." userId="801dbded5875080c" providerId="LiveId" clId="{D71006D7-215C-4A56-AA47-D97DDD4D82D3}" dt="2023-08-21T20:11:40.350" v="691" actId="1076"/>
        <pc:sldMkLst>
          <pc:docMk/>
          <pc:sldMk cId="1610131890" sldId="269"/>
        </pc:sldMkLst>
        <pc:spChg chg="mod">
          <ac:chgData name="Juan Diego B." userId="801dbded5875080c" providerId="LiveId" clId="{D71006D7-215C-4A56-AA47-D97DDD4D82D3}" dt="2023-08-21T20:10:44.763" v="680" actId="20577"/>
          <ac:spMkLst>
            <pc:docMk/>
            <pc:sldMk cId="1610131890" sldId="269"/>
            <ac:spMk id="8" creationId="{424C79EA-4CF9-D2CC-0B33-2315E28A122D}"/>
          </ac:spMkLst>
        </pc:spChg>
        <pc:picChg chg="del">
          <ac:chgData name="Juan Diego B." userId="801dbded5875080c" providerId="LiveId" clId="{D71006D7-215C-4A56-AA47-D97DDD4D82D3}" dt="2023-08-21T20:10:46.712" v="681" actId="478"/>
          <ac:picMkLst>
            <pc:docMk/>
            <pc:sldMk cId="1610131890" sldId="269"/>
            <ac:picMk id="1026" creationId="{C0302A04-32D1-3597-D34E-150813F7781F}"/>
          </ac:picMkLst>
        </pc:picChg>
        <pc:picChg chg="add mod">
          <ac:chgData name="Juan Diego B." userId="801dbded5875080c" providerId="LiveId" clId="{D71006D7-215C-4A56-AA47-D97DDD4D82D3}" dt="2023-08-21T20:11:40.350" v="691" actId="1076"/>
          <ac:picMkLst>
            <pc:docMk/>
            <pc:sldMk cId="1610131890" sldId="269"/>
            <ac:picMk id="3074" creationId="{79FBA757-BE68-17B6-3F7C-4CE44F778830}"/>
          </ac:picMkLst>
        </pc:picChg>
      </pc:sldChg>
      <pc:sldChg chg="addSp delSp modSp add mod">
        <pc:chgData name="Juan Diego B." userId="801dbded5875080c" providerId="LiveId" clId="{D71006D7-215C-4A56-AA47-D97DDD4D82D3}" dt="2023-08-21T20:18:05.498" v="868" actId="1076"/>
        <pc:sldMkLst>
          <pc:docMk/>
          <pc:sldMk cId="354496593" sldId="270"/>
        </pc:sldMkLst>
        <pc:spChg chg="mod">
          <ac:chgData name="Juan Diego B." userId="801dbded5875080c" providerId="LiveId" clId="{D71006D7-215C-4A56-AA47-D97DDD4D82D3}" dt="2023-08-21T20:18:05.498" v="868" actId="1076"/>
          <ac:spMkLst>
            <pc:docMk/>
            <pc:sldMk cId="354496593" sldId="270"/>
            <ac:spMk id="8" creationId="{424C79EA-4CF9-D2CC-0B33-2315E28A122D}"/>
          </ac:spMkLst>
        </pc:spChg>
        <pc:picChg chg="mod">
          <ac:chgData name="Juan Diego B." userId="801dbded5875080c" providerId="LiveId" clId="{D71006D7-215C-4A56-AA47-D97DDD4D82D3}" dt="2023-08-21T20:11:28.187" v="687" actId="14100"/>
          <ac:picMkLst>
            <pc:docMk/>
            <pc:sldMk cId="354496593" sldId="270"/>
            <ac:picMk id="5" creationId="{59B9D876-F66B-73B9-EF3B-658E521BB4C2}"/>
          </ac:picMkLst>
        </pc:picChg>
        <pc:picChg chg="del">
          <ac:chgData name="Juan Diego B." userId="801dbded5875080c" providerId="LiveId" clId="{D71006D7-215C-4A56-AA47-D97DDD4D82D3}" dt="2023-08-21T20:10:59.373" v="683" actId="478"/>
          <ac:picMkLst>
            <pc:docMk/>
            <pc:sldMk cId="354496593" sldId="270"/>
            <ac:picMk id="1026" creationId="{C0302A04-32D1-3597-D34E-150813F7781F}"/>
          </ac:picMkLst>
        </pc:picChg>
        <pc:picChg chg="add mod">
          <ac:chgData name="Juan Diego B." userId="801dbded5875080c" providerId="LiveId" clId="{D71006D7-215C-4A56-AA47-D97DDD4D82D3}" dt="2023-08-21T20:11:28.187" v="687" actId="14100"/>
          <ac:picMkLst>
            <pc:docMk/>
            <pc:sldMk cId="354496593" sldId="270"/>
            <ac:picMk id="2050" creationId="{C332925E-30D1-0380-6F45-E42F05239049}"/>
          </ac:picMkLst>
        </pc:picChg>
      </pc:sldChg>
      <pc:sldChg chg="delSp modSp add mod ord setBg delDesignElem">
        <pc:chgData name="Juan Diego B." userId="801dbded5875080c" providerId="LiveId" clId="{D71006D7-215C-4A56-AA47-D97DDD4D82D3}" dt="2023-08-21T20:13:39.372" v="704" actId="1076"/>
        <pc:sldMkLst>
          <pc:docMk/>
          <pc:sldMk cId="2942498829" sldId="271"/>
        </pc:sldMkLst>
        <pc:spChg chg="del">
          <ac:chgData name="Juan Diego B." userId="801dbded5875080c" providerId="LiveId" clId="{D71006D7-215C-4A56-AA47-D97DDD4D82D3}" dt="2023-08-21T20:13:28.477" v="700"/>
          <ac:spMkLst>
            <pc:docMk/>
            <pc:sldMk cId="2942498829" sldId="271"/>
            <ac:spMk id="10" creationId="{42A4FC2C-047E-45A5-965D-8E1E3BF09BC6}"/>
          </ac:spMkLst>
        </pc:spChg>
        <pc:grpChg chg="mod">
          <ac:chgData name="Juan Diego B." userId="801dbded5875080c" providerId="LiveId" clId="{D71006D7-215C-4A56-AA47-D97DDD4D82D3}" dt="2023-08-21T20:13:39.372" v="704" actId="1076"/>
          <ac:grpSpMkLst>
            <pc:docMk/>
            <pc:sldMk cId="2942498829" sldId="271"/>
            <ac:grpSpMk id="15" creationId="{AD0F7FF1-E9E0-D342-4A81-E64F76FE2B0E}"/>
          </ac:grpSpMkLst>
        </pc:grpChg>
      </pc:sldChg>
      <pc:sldChg chg="del">
        <pc:chgData name="Juan Diego B." userId="801dbded5875080c" providerId="LiveId" clId="{D71006D7-215C-4A56-AA47-D97DDD4D82D3}" dt="2023-08-21T20:17:13.266" v="862" actId="47"/>
        <pc:sldMkLst>
          <pc:docMk/>
          <pc:sldMk cId="3044992089" sldId="271"/>
        </pc:sldMkLst>
      </pc:sldChg>
      <pc:sldChg chg="modSp mod">
        <pc:chgData name="Juan Diego B." userId="801dbded5875080c" providerId="LiveId" clId="{D71006D7-215C-4A56-AA47-D97DDD4D82D3}" dt="2023-08-21T20:15:25.954" v="755" actId="1076"/>
        <pc:sldMkLst>
          <pc:docMk/>
          <pc:sldMk cId="2942498829" sldId="272"/>
        </pc:sldMkLst>
        <pc:spChg chg="mod">
          <ac:chgData name="Juan Diego B." userId="801dbded5875080c" providerId="LiveId" clId="{D71006D7-215C-4A56-AA47-D97DDD4D82D3}" dt="2023-08-21T20:14:47.996" v="708"/>
          <ac:spMkLst>
            <pc:docMk/>
            <pc:sldMk cId="2942498829" sldId="272"/>
            <ac:spMk id="29" creationId="{A364467E-3C0F-43BA-64F2-791B2396FBD0}"/>
          </ac:spMkLst>
        </pc:spChg>
        <pc:spChg chg="mod">
          <ac:chgData name="Juan Diego B." userId="801dbded5875080c" providerId="LiveId" clId="{D71006D7-215C-4A56-AA47-D97DDD4D82D3}" dt="2023-08-21T20:15:06.188" v="751" actId="20577"/>
          <ac:spMkLst>
            <pc:docMk/>
            <pc:sldMk cId="2942498829" sldId="272"/>
            <ac:spMk id="33" creationId="{598EBD1B-B654-325E-9F78-EFB4F2593A9B}"/>
          </ac:spMkLst>
        </pc:spChg>
        <pc:spChg chg="mod">
          <ac:chgData name="Juan Diego B." userId="801dbded5875080c" providerId="LiveId" clId="{D71006D7-215C-4A56-AA47-D97DDD4D82D3}" dt="2023-08-21T20:15:19.788" v="754" actId="1076"/>
          <ac:spMkLst>
            <pc:docMk/>
            <pc:sldMk cId="2942498829" sldId="272"/>
            <ac:spMk id="37" creationId="{E71124E3-59C1-C9BA-4179-42AE490C22A1}"/>
          </ac:spMkLst>
        </pc:spChg>
        <pc:grpChg chg="mod">
          <ac:chgData name="Juan Diego B." userId="801dbded5875080c" providerId="LiveId" clId="{D71006D7-215C-4A56-AA47-D97DDD4D82D3}" dt="2023-08-21T20:15:25.954" v="755" actId="1076"/>
          <ac:grpSpMkLst>
            <pc:docMk/>
            <pc:sldMk cId="2942498829" sldId="272"/>
            <ac:grpSpMk id="15" creationId="{AD0F7FF1-E9E0-D342-4A81-E64F76FE2B0E}"/>
          </ac:grpSpMkLst>
        </pc:grpChg>
        <pc:grpChg chg="mod">
          <ac:chgData name="Juan Diego B." userId="801dbded5875080c" providerId="LiveId" clId="{D71006D7-215C-4A56-AA47-D97DDD4D82D3}" dt="2023-08-21T20:15:16.497" v="752" actId="1076"/>
          <ac:grpSpMkLst>
            <pc:docMk/>
            <pc:sldMk cId="2942498829" sldId="272"/>
            <ac:grpSpMk id="30" creationId="{A0B50C9D-0EF9-D4D1-6458-6A41B1A20BAA}"/>
          </ac:grpSpMkLst>
        </pc:grpChg>
      </pc:sldChg>
      <pc:sldChg chg="modSp add mod ord">
        <pc:chgData name="Juan Diego B." userId="801dbded5875080c" providerId="LiveId" clId="{D71006D7-215C-4A56-AA47-D97DDD4D82D3}" dt="2023-08-21T20:16:16.528" v="855" actId="1076"/>
        <pc:sldMkLst>
          <pc:docMk/>
          <pc:sldMk cId="1819356721" sldId="274"/>
        </pc:sldMkLst>
        <pc:grpChg chg="mod">
          <ac:chgData name="Juan Diego B." userId="801dbded5875080c" providerId="LiveId" clId="{D71006D7-215C-4A56-AA47-D97DDD4D82D3}" dt="2023-08-21T20:16:16.528" v="855" actId="1076"/>
          <ac:grpSpMkLst>
            <pc:docMk/>
            <pc:sldMk cId="1819356721" sldId="274"/>
            <ac:grpSpMk id="15" creationId="{AD0F7FF1-E9E0-D342-4A81-E64F76FE2B0E}"/>
          </ac:grpSpMkLst>
        </pc:grpChg>
        <pc:grpChg chg="mod">
          <ac:chgData name="Juan Diego B." userId="801dbded5875080c" providerId="LiveId" clId="{D71006D7-215C-4A56-AA47-D97DDD4D82D3}" dt="2023-08-21T20:16:12.839" v="854" actId="1076"/>
          <ac:grpSpMkLst>
            <pc:docMk/>
            <pc:sldMk cId="1819356721" sldId="274"/>
            <ac:grpSpMk id="34" creationId="{3113EB0C-6ED7-72C4-1E57-30FB0DBEF459}"/>
          </ac:grpSpMkLst>
        </pc:grpChg>
      </pc:sldChg>
      <pc:sldChg chg="modSp add mod ord">
        <pc:chgData name="Juan Diego B." userId="801dbded5875080c" providerId="LiveId" clId="{D71006D7-215C-4A56-AA47-D97DDD4D82D3}" dt="2023-08-21T20:16:06.181" v="852" actId="20577"/>
        <pc:sldMkLst>
          <pc:docMk/>
          <pc:sldMk cId="571050142" sldId="275"/>
        </pc:sldMkLst>
        <pc:spChg chg="mod">
          <ac:chgData name="Juan Diego B." userId="801dbded5875080c" providerId="LiveId" clId="{D71006D7-215C-4A56-AA47-D97DDD4D82D3}" dt="2023-08-21T20:16:06.181" v="852" actId="20577"/>
          <ac:spMkLst>
            <pc:docMk/>
            <pc:sldMk cId="571050142" sldId="275"/>
            <ac:spMk id="3" creationId="{25B24BE0-1491-2C93-765F-8F2C2003271E}"/>
          </ac:spMkLst>
        </pc:spChg>
      </pc:sldChg>
      <pc:sldChg chg="modSp add mod">
        <pc:chgData name="Juan Diego B." userId="801dbded5875080c" providerId="LiveId" clId="{D71006D7-215C-4A56-AA47-D97DDD4D82D3}" dt="2023-08-21T20:17:05.770" v="861" actId="1076"/>
        <pc:sldMkLst>
          <pc:docMk/>
          <pc:sldMk cId="2059746641" sldId="276"/>
        </pc:sldMkLst>
        <pc:grpChg chg="mod">
          <ac:chgData name="Juan Diego B." userId="801dbded5875080c" providerId="LiveId" clId="{D71006D7-215C-4A56-AA47-D97DDD4D82D3}" dt="2023-08-21T20:16:52.360" v="859" actId="1076"/>
          <ac:grpSpMkLst>
            <pc:docMk/>
            <pc:sldMk cId="2059746641" sldId="276"/>
            <ac:grpSpMk id="15" creationId="{AD0F7FF1-E9E0-D342-4A81-E64F76FE2B0E}"/>
          </ac:grpSpMkLst>
        </pc:grpChg>
        <pc:grpChg chg="mod">
          <ac:chgData name="Juan Diego B." userId="801dbded5875080c" providerId="LiveId" clId="{D71006D7-215C-4A56-AA47-D97DDD4D82D3}" dt="2023-08-21T20:17:05.770" v="861" actId="1076"/>
          <ac:grpSpMkLst>
            <pc:docMk/>
            <pc:sldMk cId="2059746641" sldId="276"/>
            <ac:grpSpMk id="26" creationId="{BEA1D7AA-AA75-43C9-5D63-721012CA47A9}"/>
          </ac:grpSpMkLst>
        </pc:grpChg>
      </pc:sldChg>
      <pc:sldChg chg="addSp delSp modSp add mod">
        <pc:chgData name="Juan Diego B." userId="801dbded5875080c" providerId="LiveId" clId="{D71006D7-215C-4A56-AA47-D97DDD4D82D3}" dt="2023-08-21T21:01:50.661" v="1132" actId="1076"/>
        <pc:sldMkLst>
          <pc:docMk/>
          <pc:sldMk cId="645269030" sldId="278"/>
        </pc:sldMkLst>
        <pc:spChg chg="mod">
          <ac:chgData name="Juan Diego B." userId="801dbded5875080c" providerId="LiveId" clId="{D71006D7-215C-4A56-AA47-D97DDD4D82D3}" dt="2023-08-21T20:18:58.818" v="930" actId="20577"/>
          <ac:spMkLst>
            <pc:docMk/>
            <pc:sldMk cId="645269030" sldId="278"/>
            <ac:spMk id="4" creationId="{6B6A383F-BB08-2F4F-059B-9EAE43CDA48C}"/>
          </ac:spMkLst>
        </pc:spChg>
        <pc:graphicFrameChg chg="add del mod modGraphic">
          <ac:chgData name="Juan Diego B." userId="801dbded5875080c" providerId="LiveId" clId="{D71006D7-215C-4A56-AA47-D97DDD4D82D3}" dt="2023-08-21T21:00:09.938" v="1097" actId="478"/>
          <ac:graphicFrameMkLst>
            <pc:docMk/>
            <pc:sldMk cId="645269030" sldId="278"/>
            <ac:graphicFrameMk id="2" creationId="{CAFFE9FE-3C25-F391-9ABE-3C043FDB9C0B}"/>
          </ac:graphicFrameMkLst>
        </pc:graphicFrameChg>
        <pc:graphicFrameChg chg="add mod modGraphic">
          <ac:chgData name="Juan Diego B." userId="801dbded5875080c" providerId="LiveId" clId="{D71006D7-215C-4A56-AA47-D97DDD4D82D3}" dt="2023-08-21T21:01:50.661" v="1132" actId="1076"/>
          <ac:graphicFrameMkLst>
            <pc:docMk/>
            <pc:sldMk cId="645269030" sldId="278"/>
            <ac:graphicFrameMk id="6" creationId="{5A0E4DB2-C643-6876-9FBC-7FAB447BAD1E}"/>
          </ac:graphicFrameMkLst>
        </pc:graphicFrameChg>
        <pc:graphicFrameChg chg="add mod modGraphic">
          <ac:chgData name="Juan Diego B." userId="801dbded5875080c" providerId="LiveId" clId="{D71006D7-215C-4A56-AA47-D97DDD4D82D3}" dt="2023-08-21T21:01:46.434" v="1131" actId="1076"/>
          <ac:graphicFrameMkLst>
            <pc:docMk/>
            <pc:sldMk cId="645269030" sldId="278"/>
            <ac:graphicFrameMk id="7" creationId="{4F1856F2-7F16-4D90-3907-331B0CBC330B}"/>
          </ac:graphicFrameMkLst>
        </pc:graphicFrameChg>
      </pc:sldChg>
      <pc:sldChg chg="addSp modSp add mod">
        <pc:chgData name="Juan Diego B." userId="801dbded5875080c" providerId="LiveId" clId="{D71006D7-215C-4A56-AA47-D97DDD4D82D3}" dt="2023-08-21T21:16:44.632" v="1236"/>
        <pc:sldMkLst>
          <pc:docMk/>
          <pc:sldMk cId="2136119277" sldId="279"/>
        </pc:sldMkLst>
        <pc:spChg chg="mod">
          <ac:chgData name="Juan Diego B." userId="801dbded5875080c" providerId="LiveId" clId="{D71006D7-215C-4A56-AA47-D97DDD4D82D3}" dt="2023-08-21T21:16:44.632" v="1236"/>
          <ac:spMkLst>
            <pc:docMk/>
            <pc:sldMk cId="2136119277" sldId="279"/>
            <ac:spMk id="4" creationId="{6B6A383F-BB08-2F4F-059B-9EAE43CDA48C}"/>
          </ac:spMkLst>
        </pc:spChg>
        <pc:graphicFrameChg chg="add mod modGraphic">
          <ac:chgData name="Juan Diego B." userId="801dbded5875080c" providerId="LiveId" clId="{D71006D7-215C-4A56-AA47-D97DDD4D82D3}" dt="2023-08-21T21:15:36.459" v="1203" actId="13238"/>
          <ac:graphicFrameMkLst>
            <pc:docMk/>
            <pc:sldMk cId="2136119277" sldId="279"/>
            <ac:graphicFrameMk id="2" creationId="{6617F910-6459-A337-03DF-F931F7A27CC5}"/>
          </ac:graphicFrameMkLst>
        </pc:graphicFrameChg>
      </pc:sldChg>
      <pc:sldChg chg="addSp delSp modSp add mod">
        <pc:chgData name="Juan Diego B." userId="801dbded5875080c" providerId="LiveId" clId="{D71006D7-215C-4A56-AA47-D97DDD4D82D3}" dt="2023-08-21T21:18:10.299" v="1267" actId="1076"/>
        <pc:sldMkLst>
          <pc:docMk/>
          <pc:sldMk cId="2314472410" sldId="283"/>
        </pc:sldMkLst>
        <pc:spChg chg="mod">
          <ac:chgData name="Juan Diego B." userId="801dbded5875080c" providerId="LiveId" clId="{D71006D7-215C-4A56-AA47-D97DDD4D82D3}" dt="2023-08-21T21:18:03.709" v="1264" actId="1076"/>
          <ac:spMkLst>
            <pc:docMk/>
            <pc:sldMk cId="2314472410" sldId="283"/>
            <ac:spMk id="4" creationId="{6B6A383F-BB08-2F4F-059B-9EAE43CDA48C}"/>
          </ac:spMkLst>
        </pc:spChg>
        <pc:graphicFrameChg chg="del">
          <ac:chgData name="Juan Diego B." userId="801dbded5875080c" providerId="LiveId" clId="{D71006D7-215C-4A56-AA47-D97DDD4D82D3}" dt="2023-08-21T21:16:57.008" v="1238" actId="478"/>
          <ac:graphicFrameMkLst>
            <pc:docMk/>
            <pc:sldMk cId="2314472410" sldId="283"/>
            <ac:graphicFrameMk id="2" creationId="{6617F910-6459-A337-03DF-F931F7A27CC5}"/>
          </ac:graphicFrameMkLst>
        </pc:graphicFrameChg>
        <pc:picChg chg="add del mod">
          <ac:chgData name="Juan Diego B." userId="801dbded5875080c" providerId="LiveId" clId="{D71006D7-215C-4A56-AA47-D97DDD4D82D3}" dt="2023-08-21T21:18:01.911" v="1262" actId="1076"/>
          <ac:picMkLst>
            <pc:docMk/>
            <pc:sldMk cId="2314472410" sldId="283"/>
            <ac:picMk id="5" creationId="{59B9D876-F66B-73B9-EF3B-658E521BB4C2}"/>
          </ac:picMkLst>
        </pc:picChg>
        <pc:picChg chg="add mod">
          <ac:chgData name="Juan Diego B." userId="801dbded5875080c" providerId="LiveId" clId="{D71006D7-215C-4A56-AA47-D97DDD4D82D3}" dt="2023-08-21T21:18:10.299" v="1267" actId="1076"/>
          <ac:picMkLst>
            <pc:docMk/>
            <pc:sldMk cId="2314472410" sldId="283"/>
            <ac:picMk id="6" creationId="{F257C3B0-99F1-F8AB-05EE-36763E924026}"/>
          </ac:picMkLst>
        </pc:picChg>
        <pc:picChg chg="add del mod">
          <ac:chgData name="Juan Diego B." userId="801dbded5875080c" providerId="LiveId" clId="{D71006D7-215C-4A56-AA47-D97DDD4D82D3}" dt="2023-08-21T21:18:06.995" v="1265" actId="478"/>
          <ac:picMkLst>
            <pc:docMk/>
            <pc:sldMk cId="2314472410" sldId="283"/>
            <ac:picMk id="7170" creationId="{933ADB3C-96BB-9024-4FFA-90F3202A4D87}"/>
          </ac:picMkLst>
        </pc:picChg>
        <pc:picChg chg="add del mod">
          <ac:chgData name="Juan Diego B." userId="801dbded5875080c" providerId="LiveId" clId="{D71006D7-215C-4A56-AA47-D97DDD4D82D3}" dt="2023-08-21T21:17:45.566" v="1252"/>
          <ac:picMkLst>
            <pc:docMk/>
            <pc:sldMk cId="2314472410" sldId="283"/>
            <ac:picMk id="7172" creationId="{6AB85AC9-3C68-C8F5-CD25-7C5DF834560A}"/>
          </ac:picMkLst>
        </pc:picChg>
      </pc:sldChg>
      <pc:sldChg chg="addSp delSp modSp add">
        <pc:chgData name="Juan Diego B." userId="801dbded5875080c" providerId="LiveId" clId="{D71006D7-215C-4A56-AA47-D97DDD4D82D3}" dt="2023-08-21T21:18:32.062" v="1274" actId="14100"/>
        <pc:sldMkLst>
          <pc:docMk/>
          <pc:sldMk cId="3363322883" sldId="284"/>
        </pc:sldMkLst>
        <pc:picChg chg="del">
          <ac:chgData name="Juan Diego B." userId="801dbded5875080c" providerId="LiveId" clId="{D71006D7-215C-4A56-AA47-D97DDD4D82D3}" dt="2023-08-21T21:18:18.352" v="1269" actId="478"/>
          <ac:picMkLst>
            <pc:docMk/>
            <pc:sldMk cId="3363322883" sldId="284"/>
            <ac:picMk id="6" creationId="{F257C3B0-99F1-F8AB-05EE-36763E924026}"/>
          </ac:picMkLst>
        </pc:picChg>
        <pc:picChg chg="add mod">
          <ac:chgData name="Juan Diego B." userId="801dbded5875080c" providerId="LiveId" clId="{D71006D7-215C-4A56-AA47-D97DDD4D82D3}" dt="2023-08-21T21:18:32.062" v="1274" actId="14100"/>
          <ac:picMkLst>
            <pc:docMk/>
            <pc:sldMk cId="3363322883" sldId="284"/>
            <ac:picMk id="8194" creationId="{E351937C-123A-10E6-1971-94FBC715595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5223E5-02C3-4872-6D8E-B741EA662ECB}"/>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EC"/>
          </a:p>
        </p:txBody>
      </p:sp>
      <p:sp>
        <p:nvSpPr>
          <p:cNvPr id="3" name="Subtítulo 2">
            <a:extLst>
              <a:ext uri="{FF2B5EF4-FFF2-40B4-BE49-F238E27FC236}">
                <a16:creationId xmlns:a16="http://schemas.microsoft.com/office/drawing/2014/main" id="{54E7097B-2A28-A170-3192-2E1189EC74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EC"/>
          </a:p>
        </p:txBody>
      </p:sp>
      <p:sp>
        <p:nvSpPr>
          <p:cNvPr id="4" name="Marcador de fecha 3">
            <a:extLst>
              <a:ext uri="{FF2B5EF4-FFF2-40B4-BE49-F238E27FC236}">
                <a16:creationId xmlns:a16="http://schemas.microsoft.com/office/drawing/2014/main" id="{E0AA0A84-07B4-959F-82FC-0B788F84B816}"/>
              </a:ext>
            </a:extLst>
          </p:cNvPr>
          <p:cNvSpPr>
            <a:spLocks noGrp="1"/>
          </p:cNvSpPr>
          <p:nvPr>
            <p:ph type="dt" sz="half" idx="10"/>
          </p:nvPr>
        </p:nvSpPr>
        <p:spPr/>
        <p:txBody>
          <a:bodyPr/>
          <a:lstStyle/>
          <a:p>
            <a:fld id="{C668C2EC-D2E3-4AD1-941B-02D4874877A5}" type="datetimeFigureOut">
              <a:rPr lang="es-EC" smtClean="0"/>
              <a:t>21/8/2023</a:t>
            </a:fld>
            <a:endParaRPr lang="es-EC"/>
          </a:p>
        </p:txBody>
      </p:sp>
      <p:sp>
        <p:nvSpPr>
          <p:cNvPr id="5" name="Marcador de pie de página 4">
            <a:extLst>
              <a:ext uri="{FF2B5EF4-FFF2-40B4-BE49-F238E27FC236}">
                <a16:creationId xmlns:a16="http://schemas.microsoft.com/office/drawing/2014/main" id="{3B9A2E29-FD0A-F65A-1CC4-5E9B9B1006B9}"/>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B1B712AD-C8FB-404B-E2D0-43EA45263757}"/>
              </a:ext>
            </a:extLst>
          </p:cNvPr>
          <p:cNvSpPr>
            <a:spLocks noGrp="1"/>
          </p:cNvSpPr>
          <p:nvPr>
            <p:ph type="sldNum" sz="quarter" idx="12"/>
          </p:nvPr>
        </p:nvSpPr>
        <p:spPr/>
        <p:txBody>
          <a:bodyPr/>
          <a:lstStyle/>
          <a:p>
            <a:fld id="{D6EAB6E6-AF1E-48EA-BE66-9DA29F29B34B}" type="slidenum">
              <a:rPr lang="es-EC" smtClean="0"/>
              <a:t>‹Nº›</a:t>
            </a:fld>
            <a:endParaRPr lang="es-EC"/>
          </a:p>
        </p:txBody>
      </p:sp>
    </p:spTree>
    <p:extLst>
      <p:ext uri="{BB962C8B-B14F-4D97-AF65-F5344CB8AC3E}">
        <p14:creationId xmlns:p14="http://schemas.microsoft.com/office/powerpoint/2010/main" val="1607628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7D80BB-DD6F-E3BC-481A-2C0F98D54BE6}"/>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texto vertical 2">
            <a:extLst>
              <a:ext uri="{FF2B5EF4-FFF2-40B4-BE49-F238E27FC236}">
                <a16:creationId xmlns:a16="http://schemas.microsoft.com/office/drawing/2014/main" id="{F1DC662B-3F7F-F814-93A8-89C941ED1DA9}"/>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733D6524-9955-5D5D-7F59-E3D79E4FBBCA}"/>
              </a:ext>
            </a:extLst>
          </p:cNvPr>
          <p:cNvSpPr>
            <a:spLocks noGrp="1"/>
          </p:cNvSpPr>
          <p:nvPr>
            <p:ph type="dt" sz="half" idx="10"/>
          </p:nvPr>
        </p:nvSpPr>
        <p:spPr/>
        <p:txBody>
          <a:bodyPr/>
          <a:lstStyle/>
          <a:p>
            <a:fld id="{C668C2EC-D2E3-4AD1-941B-02D4874877A5}" type="datetimeFigureOut">
              <a:rPr lang="es-EC" smtClean="0"/>
              <a:t>21/8/2023</a:t>
            </a:fld>
            <a:endParaRPr lang="es-EC"/>
          </a:p>
        </p:txBody>
      </p:sp>
      <p:sp>
        <p:nvSpPr>
          <p:cNvPr id="5" name="Marcador de pie de página 4">
            <a:extLst>
              <a:ext uri="{FF2B5EF4-FFF2-40B4-BE49-F238E27FC236}">
                <a16:creationId xmlns:a16="http://schemas.microsoft.com/office/drawing/2014/main" id="{F346F00B-C389-9114-19FF-FE873536C3A0}"/>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298C4993-4885-7A6D-61E0-AD4669D89515}"/>
              </a:ext>
            </a:extLst>
          </p:cNvPr>
          <p:cNvSpPr>
            <a:spLocks noGrp="1"/>
          </p:cNvSpPr>
          <p:nvPr>
            <p:ph type="sldNum" sz="quarter" idx="12"/>
          </p:nvPr>
        </p:nvSpPr>
        <p:spPr/>
        <p:txBody>
          <a:bodyPr/>
          <a:lstStyle/>
          <a:p>
            <a:fld id="{D6EAB6E6-AF1E-48EA-BE66-9DA29F29B34B}" type="slidenum">
              <a:rPr lang="es-EC" smtClean="0"/>
              <a:t>‹Nº›</a:t>
            </a:fld>
            <a:endParaRPr lang="es-EC"/>
          </a:p>
        </p:txBody>
      </p:sp>
    </p:spTree>
    <p:extLst>
      <p:ext uri="{BB962C8B-B14F-4D97-AF65-F5344CB8AC3E}">
        <p14:creationId xmlns:p14="http://schemas.microsoft.com/office/powerpoint/2010/main" val="2595613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6254CA7-6252-CD47-609C-FBDF8ABBB0F3}"/>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EC"/>
          </a:p>
        </p:txBody>
      </p:sp>
      <p:sp>
        <p:nvSpPr>
          <p:cNvPr id="3" name="Marcador de texto vertical 2">
            <a:extLst>
              <a:ext uri="{FF2B5EF4-FFF2-40B4-BE49-F238E27FC236}">
                <a16:creationId xmlns:a16="http://schemas.microsoft.com/office/drawing/2014/main" id="{AD31409B-970D-8D99-734A-AFACFF1A8C83}"/>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F2EA5C67-A633-C19E-8FE4-E3F1C1D25A1D}"/>
              </a:ext>
            </a:extLst>
          </p:cNvPr>
          <p:cNvSpPr>
            <a:spLocks noGrp="1"/>
          </p:cNvSpPr>
          <p:nvPr>
            <p:ph type="dt" sz="half" idx="10"/>
          </p:nvPr>
        </p:nvSpPr>
        <p:spPr/>
        <p:txBody>
          <a:bodyPr/>
          <a:lstStyle/>
          <a:p>
            <a:fld id="{C668C2EC-D2E3-4AD1-941B-02D4874877A5}" type="datetimeFigureOut">
              <a:rPr lang="es-EC" smtClean="0"/>
              <a:t>21/8/2023</a:t>
            </a:fld>
            <a:endParaRPr lang="es-EC"/>
          </a:p>
        </p:txBody>
      </p:sp>
      <p:sp>
        <p:nvSpPr>
          <p:cNvPr id="5" name="Marcador de pie de página 4">
            <a:extLst>
              <a:ext uri="{FF2B5EF4-FFF2-40B4-BE49-F238E27FC236}">
                <a16:creationId xmlns:a16="http://schemas.microsoft.com/office/drawing/2014/main" id="{7DBD7C77-7267-56D9-3047-50E34EE0DE7D}"/>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5629BB6C-CF43-CC8D-447B-F18C85F4951D}"/>
              </a:ext>
            </a:extLst>
          </p:cNvPr>
          <p:cNvSpPr>
            <a:spLocks noGrp="1"/>
          </p:cNvSpPr>
          <p:nvPr>
            <p:ph type="sldNum" sz="quarter" idx="12"/>
          </p:nvPr>
        </p:nvSpPr>
        <p:spPr/>
        <p:txBody>
          <a:bodyPr/>
          <a:lstStyle/>
          <a:p>
            <a:fld id="{D6EAB6E6-AF1E-48EA-BE66-9DA29F29B34B}" type="slidenum">
              <a:rPr lang="es-EC" smtClean="0"/>
              <a:t>‹Nº›</a:t>
            </a:fld>
            <a:endParaRPr lang="es-EC"/>
          </a:p>
        </p:txBody>
      </p:sp>
    </p:spTree>
    <p:extLst>
      <p:ext uri="{BB962C8B-B14F-4D97-AF65-F5344CB8AC3E}">
        <p14:creationId xmlns:p14="http://schemas.microsoft.com/office/powerpoint/2010/main" val="815202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91D632-D99C-FF19-DC18-74E664EBFA12}"/>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24A09B2B-B7AA-3AC2-67B5-420B86B1ACF5}"/>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DAE192CE-4217-BDF7-A6FC-026AB52D27C9}"/>
              </a:ext>
            </a:extLst>
          </p:cNvPr>
          <p:cNvSpPr>
            <a:spLocks noGrp="1"/>
          </p:cNvSpPr>
          <p:nvPr>
            <p:ph type="dt" sz="half" idx="10"/>
          </p:nvPr>
        </p:nvSpPr>
        <p:spPr/>
        <p:txBody>
          <a:bodyPr/>
          <a:lstStyle/>
          <a:p>
            <a:fld id="{C668C2EC-D2E3-4AD1-941B-02D4874877A5}" type="datetimeFigureOut">
              <a:rPr lang="es-EC" smtClean="0"/>
              <a:t>21/8/2023</a:t>
            </a:fld>
            <a:endParaRPr lang="es-EC"/>
          </a:p>
        </p:txBody>
      </p:sp>
      <p:sp>
        <p:nvSpPr>
          <p:cNvPr id="5" name="Marcador de pie de página 4">
            <a:extLst>
              <a:ext uri="{FF2B5EF4-FFF2-40B4-BE49-F238E27FC236}">
                <a16:creationId xmlns:a16="http://schemas.microsoft.com/office/drawing/2014/main" id="{CADB46EC-66BE-02B9-C32B-93C0597D0900}"/>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0410861C-C254-606E-5A16-A1FE05368CDC}"/>
              </a:ext>
            </a:extLst>
          </p:cNvPr>
          <p:cNvSpPr>
            <a:spLocks noGrp="1"/>
          </p:cNvSpPr>
          <p:nvPr>
            <p:ph type="sldNum" sz="quarter" idx="12"/>
          </p:nvPr>
        </p:nvSpPr>
        <p:spPr/>
        <p:txBody>
          <a:bodyPr/>
          <a:lstStyle/>
          <a:p>
            <a:fld id="{D6EAB6E6-AF1E-48EA-BE66-9DA29F29B34B}" type="slidenum">
              <a:rPr lang="es-EC" smtClean="0"/>
              <a:t>‹Nº›</a:t>
            </a:fld>
            <a:endParaRPr lang="es-EC"/>
          </a:p>
        </p:txBody>
      </p:sp>
    </p:spTree>
    <p:extLst>
      <p:ext uri="{BB962C8B-B14F-4D97-AF65-F5344CB8AC3E}">
        <p14:creationId xmlns:p14="http://schemas.microsoft.com/office/powerpoint/2010/main" val="9307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A65BA9-55A8-DEEB-3AA0-1B1833ADEA0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FEA97462-0686-DF7D-4BC4-7F8D6459C5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72E5111-1CF7-C70B-FF48-BFBDA99FD173}"/>
              </a:ext>
            </a:extLst>
          </p:cNvPr>
          <p:cNvSpPr>
            <a:spLocks noGrp="1"/>
          </p:cNvSpPr>
          <p:nvPr>
            <p:ph type="dt" sz="half" idx="10"/>
          </p:nvPr>
        </p:nvSpPr>
        <p:spPr/>
        <p:txBody>
          <a:bodyPr/>
          <a:lstStyle/>
          <a:p>
            <a:fld id="{C668C2EC-D2E3-4AD1-941B-02D4874877A5}" type="datetimeFigureOut">
              <a:rPr lang="es-EC" smtClean="0"/>
              <a:t>21/8/2023</a:t>
            </a:fld>
            <a:endParaRPr lang="es-EC"/>
          </a:p>
        </p:txBody>
      </p:sp>
      <p:sp>
        <p:nvSpPr>
          <p:cNvPr id="5" name="Marcador de pie de página 4">
            <a:extLst>
              <a:ext uri="{FF2B5EF4-FFF2-40B4-BE49-F238E27FC236}">
                <a16:creationId xmlns:a16="http://schemas.microsoft.com/office/drawing/2014/main" id="{05A4CD9D-D7BC-FB83-3000-D6FBBC70F861}"/>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88BCF580-FB00-D954-DF59-B64DC2F8F58A}"/>
              </a:ext>
            </a:extLst>
          </p:cNvPr>
          <p:cNvSpPr>
            <a:spLocks noGrp="1"/>
          </p:cNvSpPr>
          <p:nvPr>
            <p:ph type="sldNum" sz="quarter" idx="12"/>
          </p:nvPr>
        </p:nvSpPr>
        <p:spPr/>
        <p:txBody>
          <a:bodyPr/>
          <a:lstStyle/>
          <a:p>
            <a:fld id="{D6EAB6E6-AF1E-48EA-BE66-9DA29F29B34B}" type="slidenum">
              <a:rPr lang="es-EC" smtClean="0"/>
              <a:t>‹Nº›</a:t>
            </a:fld>
            <a:endParaRPr lang="es-EC"/>
          </a:p>
        </p:txBody>
      </p:sp>
    </p:spTree>
    <p:extLst>
      <p:ext uri="{BB962C8B-B14F-4D97-AF65-F5344CB8AC3E}">
        <p14:creationId xmlns:p14="http://schemas.microsoft.com/office/powerpoint/2010/main" val="35200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B00933-1D43-283A-E267-3943F544F4FF}"/>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50A02319-9EB1-2C99-70EC-5972EB1DAE55}"/>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contenido 3">
            <a:extLst>
              <a:ext uri="{FF2B5EF4-FFF2-40B4-BE49-F238E27FC236}">
                <a16:creationId xmlns:a16="http://schemas.microsoft.com/office/drawing/2014/main" id="{709DDE68-DF00-07E0-850D-B5052C219513}"/>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fecha 4">
            <a:extLst>
              <a:ext uri="{FF2B5EF4-FFF2-40B4-BE49-F238E27FC236}">
                <a16:creationId xmlns:a16="http://schemas.microsoft.com/office/drawing/2014/main" id="{0859C2FB-5B30-0E06-F222-C75E239DFCB8}"/>
              </a:ext>
            </a:extLst>
          </p:cNvPr>
          <p:cNvSpPr>
            <a:spLocks noGrp="1"/>
          </p:cNvSpPr>
          <p:nvPr>
            <p:ph type="dt" sz="half" idx="10"/>
          </p:nvPr>
        </p:nvSpPr>
        <p:spPr/>
        <p:txBody>
          <a:bodyPr/>
          <a:lstStyle/>
          <a:p>
            <a:fld id="{C668C2EC-D2E3-4AD1-941B-02D4874877A5}" type="datetimeFigureOut">
              <a:rPr lang="es-EC" smtClean="0"/>
              <a:t>21/8/2023</a:t>
            </a:fld>
            <a:endParaRPr lang="es-EC"/>
          </a:p>
        </p:txBody>
      </p:sp>
      <p:sp>
        <p:nvSpPr>
          <p:cNvPr id="6" name="Marcador de pie de página 5">
            <a:extLst>
              <a:ext uri="{FF2B5EF4-FFF2-40B4-BE49-F238E27FC236}">
                <a16:creationId xmlns:a16="http://schemas.microsoft.com/office/drawing/2014/main" id="{8E91E28A-79CB-A00A-8287-1F1CFD280949}"/>
              </a:ext>
            </a:extLst>
          </p:cNvPr>
          <p:cNvSpPr>
            <a:spLocks noGrp="1"/>
          </p:cNvSpPr>
          <p:nvPr>
            <p:ph type="ftr" sz="quarter" idx="11"/>
          </p:nvPr>
        </p:nvSpPr>
        <p:spPr/>
        <p:txBody>
          <a:bodyPr/>
          <a:lstStyle/>
          <a:p>
            <a:endParaRPr lang="es-EC"/>
          </a:p>
        </p:txBody>
      </p:sp>
      <p:sp>
        <p:nvSpPr>
          <p:cNvPr id="7" name="Marcador de número de diapositiva 6">
            <a:extLst>
              <a:ext uri="{FF2B5EF4-FFF2-40B4-BE49-F238E27FC236}">
                <a16:creationId xmlns:a16="http://schemas.microsoft.com/office/drawing/2014/main" id="{8A6AC988-341E-1C31-8826-3A8CF978D4A1}"/>
              </a:ext>
            </a:extLst>
          </p:cNvPr>
          <p:cNvSpPr>
            <a:spLocks noGrp="1"/>
          </p:cNvSpPr>
          <p:nvPr>
            <p:ph type="sldNum" sz="quarter" idx="12"/>
          </p:nvPr>
        </p:nvSpPr>
        <p:spPr/>
        <p:txBody>
          <a:bodyPr/>
          <a:lstStyle/>
          <a:p>
            <a:fld id="{D6EAB6E6-AF1E-48EA-BE66-9DA29F29B34B}" type="slidenum">
              <a:rPr lang="es-EC" smtClean="0"/>
              <a:t>‹Nº›</a:t>
            </a:fld>
            <a:endParaRPr lang="es-EC"/>
          </a:p>
        </p:txBody>
      </p:sp>
    </p:spTree>
    <p:extLst>
      <p:ext uri="{BB962C8B-B14F-4D97-AF65-F5344CB8AC3E}">
        <p14:creationId xmlns:p14="http://schemas.microsoft.com/office/powerpoint/2010/main" val="2224412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06A07F-385E-EF66-7960-6E3B9236880A}"/>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614FCE5B-E068-CFCD-9CE8-E065AA0134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3A905B4-D62F-56A2-37B7-84EF7BF8DE47}"/>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texto 4">
            <a:extLst>
              <a:ext uri="{FF2B5EF4-FFF2-40B4-BE49-F238E27FC236}">
                <a16:creationId xmlns:a16="http://schemas.microsoft.com/office/drawing/2014/main" id="{ABF8C2C8-78BB-6111-82D6-C6FF903ADB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4E143CF-E384-BAA9-EF14-54E3ABFBEA92}"/>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7" name="Marcador de fecha 6">
            <a:extLst>
              <a:ext uri="{FF2B5EF4-FFF2-40B4-BE49-F238E27FC236}">
                <a16:creationId xmlns:a16="http://schemas.microsoft.com/office/drawing/2014/main" id="{57F9D882-B1AB-CBF7-EF9E-60D247E602B9}"/>
              </a:ext>
            </a:extLst>
          </p:cNvPr>
          <p:cNvSpPr>
            <a:spLocks noGrp="1"/>
          </p:cNvSpPr>
          <p:nvPr>
            <p:ph type="dt" sz="half" idx="10"/>
          </p:nvPr>
        </p:nvSpPr>
        <p:spPr/>
        <p:txBody>
          <a:bodyPr/>
          <a:lstStyle/>
          <a:p>
            <a:fld id="{C668C2EC-D2E3-4AD1-941B-02D4874877A5}" type="datetimeFigureOut">
              <a:rPr lang="es-EC" smtClean="0"/>
              <a:t>21/8/2023</a:t>
            </a:fld>
            <a:endParaRPr lang="es-EC"/>
          </a:p>
        </p:txBody>
      </p:sp>
      <p:sp>
        <p:nvSpPr>
          <p:cNvPr id="8" name="Marcador de pie de página 7">
            <a:extLst>
              <a:ext uri="{FF2B5EF4-FFF2-40B4-BE49-F238E27FC236}">
                <a16:creationId xmlns:a16="http://schemas.microsoft.com/office/drawing/2014/main" id="{4CEAE4E3-1565-CDE8-A62F-DB80D23834F4}"/>
              </a:ext>
            </a:extLst>
          </p:cNvPr>
          <p:cNvSpPr>
            <a:spLocks noGrp="1"/>
          </p:cNvSpPr>
          <p:nvPr>
            <p:ph type="ftr" sz="quarter" idx="11"/>
          </p:nvPr>
        </p:nvSpPr>
        <p:spPr/>
        <p:txBody>
          <a:bodyPr/>
          <a:lstStyle/>
          <a:p>
            <a:endParaRPr lang="es-EC"/>
          </a:p>
        </p:txBody>
      </p:sp>
      <p:sp>
        <p:nvSpPr>
          <p:cNvPr id="9" name="Marcador de número de diapositiva 8">
            <a:extLst>
              <a:ext uri="{FF2B5EF4-FFF2-40B4-BE49-F238E27FC236}">
                <a16:creationId xmlns:a16="http://schemas.microsoft.com/office/drawing/2014/main" id="{B157D5FA-00DF-46A1-96B1-E2BE6055C19B}"/>
              </a:ext>
            </a:extLst>
          </p:cNvPr>
          <p:cNvSpPr>
            <a:spLocks noGrp="1"/>
          </p:cNvSpPr>
          <p:nvPr>
            <p:ph type="sldNum" sz="quarter" idx="12"/>
          </p:nvPr>
        </p:nvSpPr>
        <p:spPr/>
        <p:txBody>
          <a:bodyPr/>
          <a:lstStyle/>
          <a:p>
            <a:fld id="{D6EAB6E6-AF1E-48EA-BE66-9DA29F29B34B}" type="slidenum">
              <a:rPr lang="es-EC" smtClean="0"/>
              <a:t>‹Nº›</a:t>
            </a:fld>
            <a:endParaRPr lang="es-EC"/>
          </a:p>
        </p:txBody>
      </p:sp>
    </p:spTree>
    <p:extLst>
      <p:ext uri="{BB962C8B-B14F-4D97-AF65-F5344CB8AC3E}">
        <p14:creationId xmlns:p14="http://schemas.microsoft.com/office/powerpoint/2010/main" val="1042114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B9CE7A-A603-7AEB-4F5F-C7F2E18B162B}"/>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fecha 2">
            <a:extLst>
              <a:ext uri="{FF2B5EF4-FFF2-40B4-BE49-F238E27FC236}">
                <a16:creationId xmlns:a16="http://schemas.microsoft.com/office/drawing/2014/main" id="{897402E9-1570-D08A-3DA1-3E0664396F0A}"/>
              </a:ext>
            </a:extLst>
          </p:cNvPr>
          <p:cNvSpPr>
            <a:spLocks noGrp="1"/>
          </p:cNvSpPr>
          <p:nvPr>
            <p:ph type="dt" sz="half" idx="10"/>
          </p:nvPr>
        </p:nvSpPr>
        <p:spPr/>
        <p:txBody>
          <a:bodyPr/>
          <a:lstStyle/>
          <a:p>
            <a:fld id="{C668C2EC-D2E3-4AD1-941B-02D4874877A5}" type="datetimeFigureOut">
              <a:rPr lang="es-EC" smtClean="0"/>
              <a:t>21/8/2023</a:t>
            </a:fld>
            <a:endParaRPr lang="es-EC"/>
          </a:p>
        </p:txBody>
      </p:sp>
      <p:sp>
        <p:nvSpPr>
          <p:cNvPr id="4" name="Marcador de pie de página 3">
            <a:extLst>
              <a:ext uri="{FF2B5EF4-FFF2-40B4-BE49-F238E27FC236}">
                <a16:creationId xmlns:a16="http://schemas.microsoft.com/office/drawing/2014/main" id="{E2C2B2A7-DDF5-0EF8-7107-2EC4DF9A2DC1}"/>
              </a:ext>
            </a:extLst>
          </p:cNvPr>
          <p:cNvSpPr>
            <a:spLocks noGrp="1"/>
          </p:cNvSpPr>
          <p:nvPr>
            <p:ph type="ftr" sz="quarter" idx="11"/>
          </p:nvPr>
        </p:nvSpPr>
        <p:spPr/>
        <p:txBody>
          <a:bodyPr/>
          <a:lstStyle/>
          <a:p>
            <a:endParaRPr lang="es-EC"/>
          </a:p>
        </p:txBody>
      </p:sp>
      <p:sp>
        <p:nvSpPr>
          <p:cNvPr id="5" name="Marcador de número de diapositiva 4">
            <a:extLst>
              <a:ext uri="{FF2B5EF4-FFF2-40B4-BE49-F238E27FC236}">
                <a16:creationId xmlns:a16="http://schemas.microsoft.com/office/drawing/2014/main" id="{27C8612F-6CC7-44F7-79F2-3A85195BF196}"/>
              </a:ext>
            </a:extLst>
          </p:cNvPr>
          <p:cNvSpPr>
            <a:spLocks noGrp="1"/>
          </p:cNvSpPr>
          <p:nvPr>
            <p:ph type="sldNum" sz="quarter" idx="12"/>
          </p:nvPr>
        </p:nvSpPr>
        <p:spPr/>
        <p:txBody>
          <a:bodyPr/>
          <a:lstStyle/>
          <a:p>
            <a:fld id="{D6EAB6E6-AF1E-48EA-BE66-9DA29F29B34B}" type="slidenum">
              <a:rPr lang="es-EC" smtClean="0"/>
              <a:t>‹Nº›</a:t>
            </a:fld>
            <a:endParaRPr lang="es-EC"/>
          </a:p>
        </p:txBody>
      </p:sp>
    </p:spTree>
    <p:extLst>
      <p:ext uri="{BB962C8B-B14F-4D97-AF65-F5344CB8AC3E}">
        <p14:creationId xmlns:p14="http://schemas.microsoft.com/office/powerpoint/2010/main" val="2659637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57786E2-4CF4-B8AD-882B-D4CE4C7F9F1F}"/>
              </a:ext>
            </a:extLst>
          </p:cNvPr>
          <p:cNvSpPr>
            <a:spLocks noGrp="1"/>
          </p:cNvSpPr>
          <p:nvPr>
            <p:ph type="dt" sz="half" idx="10"/>
          </p:nvPr>
        </p:nvSpPr>
        <p:spPr/>
        <p:txBody>
          <a:bodyPr/>
          <a:lstStyle/>
          <a:p>
            <a:fld id="{C668C2EC-D2E3-4AD1-941B-02D4874877A5}" type="datetimeFigureOut">
              <a:rPr lang="es-EC" smtClean="0"/>
              <a:t>21/8/2023</a:t>
            </a:fld>
            <a:endParaRPr lang="es-EC"/>
          </a:p>
        </p:txBody>
      </p:sp>
      <p:sp>
        <p:nvSpPr>
          <p:cNvPr id="3" name="Marcador de pie de página 2">
            <a:extLst>
              <a:ext uri="{FF2B5EF4-FFF2-40B4-BE49-F238E27FC236}">
                <a16:creationId xmlns:a16="http://schemas.microsoft.com/office/drawing/2014/main" id="{6C44DAF8-A756-FF69-04EB-94C0667B8254}"/>
              </a:ext>
            </a:extLst>
          </p:cNvPr>
          <p:cNvSpPr>
            <a:spLocks noGrp="1"/>
          </p:cNvSpPr>
          <p:nvPr>
            <p:ph type="ftr" sz="quarter" idx="11"/>
          </p:nvPr>
        </p:nvSpPr>
        <p:spPr/>
        <p:txBody>
          <a:bodyPr/>
          <a:lstStyle/>
          <a:p>
            <a:endParaRPr lang="es-EC"/>
          </a:p>
        </p:txBody>
      </p:sp>
      <p:sp>
        <p:nvSpPr>
          <p:cNvPr id="4" name="Marcador de número de diapositiva 3">
            <a:extLst>
              <a:ext uri="{FF2B5EF4-FFF2-40B4-BE49-F238E27FC236}">
                <a16:creationId xmlns:a16="http://schemas.microsoft.com/office/drawing/2014/main" id="{41C7AC62-A4A7-B017-57C9-F5C8240447C7}"/>
              </a:ext>
            </a:extLst>
          </p:cNvPr>
          <p:cNvSpPr>
            <a:spLocks noGrp="1"/>
          </p:cNvSpPr>
          <p:nvPr>
            <p:ph type="sldNum" sz="quarter" idx="12"/>
          </p:nvPr>
        </p:nvSpPr>
        <p:spPr/>
        <p:txBody>
          <a:bodyPr/>
          <a:lstStyle/>
          <a:p>
            <a:fld id="{D6EAB6E6-AF1E-48EA-BE66-9DA29F29B34B}" type="slidenum">
              <a:rPr lang="es-EC" smtClean="0"/>
              <a:t>‹Nº›</a:t>
            </a:fld>
            <a:endParaRPr lang="es-EC"/>
          </a:p>
        </p:txBody>
      </p:sp>
    </p:spTree>
    <p:extLst>
      <p:ext uri="{BB962C8B-B14F-4D97-AF65-F5344CB8AC3E}">
        <p14:creationId xmlns:p14="http://schemas.microsoft.com/office/powerpoint/2010/main" val="4105760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9B355F-CC3B-747A-0E71-27017F6DBF7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2EBA656F-CFD3-CA90-8E64-C97100AEA0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texto 3">
            <a:extLst>
              <a:ext uri="{FF2B5EF4-FFF2-40B4-BE49-F238E27FC236}">
                <a16:creationId xmlns:a16="http://schemas.microsoft.com/office/drawing/2014/main" id="{CEDF5F33-F400-B687-7A8F-332E8BF551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BE7122D-0FD6-04CC-82CD-B2D32D83DB4A}"/>
              </a:ext>
            </a:extLst>
          </p:cNvPr>
          <p:cNvSpPr>
            <a:spLocks noGrp="1"/>
          </p:cNvSpPr>
          <p:nvPr>
            <p:ph type="dt" sz="half" idx="10"/>
          </p:nvPr>
        </p:nvSpPr>
        <p:spPr/>
        <p:txBody>
          <a:bodyPr/>
          <a:lstStyle/>
          <a:p>
            <a:fld id="{C668C2EC-D2E3-4AD1-941B-02D4874877A5}" type="datetimeFigureOut">
              <a:rPr lang="es-EC" smtClean="0"/>
              <a:t>21/8/2023</a:t>
            </a:fld>
            <a:endParaRPr lang="es-EC"/>
          </a:p>
        </p:txBody>
      </p:sp>
      <p:sp>
        <p:nvSpPr>
          <p:cNvPr id="6" name="Marcador de pie de página 5">
            <a:extLst>
              <a:ext uri="{FF2B5EF4-FFF2-40B4-BE49-F238E27FC236}">
                <a16:creationId xmlns:a16="http://schemas.microsoft.com/office/drawing/2014/main" id="{3275205F-CF26-FDC4-6ABC-D67FB37611AE}"/>
              </a:ext>
            </a:extLst>
          </p:cNvPr>
          <p:cNvSpPr>
            <a:spLocks noGrp="1"/>
          </p:cNvSpPr>
          <p:nvPr>
            <p:ph type="ftr" sz="quarter" idx="11"/>
          </p:nvPr>
        </p:nvSpPr>
        <p:spPr/>
        <p:txBody>
          <a:bodyPr/>
          <a:lstStyle/>
          <a:p>
            <a:endParaRPr lang="es-EC"/>
          </a:p>
        </p:txBody>
      </p:sp>
      <p:sp>
        <p:nvSpPr>
          <p:cNvPr id="7" name="Marcador de número de diapositiva 6">
            <a:extLst>
              <a:ext uri="{FF2B5EF4-FFF2-40B4-BE49-F238E27FC236}">
                <a16:creationId xmlns:a16="http://schemas.microsoft.com/office/drawing/2014/main" id="{47DE2E6A-CC64-898E-3E04-707F55BE9FFB}"/>
              </a:ext>
            </a:extLst>
          </p:cNvPr>
          <p:cNvSpPr>
            <a:spLocks noGrp="1"/>
          </p:cNvSpPr>
          <p:nvPr>
            <p:ph type="sldNum" sz="quarter" idx="12"/>
          </p:nvPr>
        </p:nvSpPr>
        <p:spPr/>
        <p:txBody>
          <a:bodyPr/>
          <a:lstStyle/>
          <a:p>
            <a:fld id="{D6EAB6E6-AF1E-48EA-BE66-9DA29F29B34B}" type="slidenum">
              <a:rPr lang="es-EC" smtClean="0"/>
              <a:t>‹Nº›</a:t>
            </a:fld>
            <a:endParaRPr lang="es-EC"/>
          </a:p>
        </p:txBody>
      </p:sp>
    </p:spTree>
    <p:extLst>
      <p:ext uri="{BB962C8B-B14F-4D97-AF65-F5344CB8AC3E}">
        <p14:creationId xmlns:p14="http://schemas.microsoft.com/office/powerpoint/2010/main" val="1267735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F93F94-9069-284F-93B6-C6AA0E61CB1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C"/>
          </a:p>
        </p:txBody>
      </p:sp>
      <p:sp>
        <p:nvSpPr>
          <p:cNvPr id="3" name="Marcador de posición de imagen 2">
            <a:extLst>
              <a:ext uri="{FF2B5EF4-FFF2-40B4-BE49-F238E27FC236}">
                <a16:creationId xmlns:a16="http://schemas.microsoft.com/office/drawing/2014/main" id="{22EF93C2-0F7F-12B5-0285-4D10FB18B3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C"/>
          </a:p>
        </p:txBody>
      </p:sp>
      <p:sp>
        <p:nvSpPr>
          <p:cNvPr id="4" name="Marcador de texto 3">
            <a:extLst>
              <a:ext uri="{FF2B5EF4-FFF2-40B4-BE49-F238E27FC236}">
                <a16:creationId xmlns:a16="http://schemas.microsoft.com/office/drawing/2014/main" id="{79A7251B-9993-B1FF-A99B-65F7CBC227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41CE009-EBD4-50AC-6722-94C8EA73C82F}"/>
              </a:ext>
            </a:extLst>
          </p:cNvPr>
          <p:cNvSpPr>
            <a:spLocks noGrp="1"/>
          </p:cNvSpPr>
          <p:nvPr>
            <p:ph type="dt" sz="half" idx="10"/>
          </p:nvPr>
        </p:nvSpPr>
        <p:spPr/>
        <p:txBody>
          <a:bodyPr/>
          <a:lstStyle/>
          <a:p>
            <a:fld id="{C668C2EC-D2E3-4AD1-941B-02D4874877A5}" type="datetimeFigureOut">
              <a:rPr lang="es-EC" smtClean="0"/>
              <a:t>21/8/2023</a:t>
            </a:fld>
            <a:endParaRPr lang="es-EC"/>
          </a:p>
        </p:txBody>
      </p:sp>
      <p:sp>
        <p:nvSpPr>
          <p:cNvPr id="6" name="Marcador de pie de página 5">
            <a:extLst>
              <a:ext uri="{FF2B5EF4-FFF2-40B4-BE49-F238E27FC236}">
                <a16:creationId xmlns:a16="http://schemas.microsoft.com/office/drawing/2014/main" id="{774FBB47-F1C3-2BFD-D019-0E3984565750}"/>
              </a:ext>
            </a:extLst>
          </p:cNvPr>
          <p:cNvSpPr>
            <a:spLocks noGrp="1"/>
          </p:cNvSpPr>
          <p:nvPr>
            <p:ph type="ftr" sz="quarter" idx="11"/>
          </p:nvPr>
        </p:nvSpPr>
        <p:spPr/>
        <p:txBody>
          <a:bodyPr/>
          <a:lstStyle/>
          <a:p>
            <a:endParaRPr lang="es-EC"/>
          </a:p>
        </p:txBody>
      </p:sp>
      <p:sp>
        <p:nvSpPr>
          <p:cNvPr id="7" name="Marcador de número de diapositiva 6">
            <a:extLst>
              <a:ext uri="{FF2B5EF4-FFF2-40B4-BE49-F238E27FC236}">
                <a16:creationId xmlns:a16="http://schemas.microsoft.com/office/drawing/2014/main" id="{C6D26B32-A6F6-A480-6B51-B62A3E959B33}"/>
              </a:ext>
            </a:extLst>
          </p:cNvPr>
          <p:cNvSpPr>
            <a:spLocks noGrp="1"/>
          </p:cNvSpPr>
          <p:nvPr>
            <p:ph type="sldNum" sz="quarter" idx="12"/>
          </p:nvPr>
        </p:nvSpPr>
        <p:spPr/>
        <p:txBody>
          <a:bodyPr/>
          <a:lstStyle/>
          <a:p>
            <a:fld id="{D6EAB6E6-AF1E-48EA-BE66-9DA29F29B34B}" type="slidenum">
              <a:rPr lang="es-EC" smtClean="0"/>
              <a:t>‹Nº›</a:t>
            </a:fld>
            <a:endParaRPr lang="es-EC"/>
          </a:p>
        </p:txBody>
      </p:sp>
    </p:spTree>
    <p:extLst>
      <p:ext uri="{BB962C8B-B14F-4D97-AF65-F5344CB8AC3E}">
        <p14:creationId xmlns:p14="http://schemas.microsoft.com/office/powerpoint/2010/main" val="1760789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61D4915-388D-6FD1-24D4-BF5D43733E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5AB462ED-8FFF-9EF4-D35D-45FE8673B5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08ABA84A-AB57-B8E4-8CDF-56A15297B6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68C2EC-D2E3-4AD1-941B-02D4874877A5}" type="datetimeFigureOut">
              <a:rPr lang="es-EC" smtClean="0"/>
              <a:t>21/8/2023</a:t>
            </a:fld>
            <a:endParaRPr lang="es-EC"/>
          </a:p>
        </p:txBody>
      </p:sp>
      <p:sp>
        <p:nvSpPr>
          <p:cNvPr id="5" name="Marcador de pie de página 4">
            <a:extLst>
              <a:ext uri="{FF2B5EF4-FFF2-40B4-BE49-F238E27FC236}">
                <a16:creationId xmlns:a16="http://schemas.microsoft.com/office/drawing/2014/main" id="{366FDA76-0A07-FCAC-1A2D-1593DF44C2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C"/>
          </a:p>
        </p:txBody>
      </p:sp>
      <p:sp>
        <p:nvSpPr>
          <p:cNvPr id="6" name="Marcador de número de diapositiva 5">
            <a:extLst>
              <a:ext uri="{FF2B5EF4-FFF2-40B4-BE49-F238E27FC236}">
                <a16:creationId xmlns:a16="http://schemas.microsoft.com/office/drawing/2014/main" id="{1E7539FF-AF50-74D0-1BBA-25757090C7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EAB6E6-AF1E-48EA-BE66-9DA29F29B34B}" type="slidenum">
              <a:rPr lang="es-EC" smtClean="0"/>
              <a:t>‹Nº›</a:t>
            </a:fld>
            <a:endParaRPr lang="es-EC"/>
          </a:p>
        </p:txBody>
      </p:sp>
    </p:spTree>
    <p:extLst>
      <p:ext uri="{BB962C8B-B14F-4D97-AF65-F5344CB8AC3E}">
        <p14:creationId xmlns:p14="http://schemas.microsoft.com/office/powerpoint/2010/main" val="27582134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A1728455-308E-0F0A-53D0-9401B234F544}"/>
              </a:ext>
            </a:extLst>
          </p:cNvPr>
          <p:cNvPicPr>
            <a:picLocks noGrp="1" noRot="1" noChangeAspect="1" noMove="1" noResize="1" noEditPoints="1" noAdjustHandles="1" noChangeArrowheads="1" noChangeShapeType="1" noCrop="1"/>
          </p:cNvPicPr>
          <p:nvPr/>
        </p:nvPicPr>
        <p:blipFill>
          <a:blip r:embed="rId2">
            <a:extLst>
              <a:ext uri="{BEBA8EAE-BF5A-486C-A8C5-ECC9F3942E4B}">
                <a14:imgProps xmlns:a14="http://schemas.microsoft.com/office/drawing/2010/main">
                  <a14:imgLayer r:embed="rId3">
                    <a14:imgEffect>
                      <a14:backgroundRemoval t="3458" b="98202" l="1769" r="99792">
                        <a14:foregroundMark x1="6139" y1="13140" x2="10094" y2="73997"/>
                        <a14:foregroundMark x1="10094" y1="73997" x2="9157" y2="76625"/>
                        <a14:foregroundMark x1="6348" y1="52144" x2="2081" y2="80775"/>
                        <a14:foregroundMark x1="2081" y1="80775" x2="1977" y2="80775"/>
                        <a14:foregroundMark x1="3226" y1="5947" x2="17274" y2="3734"/>
                        <a14:foregroundMark x1="17274" y1="3734" x2="29448" y2="6086"/>
                        <a14:foregroundMark x1="29448" y1="6086" x2="10302" y2="12172"/>
                        <a14:foregroundMark x1="10302" y1="12172" x2="5827" y2="11203"/>
                        <a14:foregroundMark x1="5827" y1="11203" x2="4683" y2="6777"/>
                        <a14:foregroundMark x1="5619" y1="4011" x2="8117" y2="3458"/>
                        <a14:foregroundMark x1="7596" y1="11480" x2="21956" y2="10788"/>
                        <a14:foregroundMark x1="21956" y1="10788" x2="27367" y2="11480"/>
                        <a14:foregroundMark x1="27367" y1="11480" x2="27159" y2="8299"/>
                        <a14:foregroundMark x1="10718" y1="12033" x2="23725" y2="10650"/>
                        <a14:foregroundMark x1="23725" y1="10650" x2="28408" y2="11895"/>
                        <a14:foregroundMark x1="28200" y1="6777" x2="28304" y2="12586"/>
                        <a14:foregroundMark x1="26951" y1="12172" x2="11134" y2="12586"/>
                        <a14:foregroundMark x1="11134" y1="12586" x2="10718" y2="12310"/>
                        <a14:foregroundMark x1="88450" y1="83956" x2="98231" y2="83264"/>
                        <a14:foregroundMark x1="98231" y1="83264" x2="99584" y2="83264"/>
                        <a14:foregroundMark x1="2081" y1="86307" x2="13424" y2="92254"/>
                        <a14:foregroundMark x1="13424" y1="92254" x2="24246" y2="91978"/>
                        <a14:foregroundMark x1="24246" y1="91978" x2="37669" y2="92393"/>
                        <a14:foregroundMark x1="37669" y1="92393" x2="50260" y2="90041"/>
                        <a14:foregroundMark x1="50260" y1="90041" x2="62435" y2="94191"/>
                        <a14:foregroundMark x1="62435" y1="94191" x2="82726" y2="92254"/>
                        <a14:foregroundMark x1="82726" y1="92254" x2="89490" y2="94744"/>
                        <a14:foregroundMark x1="89490" y1="94744" x2="99688" y2="90595"/>
                        <a14:foregroundMark x1="99688" y1="90595" x2="99688" y2="90595"/>
                        <a14:foregroundMark x1="2601" y1="97925" x2="11238" y2="95297"/>
                        <a14:foregroundMark x1="11238" y1="95297" x2="29032" y2="97649"/>
                        <a14:foregroundMark x1="29032" y1="97649" x2="45473" y2="97095"/>
                        <a14:foregroundMark x1="45473" y1="97095" x2="61082" y2="97925"/>
                        <a14:foregroundMark x1="61082" y1="97925" x2="72320" y2="97649"/>
                        <a14:foregroundMark x1="72320" y1="97649" x2="96462" y2="98202"/>
                        <a14:foregroundMark x1="96462" y1="98202" x2="99792" y2="97787"/>
                      </a14:backgroundRemoval>
                    </a14:imgEffect>
                  </a14:imgLayer>
                </a14:imgProps>
              </a:ext>
            </a:extLst>
          </a:blip>
          <a:stretch>
            <a:fillRect/>
          </a:stretch>
        </p:blipFill>
        <p:spPr>
          <a:xfrm>
            <a:off x="0" y="0"/>
            <a:ext cx="12192000" cy="6858000"/>
          </a:xfrm>
          <a:prstGeom prst="rect">
            <a:avLst/>
          </a:prstGeom>
        </p:spPr>
      </p:pic>
      <p:sp>
        <p:nvSpPr>
          <p:cNvPr id="2" name="CuadroTexto 1">
            <a:extLst>
              <a:ext uri="{FF2B5EF4-FFF2-40B4-BE49-F238E27FC236}">
                <a16:creationId xmlns:a16="http://schemas.microsoft.com/office/drawing/2014/main" id="{99D0E329-1C5B-FABD-F277-4749C2418B39}"/>
              </a:ext>
            </a:extLst>
          </p:cNvPr>
          <p:cNvSpPr txBox="1"/>
          <p:nvPr/>
        </p:nvSpPr>
        <p:spPr>
          <a:xfrm>
            <a:off x="3458736" y="892099"/>
            <a:ext cx="5274527" cy="646331"/>
          </a:xfrm>
          <a:prstGeom prst="rect">
            <a:avLst/>
          </a:prstGeom>
          <a:noFill/>
        </p:spPr>
        <p:txBody>
          <a:bodyPr wrap="square" rtlCol="0">
            <a:spAutoFit/>
          </a:bodyPr>
          <a:lstStyle/>
          <a:p>
            <a:pPr algn="ctr"/>
            <a:r>
              <a:rPr lang="es-ES" b="1"/>
              <a:t>DEPARTAMENTO DE CIENCIAS DE LA COMPUTACIÓN CARRERA DE INGENIERÍA DE SOFTWARE </a:t>
            </a:r>
            <a:endParaRPr lang="es-EC" b="1"/>
          </a:p>
        </p:txBody>
      </p:sp>
      <p:sp>
        <p:nvSpPr>
          <p:cNvPr id="3" name="CuadroTexto 2">
            <a:extLst>
              <a:ext uri="{FF2B5EF4-FFF2-40B4-BE49-F238E27FC236}">
                <a16:creationId xmlns:a16="http://schemas.microsoft.com/office/drawing/2014/main" id="{CB0F65F3-DCFF-B8BF-2110-C6D21AB1A492}"/>
              </a:ext>
            </a:extLst>
          </p:cNvPr>
          <p:cNvSpPr txBox="1"/>
          <p:nvPr/>
        </p:nvSpPr>
        <p:spPr>
          <a:xfrm>
            <a:off x="1371600" y="1538430"/>
            <a:ext cx="9768468" cy="646331"/>
          </a:xfrm>
          <a:prstGeom prst="rect">
            <a:avLst/>
          </a:prstGeom>
          <a:noFill/>
        </p:spPr>
        <p:txBody>
          <a:bodyPr wrap="square" rtlCol="0">
            <a:spAutoFit/>
          </a:bodyPr>
          <a:lstStyle/>
          <a:p>
            <a:pPr algn="ctr"/>
            <a:r>
              <a:rPr lang="es-ES" b="1"/>
              <a:t>TRABAJO DE UNIDAD DE INTEGRACIÓN CURRICULAR PREVIO A LA OBTENCIÓN DEL TÍTULO DE INGENIERO DE SOFTWARE</a:t>
            </a:r>
            <a:endParaRPr lang="es-EC" b="1"/>
          </a:p>
        </p:txBody>
      </p:sp>
      <p:sp>
        <p:nvSpPr>
          <p:cNvPr id="4" name="CuadroTexto 3">
            <a:extLst>
              <a:ext uri="{FF2B5EF4-FFF2-40B4-BE49-F238E27FC236}">
                <a16:creationId xmlns:a16="http://schemas.microsoft.com/office/drawing/2014/main" id="{AEA1E836-FF97-C660-B95C-8F40D3CEAB9C}"/>
              </a:ext>
            </a:extLst>
          </p:cNvPr>
          <p:cNvSpPr txBox="1"/>
          <p:nvPr/>
        </p:nvSpPr>
        <p:spPr>
          <a:xfrm>
            <a:off x="1585330" y="2324011"/>
            <a:ext cx="9021337" cy="923330"/>
          </a:xfrm>
          <a:prstGeom prst="rect">
            <a:avLst/>
          </a:prstGeom>
          <a:noFill/>
        </p:spPr>
        <p:txBody>
          <a:bodyPr wrap="square" rtlCol="0">
            <a:spAutoFit/>
          </a:bodyPr>
          <a:lstStyle/>
          <a:p>
            <a:pPr algn="ctr"/>
            <a:r>
              <a:rPr lang="es-ES" b="1"/>
              <a:t>TEMA: SISTEMA INFORMÁTICO PARA LA NORMALIZACIÓN DE ENTIDADES BIOMÉDICAS BASADO EN BÚSQUEDAS SEMÁNTICAS MULTILENGUAJE, SOBRE LA BASE DE DATOS MÉDICA UMLS</a:t>
            </a:r>
            <a:endParaRPr lang="es-EC" b="1"/>
          </a:p>
        </p:txBody>
      </p:sp>
      <p:sp>
        <p:nvSpPr>
          <p:cNvPr id="9" name="CuadroTexto 8">
            <a:extLst>
              <a:ext uri="{FF2B5EF4-FFF2-40B4-BE49-F238E27FC236}">
                <a16:creationId xmlns:a16="http://schemas.microsoft.com/office/drawing/2014/main" id="{F498FDBA-6917-B21B-B995-06DCA032695F}"/>
              </a:ext>
            </a:extLst>
          </p:cNvPr>
          <p:cNvSpPr txBox="1"/>
          <p:nvPr/>
        </p:nvSpPr>
        <p:spPr>
          <a:xfrm>
            <a:off x="3048929" y="3315258"/>
            <a:ext cx="6094140" cy="923330"/>
          </a:xfrm>
          <a:prstGeom prst="rect">
            <a:avLst/>
          </a:prstGeom>
          <a:noFill/>
        </p:spPr>
        <p:txBody>
          <a:bodyPr wrap="square">
            <a:spAutoFit/>
          </a:bodyPr>
          <a:lstStyle/>
          <a:p>
            <a:pPr algn="ctr"/>
            <a:r>
              <a:rPr lang="pt-BR" b="1" dirty="0"/>
              <a:t>AUTORES: </a:t>
            </a:r>
          </a:p>
          <a:p>
            <a:pPr algn="ctr"/>
            <a:r>
              <a:rPr lang="es-EC" sz="1800" b="1" i="0" u="none" strike="noStrike">
                <a:solidFill>
                  <a:srgbClr val="000000"/>
                </a:solidFill>
                <a:effectLst/>
                <a:latin typeface="Calibri" panose="020F0502020204030204" pitchFamily="34" charset="0"/>
              </a:rPr>
              <a:t>BAHAMONDE TONATO, JUAN DIEGO </a:t>
            </a:r>
            <a:endParaRPr lang="pt-BR" b="1" dirty="0"/>
          </a:p>
          <a:p>
            <a:pPr algn="ctr"/>
            <a:r>
              <a:rPr lang="pt-BR" b="1" dirty="0"/>
              <a:t>MONGE AULES, WILLIAM ARIEL</a:t>
            </a:r>
          </a:p>
        </p:txBody>
      </p:sp>
      <p:sp>
        <p:nvSpPr>
          <p:cNvPr id="11" name="CuadroTexto 10">
            <a:extLst>
              <a:ext uri="{FF2B5EF4-FFF2-40B4-BE49-F238E27FC236}">
                <a16:creationId xmlns:a16="http://schemas.microsoft.com/office/drawing/2014/main" id="{79D9D478-8A70-AEF4-FF46-13D4BD3AA1AE}"/>
              </a:ext>
            </a:extLst>
          </p:cNvPr>
          <p:cNvSpPr txBox="1"/>
          <p:nvPr/>
        </p:nvSpPr>
        <p:spPr>
          <a:xfrm>
            <a:off x="3048929" y="4266899"/>
            <a:ext cx="6172200" cy="646331"/>
          </a:xfrm>
          <a:prstGeom prst="rect">
            <a:avLst/>
          </a:prstGeom>
          <a:noFill/>
        </p:spPr>
        <p:txBody>
          <a:bodyPr wrap="square">
            <a:spAutoFit/>
          </a:bodyPr>
          <a:lstStyle/>
          <a:p>
            <a:pPr algn="ctr"/>
            <a:r>
              <a:rPr lang="es-EC" b="1"/>
              <a:t>DIRECTOR: </a:t>
            </a:r>
          </a:p>
          <a:p>
            <a:pPr algn="ctr"/>
            <a:r>
              <a:rPr lang="es-EC" b="1"/>
              <a:t>ING. UYAGUARI </a:t>
            </a:r>
            <a:r>
              <a:rPr lang="es-EC" b="1" err="1"/>
              <a:t>UYAGUARI</a:t>
            </a:r>
            <a:r>
              <a:rPr lang="es-EC" b="1"/>
              <a:t>, ALVARO DANILO, </a:t>
            </a:r>
            <a:r>
              <a:rPr lang="es-EC" b="1" err="1"/>
              <a:t>Msc</a:t>
            </a:r>
            <a:endParaRPr lang="es-EC" b="1"/>
          </a:p>
        </p:txBody>
      </p:sp>
      <p:sp>
        <p:nvSpPr>
          <p:cNvPr id="13" name="CuadroTexto 12">
            <a:extLst>
              <a:ext uri="{FF2B5EF4-FFF2-40B4-BE49-F238E27FC236}">
                <a16:creationId xmlns:a16="http://schemas.microsoft.com/office/drawing/2014/main" id="{24E49093-B337-13BC-9D47-9E17EBB2607D}"/>
              </a:ext>
            </a:extLst>
          </p:cNvPr>
          <p:cNvSpPr txBox="1"/>
          <p:nvPr/>
        </p:nvSpPr>
        <p:spPr>
          <a:xfrm>
            <a:off x="3169734" y="5065833"/>
            <a:ext cx="6172200" cy="369332"/>
          </a:xfrm>
          <a:prstGeom prst="rect">
            <a:avLst/>
          </a:prstGeom>
          <a:noFill/>
        </p:spPr>
        <p:txBody>
          <a:bodyPr wrap="square">
            <a:spAutoFit/>
          </a:bodyPr>
          <a:lstStyle/>
          <a:p>
            <a:pPr algn="ctr"/>
            <a:r>
              <a:rPr lang="es-EC" b="1"/>
              <a:t>LATACUNGA AGOSTO, 2023</a:t>
            </a:r>
          </a:p>
        </p:txBody>
      </p:sp>
    </p:spTree>
    <p:extLst>
      <p:ext uri="{BB962C8B-B14F-4D97-AF65-F5344CB8AC3E}">
        <p14:creationId xmlns:p14="http://schemas.microsoft.com/office/powerpoint/2010/main" val="358211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Texto&#10;&#10;Descripción generada automáticamente con confianza media">
            <a:extLst>
              <a:ext uri="{FF2B5EF4-FFF2-40B4-BE49-F238E27FC236}">
                <a16:creationId xmlns:a16="http://schemas.microsoft.com/office/drawing/2014/main" id="{59B9D876-F66B-73B9-EF3B-658E521BB4C2}"/>
              </a:ext>
            </a:extLst>
          </p:cNvPr>
          <p:cNvPicPr>
            <a:picLocks noGrp="1" noRot="1" noChangeAspect="1" noMove="1" noResize="1" noEditPoints="1" noAdjustHandles="1" noChangeArrowheads="1" noChangeShapeType="1" noCrop="1"/>
          </p:cNvPicPr>
          <p:nvPr/>
        </p:nvPicPr>
        <p:blipFill rotWithShape="1">
          <a:blip r:embed="rId2">
            <a:extLst>
              <a:ext uri="{BEBA8EAE-BF5A-486C-A8C5-ECC9F3942E4B}">
                <a14:imgProps xmlns:a14="http://schemas.microsoft.com/office/drawing/2010/main">
                  <a14:imgLayer r:embed="rId3">
                    <a14:imgEffect>
                      <a14:backgroundRemoval t="742" b="97403" l="1040" r="99688">
                        <a14:foregroundMark x1="60499" y1="92022" x2="60499" y2="92022"/>
                        <a14:foregroundMark x1="60811" y1="91466" x2="67879" y2="89610"/>
                        <a14:foregroundMark x1="67879" y1="89610" x2="74116" y2="91280"/>
                        <a14:foregroundMark x1="78067" y1="89796" x2="86694" y2="89239"/>
                        <a14:foregroundMark x1="86694" y1="89239" x2="94283" y2="89239"/>
                        <a14:foregroundMark x1="1143" y1="91466" x2="8524" y2="91280"/>
                        <a14:foregroundMark x1="59875" y1="92579" x2="62058" y2="92208"/>
                        <a14:foregroundMark x1="76091" y1="95362" x2="85447" y2="93692"/>
                        <a14:foregroundMark x1="85447" y1="93692" x2="97089" y2="94620"/>
                        <a14:foregroundMark x1="79314" y1="96475" x2="92723" y2="94805"/>
                        <a14:foregroundMark x1="92723" y1="94805" x2="96985" y2="95547"/>
                        <a14:foregroundMark x1="97817" y1="95918" x2="85655" y2="97403"/>
                        <a14:foregroundMark x1="3222" y1="96846" x2="9875" y2="96475"/>
                        <a14:foregroundMark x1="9875" y1="96475" x2="20166" y2="96660"/>
                        <a14:foregroundMark x1="59875" y1="95547" x2="80769" y2="95362"/>
                        <a14:foregroundMark x1="93659" y1="97217" x2="96570" y2="96846"/>
                        <a14:foregroundMark x1="97817" y1="96660" x2="99376" y2="95547"/>
                        <a14:foregroundMark x1="97817" y1="94063" x2="99896" y2="92764"/>
                        <a14:foregroundMark x1="98441" y1="4824" x2="7588" y2="6308"/>
                        <a14:foregroundMark x1="2391" y1="4453" x2="18919" y2="742"/>
                        <a14:foregroundMark x1="20166" y1="95733" x2="24220" y2="95918"/>
                        <a14:foregroundMark x1="24220" y1="95918" x2="60811" y2="94434"/>
                        <a14:backgroundMark x1="24532" y1="31911" x2="24532" y2="31911"/>
                        <a14:backgroundMark x1="23077" y1="35436" x2="27131" y2="30241"/>
                        <a14:backgroundMark x1="27131" y1="30241" x2="27443" y2="28942"/>
                        <a14:backgroundMark x1="22453" y1="36364" x2="19439" y2="42857"/>
                        <a14:backgroundMark x1="19439" y1="42857" x2="19335" y2="44156"/>
                        <a14:backgroundMark x1="29938" y1="39703" x2="34200" y2="39703"/>
                        <a14:backgroundMark x1="34200" y1="39703" x2="40021" y2="39518"/>
                        <a14:backgroundMark x1="40021" y1="39518" x2="44387" y2="41002"/>
                        <a14:backgroundMark x1="42412" y1="45269" x2="45738" y2="50464"/>
                        <a14:backgroundMark x1="45738" y1="50464" x2="48857" y2="44712"/>
                        <a14:backgroundMark x1="48857" y1="44712" x2="49064" y2="44156"/>
                        <a14:backgroundMark x1="51767" y1="40445" x2="51871" y2="49351"/>
                        <a14:backgroundMark x1="51871" y1="49351" x2="49792" y2="51763"/>
                        <a14:backgroundMark x1="52287" y1="39147" x2="54574" y2="43785"/>
                        <a14:backgroundMark x1="53326" y1="50093" x2="57900" y2="46568"/>
                        <a14:backgroundMark x1="57900" y1="46568" x2="60499" y2="40631"/>
                        <a14:backgroundMark x1="60499" y1="40631" x2="61538" y2="40074"/>
                        <a14:backgroundMark x1="57484" y1="48794" x2="64137" y2="45640"/>
                        <a14:backgroundMark x1="64137" y1="45640" x2="65800" y2="41373"/>
                        <a14:backgroundMark x1="64449" y1="47124" x2="58108" y2="51391"/>
                        <a14:backgroundMark x1="58108" y1="51391" x2="57796" y2="51391"/>
                        <a14:backgroundMark x1="63617" y1="50093" x2="68815" y2="48423"/>
                        <a14:backgroundMark x1="68815" y1="48423" x2="69854" y2="44898"/>
                        <a14:backgroundMark x1="71414" y1="41373" x2="76299" y2="39147"/>
                        <a14:backgroundMark x1="76299" y1="39147" x2="75884" y2="42672"/>
                        <a14:backgroundMark x1="71102" y1="51020" x2="74948" y2="46939"/>
                        <a14:backgroundMark x1="74948" y1="46939" x2="75364" y2="44341"/>
                        <a14:backgroundMark x1="19439" y1="47310" x2="21518" y2="51206"/>
                        <a14:backgroundMark x1="77235" y1="49536" x2="79314" y2="45269"/>
                        <a14:backgroundMark x1="35551" y1="45640" x2="35551" y2="45640"/>
                        <a14:backgroundMark x1="35031" y1="45269" x2="35031" y2="45269"/>
                        <a14:backgroundMark x1="84511" y1="37848" x2="84511" y2="37848"/>
                        <a14:backgroundMark x1="84719" y1="37477" x2="83264" y2="37662"/>
                        <a14:backgroundMark x1="32017" y1="26716" x2="36279" y2="25788"/>
                        <a14:backgroundMark x1="21518" y1="51577" x2="28274" y2="50835"/>
                        <a14:backgroundMark x1="28274" y1="50835" x2="33368" y2="47495"/>
                        <a14:backgroundMark x1="33368" y1="47495" x2="34823" y2="45269"/>
                        <a14:backgroundMark x1="79210" y1="47124" x2="82640" y2="50835"/>
                        <a14:backgroundMark x1="82640" y1="50835" x2="86071" y2="47681"/>
                        <a14:backgroundMark x1="32017" y1="34508" x2="34927" y2="36178"/>
                        <a14:backgroundMark x1="37630" y1="29499" x2="37838" y2="33395"/>
                        <a14:backgroundMark x1="33576" y1="50093" x2="31601" y2="56586"/>
                        <a14:backgroundMark x1="62474" y1="39147" x2="63721" y2="42672"/>
                        <a14:backgroundMark x1="41892" y1="48052" x2="45218" y2="50278"/>
                        <a14:backgroundMark x1="68815" y1="35622" x2="68815" y2="35622"/>
                      </a14:backgroundRemoval>
                    </a14:imgEffect>
                  </a14:imgLayer>
                </a14:imgProps>
              </a:ext>
            </a:extLst>
          </a:blip>
          <a:srcRect l="426" r="-1" b="-1"/>
          <a:stretch/>
        </p:blipFill>
        <p:spPr>
          <a:xfrm>
            <a:off x="20" y="1282"/>
            <a:ext cx="12191980" cy="6856718"/>
          </a:xfrm>
          <a:prstGeom prst="rect">
            <a:avLst/>
          </a:prstGeom>
        </p:spPr>
      </p:pic>
      <p:sp>
        <p:nvSpPr>
          <p:cNvPr id="3" name="CuadroTexto 2">
            <a:extLst>
              <a:ext uri="{FF2B5EF4-FFF2-40B4-BE49-F238E27FC236}">
                <a16:creationId xmlns:a16="http://schemas.microsoft.com/office/drawing/2014/main" id="{25B24BE0-1491-2C93-765F-8F2C2003271E}"/>
              </a:ext>
            </a:extLst>
          </p:cNvPr>
          <p:cNvSpPr txBox="1"/>
          <p:nvPr/>
        </p:nvSpPr>
        <p:spPr>
          <a:xfrm>
            <a:off x="0" y="0"/>
            <a:ext cx="12191980" cy="646331"/>
          </a:xfrm>
          <a:prstGeom prst="rect">
            <a:avLst/>
          </a:prstGeom>
          <a:noFill/>
        </p:spPr>
        <p:txBody>
          <a:bodyPr wrap="square" lIns="91440" tIns="45720" rIns="91440" bIns="45720" rtlCol="0" anchor="t">
            <a:spAutoFit/>
          </a:bodyPr>
          <a:lstStyle/>
          <a:p>
            <a:r>
              <a:rPr lang="es-EC" sz="3600" b="1">
                <a:cs typeface="Calibri"/>
              </a:rPr>
              <a:t>MARCO TEÓRICO</a:t>
            </a:r>
            <a:endParaRPr lang="en-US"/>
          </a:p>
        </p:txBody>
      </p:sp>
      <p:sp>
        <p:nvSpPr>
          <p:cNvPr id="2" name="Rectangle: Rounded Corners 1">
            <a:extLst>
              <a:ext uri="{FF2B5EF4-FFF2-40B4-BE49-F238E27FC236}">
                <a16:creationId xmlns:a16="http://schemas.microsoft.com/office/drawing/2014/main" id="{96054161-567A-B75A-096D-47847597BCF7}"/>
              </a:ext>
            </a:extLst>
          </p:cNvPr>
          <p:cNvSpPr/>
          <p:nvPr/>
        </p:nvSpPr>
        <p:spPr>
          <a:xfrm>
            <a:off x="947551" y="1835726"/>
            <a:ext cx="10569038" cy="3800103"/>
          </a:xfrm>
          <a:prstGeom prst="roundRec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r>
              <a:rPr lang="en-US" sz="2400">
                <a:ea typeface="+mn-lt"/>
                <a:cs typeface="+mn-lt"/>
              </a:rPr>
              <a:t>La </a:t>
            </a:r>
            <a:r>
              <a:rPr lang="en-US" sz="2400" err="1">
                <a:ea typeface="+mn-lt"/>
                <a:cs typeface="+mn-lt"/>
              </a:rPr>
              <a:t>búsqueda</a:t>
            </a:r>
            <a:r>
              <a:rPr lang="en-US" sz="2400">
                <a:ea typeface="+mn-lt"/>
                <a:cs typeface="+mn-lt"/>
              </a:rPr>
              <a:t> </a:t>
            </a:r>
            <a:r>
              <a:rPr lang="en-US" sz="2400" err="1">
                <a:ea typeface="+mn-lt"/>
                <a:cs typeface="+mn-lt"/>
              </a:rPr>
              <a:t>semántica</a:t>
            </a:r>
            <a:r>
              <a:rPr lang="en-US" sz="2400">
                <a:ea typeface="+mn-lt"/>
                <a:cs typeface="+mn-lt"/>
              </a:rPr>
              <a:t> es </a:t>
            </a:r>
            <a:r>
              <a:rPr lang="en-US" sz="2400" err="1">
                <a:ea typeface="+mn-lt"/>
                <a:cs typeface="+mn-lt"/>
              </a:rPr>
              <a:t>una</a:t>
            </a:r>
            <a:r>
              <a:rPr lang="en-US" sz="2400">
                <a:ea typeface="+mn-lt"/>
                <a:cs typeface="+mn-lt"/>
              </a:rPr>
              <a:t> </a:t>
            </a:r>
            <a:r>
              <a:rPr lang="en-US" sz="2400" err="1">
                <a:ea typeface="+mn-lt"/>
                <a:cs typeface="+mn-lt"/>
              </a:rPr>
              <a:t>técnica</a:t>
            </a:r>
            <a:r>
              <a:rPr lang="en-US" sz="2400">
                <a:ea typeface="+mn-lt"/>
                <a:cs typeface="+mn-lt"/>
              </a:rPr>
              <a:t> </a:t>
            </a:r>
            <a:r>
              <a:rPr lang="en-US" sz="2400" err="1">
                <a:ea typeface="+mn-lt"/>
                <a:cs typeface="+mn-lt"/>
              </a:rPr>
              <a:t>avanzada</a:t>
            </a:r>
            <a:r>
              <a:rPr lang="en-US" sz="2400">
                <a:ea typeface="+mn-lt"/>
                <a:cs typeface="+mn-lt"/>
              </a:rPr>
              <a:t> para </a:t>
            </a:r>
            <a:r>
              <a:rPr lang="en-US" sz="2400" err="1">
                <a:ea typeface="+mn-lt"/>
                <a:cs typeface="+mn-lt"/>
              </a:rPr>
              <a:t>normalizar</a:t>
            </a:r>
            <a:r>
              <a:rPr lang="en-US" sz="2400">
                <a:ea typeface="+mn-lt"/>
                <a:cs typeface="+mn-lt"/>
              </a:rPr>
              <a:t> y </a:t>
            </a:r>
            <a:r>
              <a:rPr lang="en-US" sz="2400" err="1">
                <a:ea typeface="+mn-lt"/>
                <a:cs typeface="+mn-lt"/>
              </a:rPr>
              <a:t>categorizar</a:t>
            </a:r>
            <a:r>
              <a:rPr lang="en-US" sz="2400">
                <a:ea typeface="+mn-lt"/>
                <a:cs typeface="+mn-lt"/>
              </a:rPr>
              <a:t> </a:t>
            </a:r>
            <a:r>
              <a:rPr lang="en-US" sz="2400" err="1">
                <a:ea typeface="+mn-lt"/>
                <a:cs typeface="+mn-lt"/>
              </a:rPr>
              <a:t>términos</a:t>
            </a:r>
            <a:r>
              <a:rPr lang="en-US" sz="2400">
                <a:ea typeface="+mn-lt"/>
                <a:cs typeface="+mn-lt"/>
              </a:rPr>
              <a:t> </a:t>
            </a:r>
            <a:r>
              <a:rPr lang="en-US" sz="2400" err="1">
                <a:ea typeface="+mn-lt"/>
                <a:cs typeface="+mn-lt"/>
              </a:rPr>
              <a:t>biomédicos</a:t>
            </a:r>
            <a:r>
              <a:rPr lang="en-US" sz="2400">
                <a:ea typeface="+mn-lt"/>
                <a:cs typeface="+mn-lt"/>
              </a:rPr>
              <a:t> </a:t>
            </a:r>
            <a:r>
              <a:rPr lang="en-US" sz="2400" err="1">
                <a:ea typeface="+mn-lt"/>
                <a:cs typeface="+mn-lt"/>
              </a:rPr>
              <a:t>como</a:t>
            </a:r>
            <a:r>
              <a:rPr lang="en-US" sz="2400">
                <a:ea typeface="+mn-lt"/>
                <a:cs typeface="+mn-lt"/>
              </a:rPr>
              <a:t> genes, </a:t>
            </a:r>
            <a:r>
              <a:rPr lang="en-US" sz="2400" err="1">
                <a:ea typeface="+mn-lt"/>
                <a:cs typeface="+mn-lt"/>
              </a:rPr>
              <a:t>proteínas</a:t>
            </a:r>
            <a:r>
              <a:rPr lang="en-US" sz="2400">
                <a:ea typeface="+mn-lt"/>
                <a:cs typeface="+mn-lt"/>
              </a:rPr>
              <a:t>, </a:t>
            </a:r>
            <a:r>
              <a:rPr lang="en-US" sz="2400" err="1">
                <a:ea typeface="+mn-lt"/>
                <a:cs typeface="+mn-lt"/>
              </a:rPr>
              <a:t>enfermedades</a:t>
            </a:r>
            <a:r>
              <a:rPr lang="en-US" sz="2400">
                <a:ea typeface="+mn-lt"/>
                <a:cs typeface="+mn-lt"/>
              </a:rPr>
              <a:t> y </a:t>
            </a:r>
            <a:r>
              <a:rPr lang="en-US" sz="2400" err="1">
                <a:ea typeface="+mn-lt"/>
                <a:cs typeface="+mn-lt"/>
              </a:rPr>
              <a:t>medicamentos</a:t>
            </a:r>
            <a:r>
              <a:rPr lang="en-US" sz="2400">
                <a:ea typeface="+mn-lt"/>
                <a:cs typeface="+mn-lt"/>
              </a:rPr>
              <a:t>. La </a:t>
            </a:r>
            <a:r>
              <a:rPr lang="en-US" sz="2400" err="1">
                <a:ea typeface="+mn-lt"/>
                <a:cs typeface="+mn-lt"/>
              </a:rPr>
              <a:t>normalización</a:t>
            </a:r>
            <a:r>
              <a:rPr lang="en-US" sz="2400">
                <a:ea typeface="+mn-lt"/>
                <a:cs typeface="+mn-lt"/>
              </a:rPr>
              <a:t> es </a:t>
            </a:r>
            <a:r>
              <a:rPr lang="en-US" sz="2400" err="1">
                <a:ea typeface="+mn-lt"/>
                <a:cs typeface="+mn-lt"/>
              </a:rPr>
              <a:t>necesaria</a:t>
            </a:r>
            <a:r>
              <a:rPr lang="en-US" sz="2400">
                <a:ea typeface="+mn-lt"/>
                <a:cs typeface="+mn-lt"/>
              </a:rPr>
              <a:t> para </a:t>
            </a:r>
            <a:r>
              <a:rPr lang="en-US" sz="2400" err="1">
                <a:ea typeface="+mn-lt"/>
                <a:cs typeface="+mn-lt"/>
              </a:rPr>
              <a:t>asegurar</a:t>
            </a:r>
            <a:r>
              <a:rPr lang="en-US" sz="2400">
                <a:ea typeface="+mn-lt"/>
                <a:cs typeface="+mn-lt"/>
              </a:rPr>
              <a:t> la </a:t>
            </a:r>
            <a:r>
              <a:rPr lang="en-US" sz="2400" err="1">
                <a:ea typeface="+mn-lt"/>
                <a:cs typeface="+mn-lt"/>
              </a:rPr>
              <a:t>uniformidad</a:t>
            </a:r>
            <a:r>
              <a:rPr lang="en-US" sz="2400">
                <a:ea typeface="+mn-lt"/>
                <a:cs typeface="+mn-lt"/>
              </a:rPr>
              <a:t> y </a:t>
            </a:r>
            <a:r>
              <a:rPr lang="en-US" sz="2400" err="1">
                <a:ea typeface="+mn-lt"/>
                <a:cs typeface="+mn-lt"/>
              </a:rPr>
              <a:t>exactitud</a:t>
            </a:r>
            <a:r>
              <a:rPr lang="en-US" sz="2400">
                <a:ea typeface="+mn-lt"/>
                <a:cs typeface="+mn-lt"/>
              </a:rPr>
              <a:t> al </a:t>
            </a:r>
            <a:r>
              <a:rPr lang="en-US" sz="2400" err="1">
                <a:ea typeface="+mn-lt"/>
                <a:cs typeface="+mn-lt"/>
              </a:rPr>
              <a:t>analizar</a:t>
            </a:r>
            <a:r>
              <a:rPr lang="en-US" sz="2400">
                <a:ea typeface="+mn-lt"/>
                <a:cs typeface="+mn-lt"/>
              </a:rPr>
              <a:t> </a:t>
            </a:r>
            <a:r>
              <a:rPr lang="en-US" sz="2400" err="1">
                <a:ea typeface="+mn-lt"/>
                <a:cs typeface="+mn-lt"/>
              </a:rPr>
              <a:t>información</a:t>
            </a:r>
            <a:r>
              <a:rPr lang="en-US" sz="2400">
                <a:ea typeface="+mn-lt"/>
                <a:cs typeface="+mn-lt"/>
              </a:rPr>
              <a:t> </a:t>
            </a:r>
            <a:r>
              <a:rPr lang="en-US" sz="2400" err="1">
                <a:ea typeface="+mn-lt"/>
                <a:cs typeface="+mn-lt"/>
              </a:rPr>
              <a:t>biomédica</a:t>
            </a:r>
            <a:r>
              <a:rPr lang="en-US" sz="2400">
                <a:ea typeface="+mn-lt"/>
                <a:cs typeface="+mn-lt"/>
              </a:rPr>
              <a:t>. </a:t>
            </a:r>
            <a:r>
              <a:rPr lang="en-US" sz="2400">
                <a:latin typeface="Calibri"/>
                <a:ea typeface="+mn-lt"/>
                <a:cs typeface="Arial"/>
              </a:rPr>
              <a:t>La </a:t>
            </a:r>
            <a:r>
              <a:rPr lang="en-US" sz="2400" err="1">
                <a:latin typeface="Calibri"/>
                <a:ea typeface="+mn-lt"/>
                <a:cs typeface="Arial"/>
              </a:rPr>
              <a:t>búsqueda</a:t>
            </a:r>
            <a:r>
              <a:rPr lang="en-US" sz="2400">
                <a:latin typeface="Calibri"/>
                <a:ea typeface="+mn-lt"/>
                <a:cs typeface="Arial"/>
              </a:rPr>
              <a:t> </a:t>
            </a:r>
            <a:r>
              <a:rPr lang="en-US" sz="2400" err="1">
                <a:latin typeface="Calibri"/>
                <a:ea typeface="+mn-lt"/>
                <a:cs typeface="Arial"/>
              </a:rPr>
              <a:t>semántica</a:t>
            </a:r>
            <a:r>
              <a:rPr lang="en-US" sz="2400">
                <a:latin typeface="Calibri"/>
                <a:ea typeface="+mn-lt"/>
                <a:cs typeface="Arial"/>
              </a:rPr>
              <a:t> </a:t>
            </a:r>
            <a:r>
              <a:rPr lang="en-US" sz="2400" err="1">
                <a:latin typeface="Calibri"/>
                <a:ea typeface="+mn-lt"/>
                <a:cs typeface="Arial"/>
              </a:rPr>
              <a:t>utiliza</a:t>
            </a:r>
            <a:r>
              <a:rPr lang="en-US" sz="2400">
                <a:latin typeface="Calibri"/>
                <a:ea typeface="+mn-lt"/>
                <a:cs typeface="Arial"/>
              </a:rPr>
              <a:t> </a:t>
            </a:r>
            <a:r>
              <a:rPr lang="en-US" sz="2400" err="1">
                <a:latin typeface="Calibri"/>
                <a:ea typeface="+mn-lt"/>
                <a:cs typeface="Arial"/>
              </a:rPr>
              <a:t>modelos</a:t>
            </a:r>
            <a:r>
              <a:rPr lang="en-US" sz="2400">
                <a:latin typeface="Calibri"/>
                <a:ea typeface="+mn-lt"/>
                <a:cs typeface="Arial"/>
              </a:rPr>
              <a:t> de </a:t>
            </a:r>
            <a:r>
              <a:rPr lang="en-US" sz="2400" err="1">
                <a:latin typeface="Calibri"/>
                <a:ea typeface="+mn-lt"/>
                <a:cs typeface="Arial"/>
              </a:rPr>
              <a:t>lenguaje</a:t>
            </a:r>
            <a:r>
              <a:rPr lang="en-US" sz="2400">
                <a:latin typeface="Calibri"/>
                <a:ea typeface="+mn-lt"/>
                <a:cs typeface="Arial"/>
              </a:rPr>
              <a:t> </a:t>
            </a:r>
            <a:r>
              <a:rPr lang="en-US" sz="2400" err="1">
                <a:latin typeface="Calibri"/>
                <a:ea typeface="+mn-lt"/>
                <a:cs typeface="Arial"/>
              </a:rPr>
              <a:t>avanzados</a:t>
            </a:r>
            <a:r>
              <a:rPr lang="en-US" sz="2400">
                <a:latin typeface="Calibri"/>
                <a:ea typeface="+mn-lt"/>
                <a:cs typeface="Arial"/>
              </a:rPr>
              <a:t>, </a:t>
            </a:r>
            <a:r>
              <a:rPr lang="en-US" sz="2400" err="1">
                <a:latin typeface="Calibri"/>
                <a:ea typeface="+mn-lt"/>
                <a:cs typeface="Arial"/>
              </a:rPr>
              <a:t>como</a:t>
            </a:r>
            <a:r>
              <a:rPr lang="en-US" sz="2400">
                <a:latin typeface="Calibri"/>
                <a:ea typeface="+mn-lt"/>
                <a:cs typeface="Arial"/>
              </a:rPr>
              <a:t> las redes </a:t>
            </a:r>
            <a:r>
              <a:rPr lang="en-US" sz="2400" err="1">
                <a:latin typeface="Calibri"/>
                <a:ea typeface="+mn-lt"/>
                <a:cs typeface="Arial"/>
              </a:rPr>
              <a:t>neuronales</a:t>
            </a:r>
            <a:r>
              <a:rPr lang="en-US" sz="2400">
                <a:latin typeface="Calibri"/>
                <a:ea typeface="+mn-lt"/>
                <a:cs typeface="Arial"/>
              </a:rPr>
              <a:t> </a:t>
            </a:r>
            <a:r>
              <a:rPr lang="en-US" sz="2400" err="1">
                <a:latin typeface="Calibri"/>
                <a:ea typeface="+mn-lt"/>
                <a:cs typeface="Arial"/>
              </a:rPr>
              <a:t>basadas</a:t>
            </a:r>
            <a:r>
              <a:rPr lang="en-US" sz="2400">
                <a:latin typeface="Calibri"/>
                <a:ea typeface="+mn-lt"/>
                <a:cs typeface="Arial"/>
              </a:rPr>
              <a:t> </a:t>
            </a:r>
            <a:r>
              <a:rPr lang="en-US" sz="2400" err="1">
                <a:latin typeface="Calibri"/>
                <a:ea typeface="+mn-lt"/>
                <a:cs typeface="Arial"/>
              </a:rPr>
              <a:t>en</a:t>
            </a:r>
            <a:r>
              <a:rPr lang="en-US" sz="2400">
                <a:latin typeface="Calibri"/>
                <a:ea typeface="+mn-lt"/>
                <a:cs typeface="Arial"/>
              </a:rPr>
              <a:t> </a:t>
            </a:r>
            <a:r>
              <a:rPr lang="en-US" sz="2400" err="1">
                <a:latin typeface="Calibri"/>
                <a:ea typeface="+mn-lt"/>
                <a:cs typeface="Arial"/>
              </a:rPr>
              <a:t>arquitectura</a:t>
            </a:r>
            <a:r>
              <a:rPr lang="en-US" sz="2400">
                <a:latin typeface="Calibri"/>
                <a:ea typeface="+mn-lt"/>
                <a:cs typeface="Arial"/>
              </a:rPr>
              <a:t> Transformer, </a:t>
            </a:r>
            <a:r>
              <a:rPr lang="en-US" sz="2400" err="1">
                <a:latin typeface="Calibri"/>
                <a:ea typeface="+mn-lt"/>
                <a:cs typeface="Arial"/>
              </a:rPr>
              <a:t>eficientes</a:t>
            </a:r>
            <a:r>
              <a:rPr lang="en-US" sz="2400">
                <a:latin typeface="Calibri"/>
                <a:ea typeface="+mn-lt"/>
                <a:cs typeface="Arial"/>
              </a:rPr>
              <a:t> para </a:t>
            </a:r>
            <a:r>
              <a:rPr lang="en-US" sz="2400" err="1">
                <a:latin typeface="Calibri"/>
                <a:ea typeface="+mn-lt"/>
                <a:cs typeface="Arial"/>
              </a:rPr>
              <a:t>comprender</a:t>
            </a:r>
            <a:r>
              <a:rPr lang="en-US" sz="2400">
                <a:latin typeface="Calibri"/>
                <a:ea typeface="+mn-lt"/>
                <a:cs typeface="Arial"/>
              </a:rPr>
              <a:t> las </a:t>
            </a:r>
            <a:r>
              <a:rPr lang="en-US" sz="2400" err="1">
                <a:latin typeface="Calibri"/>
                <a:ea typeface="+mn-lt"/>
                <a:cs typeface="Arial"/>
              </a:rPr>
              <a:t>complicadas</a:t>
            </a:r>
            <a:r>
              <a:rPr lang="en-US" sz="2400">
                <a:latin typeface="Calibri"/>
                <a:ea typeface="+mn-lt"/>
                <a:cs typeface="Arial"/>
              </a:rPr>
              <a:t> y </a:t>
            </a:r>
            <a:r>
              <a:rPr lang="en-US" sz="2400" err="1">
                <a:latin typeface="Calibri"/>
                <a:ea typeface="+mn-lt"/>
                <a:cs typeface="Arial"/>
              </a:rPr>
              <a:t>contextuales</a:t>
            </a:r>
            <a:r>
              <a:rPr lang="en-US" sz="2400">
                <a:latin typeface="Calibri"/>
                <a:ea typeface="+mn-lt"/>
                <a:cs typeface="Arial"/>
              </a:rPr>
              <a:t> </a:t>
            </a:r>
            <a:r>
              <a:rPr lang="en-US" sz="2400" err="1">
                <a:latin typeface="Calibri"/>
                <a:ea typeface="+mn-lt"/>
                <a:cs typeface="Arial"/>
              </a:rPr>
              <a:t>relaciones</a:t>
            </a:r>
            <a:r>
              <a:rPr lang="en-US" sz="2400">
                <a:latin typeface="Calibri"/>
                <a:ea typeface="+mn-lt"/>
                <a:cs typeface="Arial"/>
              </a:rPr>
              <a:t> entre </a:t>
            </a:r>
            <a:r>
              <a:rPr lang="en-US" sz="2400" err="1">
                <a:latin typeface="Calibri"/>
                <a:ea typeface="+mn-lt"/>
                <a:cs typeface="Arial"/>
              </a:rPr>
              <a:t>los</a:t>
            </a:r>
            <a:r>
              <a:rPr lang="en-US" sz="2400">
                <a:latin typeface="Calibri"/>
                <a:ea typeface="+mn-lt"/>
                <a:cs typeface="Arial"/>
              </a:rPr>
              <a:t> </a:t>
            </a:r>
            <a:r>
              <a:rPr lang="en-US" sz="2400" err="1">
                <a:latin typeface="Calibri"/>
                <a:ea typeface="+mn-lt"/>
                <a:cs typeface="Arial"/>
              </a:rPr>
              <a:t>términos</a:t>
            </a:r>
            <a:r>
              <a:rPr lang="en-US" sz="2400">
                <a:latin typeface="Calibri"/>
                <a:ea typeface="+mn-lt"/>
                <a:cs typeface="Arial"/>
              </a:rPr>
              <a:t> </a:t>
            </a:r>
            <a:r>
              <a:rPr lang="en-US" sz="2400" err="1">
                <a:latin typeface="Calibri"/>
                <a:ea typeface="+mn-lt"/>
                <a:cs typeface="Arial"/>
              </a:rPr>
              <a:t>biomédicos</a:t>
            </a:r>
            <a:r>
              <a:rPr lang="en-US" sz="2400">
                <a:latin typeface="Calibri"/>
                <a:ea typeface="+mn-lt"/>
                <a:cs typeface="Arial"/>
              </a:rPr>
              <a:t>. </a:t>
            </a:r>
            <a:r>
              <a:rPr lang="en-US" sz="2400" err="1">
                <a:latin typeface="Calibri"/>
                <a:ea typeface="+mn-lt"/>
                <a:cs typeface="Arial"/>
              </a:rPr>
              <a:t>Estas</a:t>
            </a:r>
            <a:r>
              <a:rPr lang="en-US" sz="2400">
                <a:latin typeface="Calibri"/>
                <a:ea typeface="+mn-lt"/>
                <a:cs typeface="Arial"/>
              </a:rPr>
              <a:t> </a:t>
            </a:r>
            <a:r>
              <a:rPr lang="en-US" sz="2400" err="1">
                <a:latin typeface="Calibri"/>
                <a:ea typeface="+mn-lt"/>
                <a:cs typeface="Arial"/>
              </a:rPr>
              <a:t>técnicas</a:t>
            </a:r>
            <a:r>
              <a:rPr lang="en-US" sz="2400">
                <a:latin typeface="Calibri"/>
                <a:ea typeface="+mn-lt"/>
                <a:cs typeface="Arial"/>
              </a:rPr>
              <a:t> </a:t>
            </a:r>
            <a:r>
              <a:rPr lang="en-US" sz="2400" err="1">
                <a:latin typeface="Calibri"/>
                <a:ea typeface="+mn-lt"/>
                <a:cs typeface="Arial"/>
              </a:rPr>
              <a:t>utilizan</a:t>
            </a:r>
            <a:r>
              <a:rPr lang="en-US" sz="2400">
                <a:latin typeface="Calibri"/>
                <a:ea typeface="+mn-lt"/>
                <a:cs typeface="Arial"/>
              </a:rPr>
              <a:t> un </a:t>
            </a:r>
            <a:r>
              <a:rPr lang="en-US" sz="2400" err="1">
                <a:latin typeface="Calibri"/>
                <a:ea typeface="+mn-lt"/>
                <a:cs typeface="Arial"/>
              </a:rPr>
              <a:t>aprendizaje</a:t>
            </a:r>
            <a:r>
              <a:rPr lang="en-US" sz="2400">
                <a:latin typeface="Calibri"/>
                <a:ea typeface="+mn-lt"/>
                <a:cs typeface="Arial"/>
              </a:rPr>
              <a:t> profundo y </a:t>
            </a:r>
            <a:r>
              <a:rPr lang="en-US" sz="2400" err="1">
                <a:latin typeface="Calibri"/>
                <a:ea typeface="+mn-lt"/>
                <a:cs typeface="Arial"/>
              </a:rPr>
              <a:t>enfoque</a:t>
            </a:r>
            <a:r>
              <a:rPr lang="en-US" sz="2400">
                <a:latin typeface="Calibri"/>
                <a:ea typeface="+mn-lt"/>
                <a:cs typeface="Arial"/>
              </a:rPr>
              <a:t> para </a:t>
            </a:r>
            <a:r>
              <a:rPr lang="en-US" sz="2400" err="1">
                <a:latin typeface="Calibri"/>
                <a:ea typeface="+mn-lt"/>
                <a:cs typeface="Arial"/>
              </a:rPr>
              <a:t>comprender</a:t>
            </a:r>
            <a:r>
              <a:rPr lang="en-US" sz="2400">
                <a:latin typeface="Calibri"/>
                <a:ea typeface="+mn-lt"/>
                <a:cs typeface="Arial"/>
              </a:rPr>
              <a:t> </a:t>
            </a:r>
            <a:r>
              <a:rPr lang="en-US" sz="2400" err="1">
                <a:latin typeface="Calibri"/>
                <a:ea typeface="+mn-lt"/>
                <a:cs typeface="Arial"/>
              </a:rPr>
              <a:t>el</a:t>
            </a:r>
            <a:r>
              <a:rPr lang="en-US" sz="2400">
                <a:latin typeface="Calibri"/>
                <a:ea typeface="+mn-lt"/>
                <a:cs typeface="Arial"/>
              </a:rPr>
              <a:t> </a:t>
            </a:r>
            <a:r>
              <a:rPr lang="en-US" sz="2400" err="1">
                <a:latin typeface="Calibri"/>
                <a:ea typeface="+mn-lt"/>
                <a:cs typeface="Arial"/>
              </a:rPr>
              <a:t>sentido</a:t>
            </a:r>
            <a:r>
              <a:rPr lang="en-US" sz="2400">
                <a:latin typeface="Calibri"/>
                <a:ea typeface="+mn-lt"/>
                <a:cs typeface="Arial"/>
              </a:rPr>
              <a:t> de las palabras </a:t>
            </a:r>
            <a:r>
              <a:rPr lang="en-US" sz="2400" err="1">
                <a:latin typeface="Calibri"/>
                <a:ea typeface="+mn-lt"/>
                <a:cs typeface="Arial"/>
              </a:rPr>
              <a:t>en</a:t>
            </a:r>
            <a:r>
              <a:rPr lang="en-US" sz="2400">
                <a:latin typeface="Calibri"/>
                <a:ea typeface="+mn-lt"/>
                <a:cs typeface="Arial"/>
              </a:rPr>
              <a:t> </a:t>
            </a:r>
            <a:r>
              <a:rPr lang="en-US" sz="2400" err="1">
                <a:latin typeface="Calibri"/>
                <a:ea typeface="+mn-lt"/>
                <a:cs typeface="Arial"/>
              </a:rPr>
              <a:t>su</a:t>
            </a:r>
            <a:r>
              <a:rPr lang="en-US" sz="2400">
                <a:latin typeface="Calibri"/>
                <a:ea typeface="+mn-lt"/>
                <a:cs typeface="Arial"/>
              </a:rPr>
              <a:t> </a:t>
            </a:r>
            <a:r>
              <a:rPr lang="en-US" sz="2400" err="1">
                <a:latin typeface="Calibri"/>
                <a:ea typeface="+mn-lt"/>
                <a:cs typeface="Arial"/>
              </a:rPr>
              <a:t>contexto</a:t>
            </a:r>
            <a:r>
              <a:rPr lang="en-US" sz="2400">
                <a:latin typeface="Calibri"/>
                <a:ea typeface="+mn-lt"/>
                <a:cs typeface="Arial"/>
              </a:rPr>
              <a:t>.</a:t>
            </a:r>
            <a:endParaRPr lang="en-US" sz="2400">
              <a:latin typeface="Calibri"/>
              <a:ea typeface="+mn-lt"/>
              <a:cs typeface="+mn-lt"/>
            </a:endParaRPr>
          </a:p>
        </p:txBody>
      </p:sp>
      <p:sp>
        <p:nvSpPr>
          <p:cNvPr id="4" name="TextBox 3">
            <a:extLst>
              <a:ext uri="{FF2B5EF4-FFF2-40B4-BE49-F238E27FC236}">
                <a16:creationId xmlns:a16="http://schemas.microsoft.com/office/drawing/2014/main" id="{7FB7F0F0-806D-6B05-9E02-5F486ABA821A}"/>
              </a:ext>
            </a:extLst>
          </p:cNvPr>
          <p:cNvSpPr txBox="1"/>
          <p:nvPr/>
        </p:nvSpPr>
        <p:spPr>
          <a:xfrm>
            <a:off x="469076" y="1082634"/>
            <a:ext cx="1151114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err="1">
                <a:solidFill>
                  <a:schemeClr val="bg1"/>
                </a:solidFill>
                <a:highlight>
                  <a:srgbClr val="000000"/>
                </a:highlight>
                <a:latin typeface="Arial"/>
                <a:cs typeface="Arial"/>
              </a:rPr>
              <a:t>Búsqueda</a:t>
            </a:r>
            <a:r>
              <a:rPr lang="en-US" sz="3200">
                <a:solidFill>
                  <a:schemeClr val="bg1"/>
                </a:solidFill>
                <a:highlight>
                  <a:srgbClr val="000000"/>
                </a:highlight>
                <a:latin typeface="Arial"/>
                <a:cs typeface="Arial"/>
              </a:rPr>
              <a:t> </a:t>
            </a:r>
            <a:r>
              <a:rPr lang="en-US" sz="3200" err="1">
                <a:solidFill>
                  <a:schemeClr val="bg1"/>
                </a:solidFill>
                <a:highlight>
                  <a:srgbClr val="000000"/>
                </a:highlight>
                <a:latin typeface="Arial"/>
                <a:cs typeface="Arial"/>
              </a:rPr>
              <a:t>semántica</a:t>
            </a:r>
            <a:r>
              <a:rPr lang="en-US" sz="3200">
                <a:solidFill>
                  <a:schemeClr val="bg1"/>
                </a:solidFill>
                <a:highlight>
                  <a:srgbClr val="000000"/>
                </a:highlight>
                <a:latin typeface="Arial"/>
                <a:cs typeface="Arial"/>
              </a:rPr>
              <a:t> para </a:t>
            </a:r>
            <a:r>
              <a:rPr lang="en-US" sz="3200" err="1">
                <a:solidFill>
                  <a:schemeClr val="bg1"/>
                </a:solidFill>
                <a:highlight>
                  <a:srgbClr val="000000"/>
                </a:highlight>
                <a:latin typeface="Arial"/>
                <a:cs typeface="Arial"/>
              </a:rPr>
              <a:t>normalizar</a:t>
            </a:r>
            <a:r>
              <a:rPr lang="en-US" sz="3200">
                <a:solidFill>
                  <a:schemeClr val="bg1"/>
                </a:solidFill>
                <a:highlight>
                  <a:srgbClr val="000000"/>
                </a:highlight>
                <a:latin typeface="Arial"/>
                <a:cs typeface="Arial"/>
              </a:rPr>
              <a:t> </a:t>
            </a:r>
            <a:r>
              <a:rPr lang="en-US" sz="3200" err="1">
                <a:solidFill>
                  <a:schemeClr val="bg1"/>
                </a:solidFill>
                <a:highlight>
                  <a:srgbClr val="000000"/>
                </a:highlight>
                <a:latin typeface="Arial"/>
                <a:cs typeface="Arial"/>
              </a:rPr>
              <a:t>entidades</a:t>
            </a:r>
            <a:r>
              <a:rPr lang="en-US" sz="3200">
                <a:solidFill>
                  <a:schemeClr val="bg1"/>
                </a:solidFill>
                <a:highlight>
                  <a:srgbClr val="000000"/>
                </a:highlight>
                <a:latin typeface="Arial"/>
                <a:cs typeface="Arial"/>
              </a:rPr>
              <a:t> </a:t>
            </a:r>
            <a:r>
              <a:rPr lang="en-US" sz="3200" err="1">
                <a:solidFill>
                  <a:schemeClr val="bg1"/>
                </a:solidFill>
                <a:highlight>
                  <a:srgbClr val="000000"/>
                </a:highlight>
                <a:latin typeface="Arial"/>
                <a:cs typeface="Arial"/>
              </a:rPr>
              <a:t>biomédicas</a:t>
            </a:r>
            <a:endParaRPr lang="en-US" sz="3200" err="1">
              <a:solidFill>
                <a:schemeClr val="bg1"/>
              </a:solidFill>
            </a:endParaRPr>
          </a:p>
        </p:txBody>
      </p:sp>
    </p:spTree>
    <p:extLst>
      <p:ext uri="{BB962C8B-B14F-4D97-AF65-F5344CB8AC3E}">
        <p14:creationId xmlns:p14="http://schemas.microsoft.com/office/powerpoint/2010/main" val="4147476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Texto&#10;&#10;Descripción generada automáticamente con confianza media">
            <a:extLst>
              <a:ext uri="{FF2B5EF4-FFF2-40B4-BE49-F238E27FC236}">
                <a16:creationId xmlns:a16="http://schemas.microsoft.com/office/drawing/2014/main" id="{59B9D876-F66B-73B9-EF3B-658E521BB4C2}"/>
              </a:ext>
            </a:extLst>
          </p:cNvPr>
          <p:cNvPicPr>
            <a:picLocks noGrp="1" noRot="1" noChangeAspect="1" noMove="1" noResize="1" noEditPoints="1" noAdjustHandles="1" noChangeArrowheads="1" noChangeShapeType="1" noCrop="1"/>
          </p:cNvPicPr>
          <p:nvPr/>
        </p:nvPicPr>
        <p:blipFill rotWithShape="1">
          <a:blip r:embed="rId2">
            <a:extLst>
              <a:ext uri="{BEBA8EAE-BF5A-486C-A8C5-ECC9F3942E4B}">
                <a14:imgProps xmlns:a14="http://schemas.microsoft.com/office/drawing/2010/main">
                  <a14:imgLayer r:embed="rId3">
                    <a14:imgEffect>
                      <a14:backgroundRemoval t="742" b="97403" l="1040" r="99688">
                        <a14:foregroundMark x1="60499" y1="92022" x2="60499" y2="92022"/>
                        <a14:foregroundMark x1="60811" y1="91466" x2="67879" y2="89610"/>
                        <a14:foregroundMark x1="67879" y1="89610" x2="74116" y2="91280"/>
                        <a14:foregroundMark x1="78067" y1="89796" x2="86694" y2="89239"/>
                        <a14:foregroundMark x1="86694" y1="89239" x2="94283" y2="89239"/>
                        <a14:foregroundMark x1="1143" y1="91466" x2="8524" y2="91280"/>
                        <a14:foregroundMark x1="59875" y1="92579" x2="62058" y2="92208"/>
                        <a14:foregroundMark x1="76091" y1="95362" x2="85447" y2="93692"/>
                        <a14:foregroundMark x1="85447" y1="93692" x2="97089" y2="94620"/>
                        <a14:foregroundMark x1="79314" y1="96475" x2="92723" y2="94805"/>
                        <a14:foregroundMark x1="92723" y1="94805" x2="96985" y2="95547"/>
                        <a14:foregroundMark x1="97817" y1="95918" x2="85655" y2="97403"/>
                        <a14:foregroundMark x1="3222" y1="96846" x2="9875" y2="96475"/>
                        <a14:foregroundMark x1="9875" y1="96475" x2="20166" y2="96660"/>
                        <a14:foregroundMark x1="59875" y1="95547" x2="80769" y2="95362"/>
                        <a14:foregroundMark x1="93659" y1="97217" x2="96570" y2="96846"/>
                        <a14:foregroundMark x1="97817" y1="96660" x2="99376" y2="95547"/>
                        <a14:foregroundMark x1="97817" y1="94063" x2="99896" y2="92764"/>
                        <a14:foregroundMark x1="98441" y1="4824" x2="7588" y2="6308"/>
                        <a14:foregroundMark x1="2391" y1="4453" x2="18919" y2="742"/>
                        <a14:foregroundMark x1="20166" y1="95733" x2="24220" y2="95918"/>
                        <a14:foregroundMark x1="24220" y1="95918" x2="60811" y2="94434"/>
                        <a14:backgroundMark x1="24532" y1="31911" x2="24532" y2="31911"/>
                        <a14:backgroundMark x1="23077" y1="35436" x2="27131" y2="30241"/>
                        <a14:backgroundMark x1="27131" y1="30241" x2="27443" y2="28942"/>
                        <a14:backgroundMark x1="22453" y1="36364" x2="19439" y2="42857"/>
                        <a14:backgroundMark x1="19439" y1="42857" x2="19335" y2="44156"/>
                        <a14:backgroundMark x1="29938" y1="39703" x2="34200" y2="39703"/>
                        <a14:backgroundMark x1="34200" y1="39703" x2="40021" y2="39518"/>
                        <a14:backgroundMark x1="40021" y1="39518" x2="44387" y2="41002"/>
                        <a14:backgroundMark x1="42412" y1="45269" x2="45738" y2="50464"/>
                        <a14:backgroundMark x1="45738" y1="50464" x2="48857" y2="44712"/>
                        <a14:backgroundMark x1="48857" y1="44712" x2="49064" y2="44156"/>
                        <a14:backgroundMark x1="51767" y1="40445" x2="51871" y2="49351"/>
                        <a14:backgroundMark x1="51871" y1="49351" x2="49792" y2="51763"/>
                        <a14:backgroundMark x1="52287" y1="39147" x2="54574" y2="43785"/>
                        <a14:backgroundMark x1="53326" y1="50093" x2="57900" y2="46568"/>
                        <a14:backgroundMark x1="57900" y1="46568" x2="60499" y2="40631"/>
                        <a14:backgroundMark x1="60499" y1="40631" x2="61538" y2="40074"/>
                        <a14:backgroundMark x1="57484" y1="48794" x2="64137" y2="45640"/>
                        <a14:backgroundMark x1="64137" y1="45640" x2="65800" y2="41373"/>
                        <a14:backgroundMark x1="64449" y1="47124" x2="58108" y2="51391"/>
                        <a14:backgroundMark x1="58108" y1="51391" x2="57796" y2="51391"/>
                        <a14:backgroundMark x1="63617" y1="50093" x2="68815" y2="48423"/>
                        <a14:backgroundMark x1="68815" y1="48423" x2="69854" y2="44898"/>
                        <a14:backgroundMark x1="71414" y1="41373" x2="76299" y2="39147"/>
                        <a14:backgroundMark x1="76299" y1="39147" x2="75884" y2="42672"/>
                        <a14:backgroundMark x1="71102" y1="51020" x2="74948" y2="46939"/>
                        <a14:backgroundMark x1="74948" y1="46939" x2="75364" y2="44341"/>
                        <a14:backgroundMark x1="19439" y1="47310" x2="21518" y2="51206"/>
                        <a14:backgroundMark x1="77235" y1="49536" x2="79314" y2="45269"/>
                        <a14:backgroundMark x1="35551" y1="45640" x2="35551" y2="45640"/>
                        <a14:backgroundMark x1="35031" y1="45269" x2="35031" y2="45269"/>
                        <a14:backgroundMark x1="84511" y1="37848" x2="84511" y2="37848"/>
                        <a14:backgroundMark x1="84719" y1="37477" x2="83264" y2="37662"/>
                        <a14:backgroundMark x1="32017" y1="26716" x2="36279" y2="25788"/>
                        <a14:backgroundMark x1="21518" y1="51577" x2="28274" y2="50835"/>
                        <a14:backgroundMark x1="28274" y1="50835" x2="33368" y2="47495"/>
                        <a14:backgroundMark x1="33368" y1="47495" x2="34823" y2="45269"/>
                        <a14:backgroundMark x1="79210" y1="47124" x2="82640" y2="50835"/>
                        <a14:backgroundMark x1="82640" y1="50835" x2="86071" y2="47681"/>
                        <a14:backgroundMark x1="32017" y1="34508" x2="34927" y2="36178"/>
                        <a14:backgroundMark x1="37630" y1="29499" x2="37838" y2="33395"/>
                        <a14:backgroundMark x1="33576" y1="50093" x2="31601" y2="56586"/>
                        <a14:backgroundMark x1="62474" y1="39147" x2="63721" y2="42672"/>
                        <a14:backgroundMark x1="41892" y1="48052" x2="45218" y2="50278"/>
                        <a14:backgroundMark x1="68815" y1="35622" x2="68815" y2="35622"/>
                      </a14:backgroundRemoval>
                    </a14:imgEffect>
                  </a14:imgLayer>
                </a14:imgProps>
              </a:ext>
            </a:extLst>
          </a:blip>
          <a:srcRect l="426" r="-1" b="-1"/>
          <a:stretch/>
        </p:blipFill>
        <p:spPr>
          <a:xfrm>
            <a:off x="20" y="1282"/>
            <a:ext cx="12191980" cy="6856718"/>
          </a:xfrm>
          <a:prstGeom prst="rect">
            <a:avLst/>
          </a:prstGeom>
        </p:spPr>
      </p:pic>
      <p:sp>
        <p:nvSpPr>
          <p:cNvPr id="6" name="Arco 5">
            <a:extLst>
              <a:ext uri="{FF2B5EF4-FFF2-40B4-BE49-F238E27FC236}">
                <a16:creationId xmlns:a16="http://schemas.microsoft.com/office/drawing/2014/main" id="{E71C8B56-8106-90D7-1127-FBD120698610}"/>
              </a:ext>
            </a:extLst>
          </p:cNvPr>
          <p:cNvSpPr>
            <a:spLocks noGrp="1" noRot="1" noMove="1" noResize="1" noEditPoints="1" noAdjustHandles="1" noChangeArrowheads="1" noChangeShapeType="1"/>
          </p:cNvSpPr>
          <p:nvPr/>
        </p:nvSpPr>
        <p:spPr>
          <a:xfrm>
            <a:off x="-3344807" y="618893"/>
            <a:ext cx="5653110" cy="5620214"/>
          </a:xfrm>
          <a:prstGeom prst="arc">
            <a:avLst>
              <a:gd name="adj1" fmla="val 17332852"/>
              <a:gd name="adj2" fmla="val 4192355"/>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s-EC"/>
          </a:p>
        </p:txBody>
      </p:sp>
      <p:grpSp>
        <p:nvGrpSpPr>
          <p:cNvPr id="15" name="Grupo 14">
            <a:extLst>
              <a:ext uri="{FF2B5EF4-FFF2-40B4-BE49-F238E27FC236}">
                <a16:creationId xmlns:a16="http://schemas.microsoft.com/office/drawing/2014/main" id="{AD0F7FF1-E9E0-D342-4A81-E64F76FE2B0E}"/>
              </a:ext>
            </a:extLst>
          </p:cNvPr>
          <p:cNvGrpSpPr/>
          <p:nvPr/>
        </p:nvGrpSpPr>
        <p:grpSpPr>
          <a:xfrm>
            <a:off x="1893819" y="3244127"/>
            <a:ext cx="720000" cy="720000"/>
            <a:chOff x="3824079" y="1423315"/>
            <a:chExt cx="720000" cy="720000"/>
          </a:xfrm>
        </p:grpSpPr>
        <p:sp>
          <p:nvSpPr>
            <p:cNvPr id="14" name="Elipse 13">
              <a:extLst>
                <a:ext uri="{FF2B5EF4-FFF2-40B4-BE49-F238E27FC236}">
                  <a16:creationId xmlns:a16="http://schemas.microsoft.com/office/drawing/2014/main" id="{95451C08-D5EA-4C45-7536-CD5FA51C4089}"/>
                </a:ext>
              </a:extLst>
            </p:cNvPr>
            <p:cNvSpPr/>
            <p:nvPr/>
          </p:nvSpPr>
          <p:spPr>
            <a:xfrm>
              <a:off x="3824079" y="1423315"/>
              <a:ext cx="720000" cy="720000"/>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r"/>
              <a:endParaRPr lang="es-EC"/>
            </a:p>
          </p:txBody>
        </p:sp>
        <p:sp>
          <p:nvSpPr>
            <p:cNvPr id="13" name="Elipse 12">
              <a:extLst>
                <a:ext uri="{FF2B5EF4-FFF2-40B4-BE49-F238E27FC236}">
                  <a16:creationId xmlns:a16="http://schemas.microsoft.com/office/drawing/2014/main" id="{E522682F-B4D7-4B52-CBB7-123F36A08DD3}"/>
                </a:ext>
              </a:extLst>
            </p:cNvPr>
            <p:cNvSpPr/>
            <p:nvPr/>
          </p:nvSpPr>
          <p:spPr>
            <a:xfrm>
              <a:off x="3914079" y="1513315"/>
              <a:ext cx="540000" cy="540000"/>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r"/>
              <a:endParaRPr lang="es-EC"/>
            </a:p>
          </p:txBody>
        </p:sp>
      </p:grpSp>
      <p:grpSp>
        <p:nvGrpSpPr>
          <p:cNvPr id="17" name="Grupo 16">
            <a:extLst>
              <a:ext uri="{FF2B5EF4-FFF2-40B4-BE49-F238E27FC236}">
                <a16:creationId xmlns:a16="http://schemas.microsoft.com/office/drawing/2014/main" id="{05558FC5-CC5E-FAFD-0853-99285B2BF1EF}"/>
              </a:ext>
            </a:extLst>
          </p:cNvPr>
          <p:cNvGrpSpPr/>
          <p:nvPr/>
        </p:nvGrpSpPr>
        <p:grpSpPr>
          <a:xfrm>
            <a:off x="1373972" y="1456949"/>
            <a:ext cx="720000" cy="720000"/>
            <a:chOff x="3824079" y="1423315"/>
            <a:chExt cx="720000" cy="720000"/>
          </a:xfrm>
        </p:grpSpPr>
        <p:sp>
          <p:nvSpPr>
            <p:cNvPr id="18" name="Elipse 17">
              <a:extLst>
                <a:ext uri="{FF2B5EF4-FFF2-40B4-BE49-F238E27FC236}">
                  <a16:creationId xmlns:a16="http://schemas.microsoft.com/office/drawing/2014/main" id="{EBF3A1F1-AF70-DEED-2CED-6E4BC925E40B}"/>
                </a:ext>
              </a:extLst>
            </p:cNvPr>
            <p:cNvSpPr/>
            <p:nvPr/>
          </p:nvSpPr>
          <p:spPr>
            <a:xfrm>
              <a:off x="3824079" y="1423315"/>
              <a:ext cx="720000" cy="720000"/>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r"/>
              <a:endParaRPr lang="es-EC"/>
            </a:p>
          </p:txBody>
        </p:sp>
        <p:sp>
          <p:nvSpPr>
            <p:cNvPr id="19" name="Elipse 18">
              <a:extLst>
                <a:ext uri="{FF2B5EF4-FFF2-40B4-BE49-F238E27FC236}">
                  <a16:creationId xmlns:a16="http://schemas.microsoft.com/office/drawing/2014/main" id="{D8A4DCE2-5966-B865-FA72-91132D123350}"/>
                </a:ext>
              </a:extLst>
            </p:cNvPr>
            <p:cNvSpPr/>
            <p:nvPr/>
          </p:nvSpPr>
          <p:spPr>
            <a:xfrm>
              <a:off x="3914079" y="1513315"/>
              <a:ext cx="540000" cy="540000"/>
            </a:xfrm>
            <a:prstGeom prst="ellipse">
              <a:avLst/>
            </a:prstGeom>
            <a:solidFill>
              <a:schemeClr val="accent6">
                <a:lumMod val="20000"/>
                <a:lumOff val="80000"/>
              </a:schemeClr>
            </a:solidFill>
          </p:spPr>
          <p:style>
            <a:lnRef idx="3">
              <a:schemeClr val="lt1"/>
            </a:lnRef>
            <a:fillRef idx="1">
              <a:schemeClr val="accent6"/>
            </a:fillRef>
            <a:effectRef idx="1">
              <a:schemeClr val="accent6"/>
            </a:effectRef>
            <a:fontRef idx="minor">
              <a:schemeClr val="lt1"/>
            </a:fontRef>
          </p:style>
          <p:txBody>
            <a:bodyPr rtlCol="0" anchor="ctr"/>
            <a:lstStyle/>
            <a:p>
              <a:pPr algn="r"/>
              <a:endParaRPr lang="es-EC"/>
            </a:p>
          </p:txBody>
        </p:sp>
      </p:grpSp>
      <p:sp>
        <p:nvSpPr>
          <p:cNvPr id="20" name="CuadroTexto 19">
            <a:extLst>
              <a:ext uri="{FF2B5EF4-FFF2-40B4-BE49-F238E27FC236}">
                <a16:creationId xmlns:a16="http://schemas.microsoft.com/office/drawing/2014/main" id="{60FCB198-B4D9-A5AC-B97D-568A98069D2D}"/>
              </a:ext>
            </a:extLst>
          </p:cNvPr>
          <p:cNvSpPr txBox="1"/>
          <p:nvPr/>
        </p:nvSpPr>
        <p:spPr>
          <a:xfrm>
            <a:off x="1478284" y="940729"/>
            <a:ext cx="2110038" cy="369332"/>
          </a:xfrm>
          <a:prstGeom prst="rect">
            <a:avLst/>
          </a:prstGeom>
          <a:noFill/>
        </p:spPr>
        <p:txBody>
          <a:bodyPr wrap="square" rtlCol="0">
            <a:spAutoFit/>
          </a:bodyPr>
          <a:lstStyle/>
          <a:p>
            <a:r>
              <a:rPr lang="es-EC" b="1"/>
              <a:t>Introducción</a:t>
            </a:r>
          </a:p>
        </p:txBody>
      </p:sp>
      <p:sp>
        <p:nvSpPr>
          <p:cNvPr id="21" name="CuadroTexto 20">
            <a:extLst>
              <a:ext uri="{FF2B5EF4-FFF2-40B4-BE49-F238E27FC236}">
                <a16:creationId xmlns:a16="http://schemas.microsoft.com/office/drawing/2014/main" id="{D273C596-8095-D1EC-0660-E98E102CF8DB}"/>
              </a:ext>
            </a:extLst>
          </p:cNvPr>
          <p:cNvSpPr txBox="1"/>
          <p:nvPr/>
        </p:nvSpPr>
        <p:spPr>
          <a:xfrm>
            <a:off x="2098714" y="1628839"/>
            <a:ext cx="2110038" cy="369332"/>
          </a:xfrm>
          <a:prstGeom prst="rect">
            <a:avLst/>
          </a:prstGeom>
          <a:noFill/>
        </p:spPr>
        <p:txBody>
          <a:bodyPr wrap="square" rtlCol="0">
            <a:spAutoFit/>
          </a:bodyPr>
          <a:lstStyle/>
          <a:p>
            <a:r>
              <a:rPr lang="es-EC" b="1"/>
              <a:t>Objetivos</a:t>
            </a:r>
          </a:p>
        </p:txBody>
      </p:sp>
      <p:grpSp>
        <p:nvGrpSpPr>
          <p:cNvPr id="22" name="Grupo 21">
            <a:extLst>
              <a:ext uri="{FF2B5EF4-FFF2-40B4-BE49-F238E27FC236}">
                <a16:creationId xmlns:a16="http://schemas.microsoft.com/office/drawing/2014/main" id="{0250D73B-5AD4-863B-4F26-01E2C55E143B}"/>
              </a:ext>
            </a:extLst>
          </p:cNvPr>
          <p:cNvGrpSpPr/>
          <p:nvPr/>
        </p:nvGrpSpPr>
        <p:grpSpPr>
          <a:xfrm>
            <a:off x="1803819" y="2312932"/>
            <a:ext cx="720000" cy="720000"/>
            <a:chOff x="3824079" y="1423315"/>
            <a:chExt cx="720000" cy="720000"/>
          </a:xfrm>
        </p:grpSpPr>
        <p:sp>
          <p:nvSpPr>
            <p:cNvPr id="23" name="Elipse 22">
              <a:extLst>
                <a:ext uri="{FF2B5EF4-FFF2-40B4-BE49-F238E27FC236}">
                  <a16:creationId xmlns:a16="http://schemas.microsoft.com/office/drawing/2014/main" id="{0CA1B902-B471-31E1-4D81-A9946C91B96A}"/>
                </a:ext>
              </a:extLst>
            </p:cNvPr>
            <p:cNvSpPr/>
            <p:nvPr/>
          </p:nvSpPr>
          <p:spPr>
            <a:xfrm>
              <a:off x="3824079" y="1423315"/>
              <a:ext cx="720000" cy="720000"/>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r"/>
              <a:endParaRPr lang="es-EC"/>
            </a:p>
          </p:txBody>
        </p:sp>
        <p:sp>
          <p:nvSpPr>
            <p:cNvPr id="24" name="Elipse 23">
              <a:extLst>
                <a:ext uri="{FF2B5EF4-FFF2-40B4-BE49-F238E27FC236}">
                  <a16:creationId xmlns:a16="http://schemas.microsoft.com/office/drawing/2014/main" id="{FC5F2F1E-4258-ED44-0BC5-EDDED657A063}"/>
                </a:ext>
              </a:extLst>
            </p:cNvPr>
            <p:cNvSpPr/>
            <p:nvPr/>
          </p:nvSpPr>
          <p:spPr>
            <a:xfrm>
              <a:off x="3914079" y="1513315"/>
              <a:ext cx="540000" cy="540000"/>
            </a:xfrm>
            <a:prstGeom prst="ellipse">
              <a:avLst/>
            </a:prstGeom>
            <a:solidFill>
              <a:schemeClr val="accent6">
                <a:lumMod val="20000"/>
                <a:lumOff val="80000"/>
              </a:schemeClr>
            </a:solidFill>
          </p:spPr>
          <p:style>
            <a:lnRef idx="3">
              <a:schemeClr val="lt1"/>
            </a:lnRef>
            <a:fillRef idx="1">
              <a:schemeClr val="accent6"/>
            </a:fillRef>
            <a:effectRef idx="1">
              <a:schemeClr val="accent6"/>
            </a:effectRef>
            <a:fontRef idx="minor">
              <a:schemeClr val="lt1"/>
            </a:fontRef>
          </p:style>
          <p:txBody>
            <a:bodyPr rtlCol="0" anchor="ctr"/>
            <a:lstStyle/>
            <a:p>
              <a:pPr algn="r"/>
              <a:endParaRPr lang="es-EC"/>
            </a:p>
          </p:txBody>
        </p:sp>
      </p:grpSp>
      <p:sp>
        <p:nvSpPr>
          <p:cNvPr id="25" name="CuadroTexto 24">
            <a:extLst>
              <a:ext uri="{FF2B5EF4-FFF2-40B4-BE49-F238E27FC236}">
                <a16:creationId xmlns:a16="http://schemas.microsoft.com/office/drawing/2014/main" id="{ACF05443-6530-570E-9AA9-C51EB9A50774}"/>
              </a:ext>
            </a:extLst>
          </p:cNvPr>
          <p:cNvSpPr txBox="1"/>
          <p:nvPr/>
        </p:nvSpPr>
        <p:spPr>
          <a:xfrm>
            <a:off x="2528560" y="2484822"/>
            <a:ext cx="4240229" cy="369332"/>
          </a:xfrm>
          <a:prstGeom prst="rect">
            <a:avLst/>
          </a:prstGeom>
          <a:noFill/>
        </p:spPr>
        <p:txBody>
          <a:bodyPr wrap="square" rtlCol="0">
            <a:spAutoFit/>
          </a:bodyPr>
          <a:lstStyle/>
          <a:p>
            <a:r>
              <a:rPr lang="es-EC" b="1"/>
              <a:t>Implementación del sistema</a:t>
            </a:r>
          </a:p>
        </p:txBody>
      </p:sp>
      <p:grpSp>
        <p:nvGrpSpPr>
          <p:cNvPr id="26" name="Grupo 25">
            <a:extLst>
              <a:ext uri="{FF2B5EF4-FFF2-40B4-BE49-F238E27FC236}">
                <a16:creationId xmlns:a16="http://schemas.microsoft.com/office/drawing/2014/main" id="{BEA1D7AA-AA75-43C9-5D63-721012CA47A9}"/>
              </a:ext>
            </a:extLst>
          </p:cNvPr>
          <p:cNvGrpSpPr/>
          <p:nvPr/>
        </p:nvGrpSpPr>
        <p:grpSpPr>
          <a:xfrm>
            <a:off x="1733972" y="4139896"/>
            <a:ext cx="720000" cy="720000"/>
            <a:chOff x="3824079" y="1423315"/>
            <a:chExt cx="720000" cy="720000"/>
          </a:xfrm>
        </p:grpSpPr>
        <p:sp>
          <p:nvSpPr>
            <p:cNvPr id="27" name="Elipse 26">
              <a:extLst>
                <a:ext uri="{FF2B5EF4-FFF2-40B4-BE49-F238E27FC236}">
                  <a16:creationId xmlns:a16="http://schemas.microsoft.com/office/drawing/2014/main" id="{6A1433A5-7D39-88C9-4B59-557E9457FF26}"/>
                </a:ext>
              </a:extLst>
            </p:cNvPr>
            <p:cNvSpPr/>
            <p:nvPr/>
          </p:nvSpPr>
          <p:spPr>
            <a:xfrm>
              <a:off x="3824079" y="1423315"/>
              <a:ext cx="720000" cy="720000"/>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r"/>
              <a:endParaRPr lang="es-EC"/>
            </a:p>
          </p:txBody>
        </p:sp>
        <p:sp>
          <p:nvSpPr>
            <p:cNvPr id="28" name="Elipse 27">
              <a:extLst>
                <a:ext uri="{FF2B5EF4-FFF2-40B4-BE49-F238E27FC236}">
                  <a16:creationId xmlns:a16="http://schemas.microsoft.com/office/drawing/2014/main" id="{BEE98E46-2142-F64A-E24C-10B6E626C410}"/>
                </a:ext>
              </a:extLst>
            </p:cNvPr>
            <p:cNvSpPr/>
            <p:nvPr/>
          </p:nvSpPr>
          <p:spPr>
            <a:xfrm>
              <a:off x="3914079" y="1513315"/>
              <a:ext cx="540000" cy="540000"/>
            </a:xfrm>
            <a:prstGeom prst="ellipse">
              <a:avLst/>
            </a:prstGeom>
            <a:solidFill>
              <a:schemeClr val="accent6">
                <a:lumMod val="20000"/>
                <a:lumOff val="80000"/>
              </a:schemeClr>
            </a:solidFill>
          </p:spPr>
          <p:style>
            <a:lnRef idx="3">
              <a:schemeClr val="lt1"/>
            </a:lnRef>
            <a:fillRef idx="1">
              <a:schemeClr val="accent6"/>
            </a:fillRef>
            <a:effectRef idx="1">
              <a:schemeClr val="accent6"/>
            </a:effectRef>
            <a:fontRef idx="minor">
              <a:schemeClr val="lt1"/>
            </a:fontRef>
          </p:style>
          <p:txBody>
            <a:bodyPr rtlCol="0" anchor="ctr"/>
            <a:lstStyle/>
            <a:p>
              <a:pPr algn="r"/>
              <a:endParaRPr lang="es-EC"/>
            </a:p>
          </p:txBody>
        </p:sp>
      </p:grpSp>
      <p:sp>
        <p:nvSpPr>
          <p:cNvPr id="29" name="CuadroTexto 28">
            <a:extLst>
              <a:ext uri="{FF2B5EF4-FFF2-40B4-BE49-F238E27FC236}">
                <a16:creationId xmlns:a16="http://schemas.microsoft.com/office/drawing/2014/main" id="{A364467E-3C0F-43BA-64F2-791B2396FBD0}"/>
              </a:ext>
            </a:extLst>
          </p:cNvPr>
          <p:cNvSpPr txBox="1"/>
          <p:nvPr/>
        </p:nvSpPr>
        <p:spPr>
          <a:xfrm>
            <a:off x="2618561" y="3420036"/>
            <a:ext cx="3994112" cy="369332"/>
          </a:xfrm>
          <a:prstGeom prst="rect">
            <a:avLst/>
          </a:prstGeom>
          <a:noFill/>
        </p:spPr>
        <p:txBody>
          <a:bodyPr wrap="square" rtlCol="0">
            <a:spAutoFit/>
          </a:bodyPr>
          <a:lstStyle/>
          <a:p>
            <a:r>
              <a:rPr lang="es-EC" b="1"/>
              <a:t>Implementación del sistema</a:t>
            </a:r>
          </a:p>
        </p:txBody>
      </p:sp>
      <p:grpSp>
        <p:nvGrpSpPr>
          <p:cNvPr id="30" name="Grupo 29">
            <a:extLst>
              <a:ext uri="{FF2B5EF4-FFF2-40B4-BE49-F238E27FC236}">
                <a16:creationId xmlns:a16="http://schemas.microsoft.com/office/drawing/2014/main" id="{A0B50C9D-0EF9-D4D1-6458-6A41B1A20BAA}"/>
              </a:ext>
            </a:extLst>
          </p:cNvPr>
          <p:cNvGrpSpPr/>
          <p:nvPr/>
        </p:nvGrpSpPr>
        <p:grpSpPr>
          <a:xfrm>
            <a:off x="649230" y="765395"/>
            <a:ext cx="720000" cy="720000"/>
            <a:chOff x="3824079" y="1423315"/>
            <a:chExt cx="720000" cy="720000"/>
          </a:xfrm>
        </p:grpSpPr>
        <p:sp>
          <p:nvSpPr>
            <p:cNvPr id="31" name="Elipse 30">
              <a:extLst>
                <a:ext uri="{FF2B5EF4-FFF2-40B4-BE49-F238E27FC236}">
                  <a16:creationId xmlns:a16="http://schemas.microsoft.com/office/drawing/2014/main" id="{4AB6B612-C717-8E16-5F1F-A48FC78B9FED}"/>
                </a:ext>
              </a:extLst>
            </p:cNvPr>
            <p:cNvSpPr/>
            <p:nvPr/>
          </p:nvSpPr>
          <p:spPr>
            <a:xfrm>
              <a:off x="3824079" y="1423315"/>
              <a:ext cx="720000" cy="720000"/>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r"/>
              <a:endParaRPr lang="es-EC"/>
            </a:p>
          </p:txBody>
        </p:sp>
        <p:sp>
          <p:nvSpPr>
            <p:cNvPr id="32" name="Elipse 31">
              <a:extLst>
                <a:ext uri="{FF2B5EF4-FFF2-40B4-BE49-F238E27FC236}">
                  <a16:creationId xmlns:a16="http://schemas.microsoft.com/office/drawing/2014/main" id="{1B85B521-5429-97F7-E5D8-115393E6E53F}"/>
                </a:ext>
              </a:extLst>
            </p:cNvPr>
            <p:cNvSpPr/>
            <p:nvPr/>
          </p:nvSpPr>
          <p:spPr>
            <a:xfrm>
              <a:off x="3914079" y="1513315"/>
              <a:ext cx="540000" cy="540000"/>
            </a:xfrm>
            <a:prstGeom prst="ellipse">
              <a:avLst/>
            </a:prstGeom>
            <a:solidFill>
              <a:schemeClr val="accent6">
                <a:lumMod val="20000"/>
                <a:lumOff val="80000"/>
              </a:schemeClr>
            </a:solidFill>
          </p:spPr>
          <p:style>
            <a:lnRef idx="3">
              <a:schemeClr val="lt1"/>
            </a:lnRef>
            <a:fillRef idx="1">
              <a:schemeClr val="accent6"/>
            </a:fillRef>
            <a:effectRef idx="1">
              <a:schemeClr val="accent6"/>
            </a:effectRef>
            <a:fontRef idx="minor">
              <a:schemeClr val="lt1"/>
            </a:fontRef>
          </p:style>
          <p:txBody>
            <a:bodyPr rtlCol="0" anchor="ctr"/>
            <a:lstStyle/>
            <a:p>
              <a:pPr algn="r"/>
              <a:endParaRPr lang="es-EC"/>
            </a:p>
          </p:txBody>
        </p:sp>
      </p:grpSp>
      <p:sp>
        <p:nvSpPr>
          <p:cNvPr id="33" name="CuadroTexto 32">
            <a:extLst>
              <a:ext uri="{FF2B5EF4-FFF2-40B4-BE49-F238E27FC236}">
                <a16:creationId xmlns:a16="http://schemas.microsoft.com/office/drawing/2014/main" id="{598EBD1B-B654-325E-9F78-EFB4F2593A9B}"/>
              </a:ext>
            </a:extLst>
          </p:cNvPr>
          <p:cNvSpPr txBox="1"/>
          <p:nvPr/>
        </p:nvSpPr>
        <p:spPr>
          <a:xfrm>
            <a:off x="2433818" y="4315230"/>
            <a:ext cx="3340085" cy="369332"/>
          </a:xfrm>
          <a:prstGeom prst="rect">
            <a:avLst/>
          </a:prstGeom>
          <a:noFill/>
        </p:spPr>
        <p:txBody>
          <a:bodyPr wrap="square" rtlCol="0">
            <a:spAutoFit/>
          </a:bodyPr>
          <a:lstStyle/>
          <a:p>
            <a:r>
              <a:rPr lang="es-EC" b="1"/>
              <a:t>Validación del sistema</a:t>
            </a:r>
          </a:p>
        </p:txBody>
      </p:sp>
      <p:grpSp>
        <p:nvGrpSpPr>
          <p:cNvPr id="34" name="Grupo 33">
            <a:extLst>
              <a:ext uri="{FF2B5EF4-FFF2-40B4-BE49-F238E27FC236}">
                <a16:creationId xmlns:a16="http://schemas.microsoft.com/office/drawing/2014/main" id="{3113EB0C-6ED7-72C4-1E57-30FB0DBEF459}"/>
              </a:ext>
            </a:extLst>
          </p:cNvPr>
          <p:cNvGrpSpPr/>
          <p:nvPr/>
        </p:nvGrpSpPr>
        <p:grpSpPr>
          <a:xfrm>
            <a:off x="1263819" y="4895322"/>
            <a:ext cx="720000" cy="720000"/>
            <a:chOff x="3824079" y="1423315"/>
            <a:chExt cx="720000" cy="720000"/>
          </a:xfrm>
        </p:grpSpPr>
        <p:sp>
          <p:nvSpPr>
            <p:cNvPr id="35" name="Elipse 34">
              <a:extLst>
                <a:ext uri="{FF2B5EF4-FFF2-40B4-BE49-F238E27FC236}">
                  <a16:creationId xmlns:a16="http://schemas.microsoft.com/office/drawing/2014/main" id="{2AB95C0F-7832-24AC-F037-D10881B50B58}"/>
                </a:ext>
              </a:extLst>
            </p:cNvPr>
            <p:cNvSpPr/>
            <p:nvPr/>
          </p:nvSpPr>
          <p:spPr>
            <a:xfrm>
              <a:off x="3824079" y="1423315"/>
              <a:ext cx="720000" cy="720000"/>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r"/>
              <a:endParaRPr lang="es-EC"/>
            </a:p>
          </p:txBody>
        </p:sp>
        <p:sp>
          <p:nvSpPr>
            <p:cNvPr id="36" name="Elipse 35">
              <a:extLst>
                <a:ext uri="{FF2B5EF4-FFF2-40B4-BE49-F238E27FC236}">
                  <a16:creationId xmlns:a16="http://schemas.microsoft.com/office/drawing/2014/main" id="{8B0CC9A5-09E7-0679-055A-E96D115EB244}"/>
                </a:ext>
              </a:extLst>
            </p:cNvPr>
            <p:cNvSpPr/>
            <p:nvPr/>
          </p:nvSpPr>
          <p:spPr>
            <a:xfrm>
              <a:off x="3914079" y="1513315"/>
              <a:ext cx="540000" cy="540000"/>
            </a:xfrm>
            <a:prstGeom prst="ellipse">
              <a:avLst/>
            </a:prstGeom>
            <a:solidFill>
              <a:schemeClr val="accent6">
                <a:lumMod val="20000"/>
                <a:lumOff val="80000"/>
              </a:schemeClr>
            </a:solidFill>
          </p:spPr>
          <p:style>
            <a:lnRef idx="3">
              <a:schemeClr val="lt1"/>
            </a:lnRef>
            <a:fillRef idx="1">
              <a:schemeClr val="accent6"/>
            </a:fillRef>
            <a:effectRef idx="1">
              <a:schemeClr val="accent6"/>
            </a:effectRef>
            <a:fontRef idx="minor">
              <a:schemeClr val="lt1"/>
            </a:fontRef>
          </p:style>
          <p:txBody>
            <a:bodyPr rtlCol="0" anchor="ctr"/>
            <a:lstStyle/>
            <a:p>
              <a:pPr algn="r"/>
              <a:endParaRPr lang="es-EC"/>
            </a:p>
          </p:txBody>
        </p:sp>
      </p:grpSp>
      <p:sp>
        <p:nvSpPr>
          <p:cNvPr id="37" name="CuadroTexto 36">
            <a:extLst>
              <a:ext uri="{FF2B5EF4-FFF2-40B4-BE49-F238E27FC236}">
                <a16:creationId xmlns:a16="http://schemas.microsoft.com/office/drawing/2014/main" id="{E71124E3-59C1-C9BA-4179-42AE490C22A1}"/>
              </a:ext>
            </a:extLst>
          </p:cNvPr>
          <p:cNvSpPr txBox="1"/>
          <p:nvPr/>
        </p:nvSpPr>
        <p:spPr>
          <a:xfrm>
            <a:off x="1988561" y="5067212"/>
            <a:ext cx="2110038" cy="369332"/>
          </a:xfrm>
          <a:prstGeom prst="rect">
            <a:avLst/>
          </a:prstGeom>
          <a:noFill/>
        </p:spPr>
        <p:txBody>
          <a:bodyPr wrap="square" rtlCol="0">
            <a:spAutoFit/>
          </a:bodyPr>
          <a:lstStyle/>
          <a:p>
            <a:r>
              <a:rPr lang="es-EC" b="1"/>
              <a:t>Conclusiones</a:t>
            </a:r>
          </a:p>
        </p:txBody>
      </p:sp>
      <p:sp>
        <p:nvSpPr>
          <p:cNvPr id="38" name="CuadroTexto 37">
            <a:extLst>
              <a:ext uri="{FF2B5EF4-FFF2-40B4-BE49-F238E27FC236}">
                <a16:creationId xmlns:a16="http://schemas.microsoft.com/office/drawing/2014/main" id="{6A19F4D8-D736-60C5-926F-4A4E794F0386}"/>
              </a:ext>
            </a:extLst>
          </p:cNvPr>
          <p:cNvSpPr txBox="1"/>
          <p:nvPr/>
        </p:nvSpPr>
        <p:spPr>
          <a:xfrm>
            <a:off x="5272021" y="28238"/>
            <a:ext cx="2681304" cy="646331"/>
          </a:xfrm>
          <a:prstGeom prst="rect">
            <a:avLst/>
          </a:prstGeom>
          <a:noFill/>
        </p:spPr>
        <p:txBody>
          <a:bodyPr wrap="square" rtlCol="0">
            <a:spAutoFit/>
          </a:bodyPr>
          <a:lstStyle/>
          <a:p>
            <a:pPr algn="ctr"/>
            <a:r>
              <a:rPr lang="es-EC" sz="3600" b="1"/>
              <a:t>Contenido</a:t>
            </a:r>
          </a:p>
        </p:txBody>
      </p:sp>
    </p:spTree>
    <p:extLst>
      <p:ext uri="{BB962C8B-B14F-4D97-AF65-F5344CB8AC3E}">
        <p14:creationId xmlns:p14="http://schemas.microsoft.com/office/powerpoint/2010/main" val="2059746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Texto&#10;&#10;Descripción generada automáticamente con confianza media">
            <a:extLst>
              <a:ext uri="{FF2B5EF4-FFF2-40B4-BE49-F238E27FC236}">
                <a16:creationId xmlns:a16="http://schemas.microsoft.com/office/drawing/2014/main" id="{59B9D876-F66B-73B9-EF3B-658E521BB4C2}"/>
              </a:ext>
            </a:extLst>
          </p:cNvPr>
          <p:cNvPicPr>
            <a:picLocks noGrp="1" noRot="1" noChangeAspect="1" noMove="1" noResize="1" noEditPoints="1" noAdjustHandles="1" noChangeArrowheads="1" noChangeShapeType="1" noCrop="1"/>
          </p:cNvPicPr>
          <p:nvPr/>
        </p:nvPicPr>
        <p:blipFill rotWithShape="1">
          <a:blip r:embed="rId2">
            <a:extLst>
              <a:ext uri="{BEBA8EAE-BF5A-486C-A8C5-ECC9F3942E4B}">
                <a14:imgProps xmlns:a14="http://schemas.microsoft.com/office/drawing/2010/main">
                  <a14:imgLayer r:embed="rId3">
                    <a14:imgEffect>
                      <a14:backgroundRemoval t="742" b="97403" l="1040" r="99688">
                        <a14:foregroundMark x1="60499" y1="92022" x2="60499" y2="92022"/>
                        <a14:foregroundMark x1="60811" y1="91466" x2="67879" y2="89610"/>
                        <a14:foregroundMark x1="67879" y1="89610" x2="74116" y2="91280"/>
                        <a14:foregroundMark x1="78067" y1="89796" x2="86694" y2="89239"/>
                        <a14:foregroundMark x1="86694" y1="89239" x2="94283" y2="89239"/>
                        <a14:foregroundMark x1="1143" y1="91466" x2="8524" y2="91280"/>
                        <a14:foregroundMark x1="59875" y1="92579" x2="62058" y2="92208"/>
                        <a14:foregroundMark x1="76091" y1="95362" x2="85447" y2="93692"/>
                        <a14:foregroundMark x1="85447" y1="93692" x2="97089" y2="94620"/>
                        <a14:foregroundMark x1="79314" y1="96475" x2="92723" y2="94805"/>
                        <a14:foregroundMark x1="92723" y1="94805" x2="96985" y2="95547"/>
                        <a14:foregroundMark x1="97817" y1="95918" x2="85655" y2="97403"/>
                        <a14:foregroundMark x1="3222" y1="96846" x2="9875" y2="96475"/>
                        <a14:foregroundMark x1="9875" y1="96475" x2="20166" y2="96660"/>
                        <a14:foregroundMark x1="59875" y1="95547" x2="80769" y2="95362"/>
                        <a14:foregroundMark x1="93659" y1="97217" x2="96570" y2="96846"/>
                        <a14:foregroundMark x1="97817" y1="96660" x2="99376" y2="95547"/>
                        <a14:foregroundMark x1="97817" y1="94063" x2="99896" y2="92764"/>
                        <a14:foregroundMark x1="98441" y1="4824" x2="7588" y2="6308"/>
                        <a14:foregroundMark x1="2391" y1="4453" x2="18919" y2="742"/>
                        <a14:foregroundMark x1="20166" y1="95733" x2="24220" y2="95918"/>
                        <a14:foregroundMark x1="24220" y1="95918" x2="60811" y2="94434"/>
                        <a14:backgroundMark x1="24532" y1="31911" x2="24532" y2="31911"/>
                        <a14:backgroundMark x1="23077" y1="35436" x2="27131" y2="30241"/>
                        <a14:backgroundMark x1="27131" y1="30241" x2="27443" y2="28942"/>
                        <a14:backgroundMark x1="22453" y1="36364" x2="19439" y2="42857"/>
                        <a14:backgroundMark x1="19439" y1="42857" x2="19335" y2="44156"/>
                        <a14:backgroundMark x1="29938" y1="39703" x2="34200" y2="39703"/>
                        <a14:backgroundMark x1="34200" y1="39703" x2="40021" y2="39518"/>
                        <a14:backgroundMark x1="40021" y1="39518" x2="44387" y2="41002"/>
                        <a14:backgroundMark x1="42412" y1="45269" x2="45738" y2="50464"/>
                        <a14:backgroundMark x1="45738" y1="50464" x2="48857" y2="44712"/>
                        <a14:backgroundMark x1="48857" y1="44712" x2="49064" y2="44156"/>
                        <a14:backgroundMark x1="51767" y1="40445" x2="51871" y2="49351"/>
                        <a14:backgroundMark x1="51871" y1="49351" x2="49792" y2="51763"/>
                        <a14:backgroundMark x1="52287" y1="39147" x2="54574" y2="43785"/>
                        <a14:backgroundMark x1="53326" y1="50093" x2="57900" y2="46568"/>
                        <a14:backgroundMark x1="57900" y1="46568" x2="60499" y2="40631"/>
                        <a14:backgroundMark x1="60499" y1="40631" x2="61538" y2="40074"/>
                        <a14:backgroundMark x1="57484" y1="48794" x2="64137" y2="45640"/>
                        <a14:backgroundMark x1="64137" y1="45640" x2="65800" y2="41373"/>
                        <a14:backgroundMark x1="64449" y1="47124" x2="58108" y2="51391"/>
                        <a14:backgroundMark x1="58108" y1="51391" x2="57796" y2="51391"/>
                        <a14:backgroundMark x1="63617" y1="50093" x2="68815" y2="48423"/>
                        <a14:backgroundMark x1="68815" y1="48423" x2="69854" y2="44898"/>
                        <a14:backgroundMark x1="71414" y1="41373" x2="76299" y2="39147"/>
                        <a14:backgroundMark x1="76299" y1="39147" x2="75884" y2="42672"/>
                        <a14:backgroundMark x1="71102" y1="51020" x2="74948" y2="46939"/>
                        <a14:backgroundMark x1="74948" y1="46939" x2="75364" y2="44341"/>
                        <a14:backgroundMark x1="19439" y1="47310" x2="21518" y2="51206"/>
                        <a14:backgroundMark x1="77235" y1="49536" x2="79314" y2="45269"/>
                        <a14:backgroundMark x1="35551" y1="45640" x2="35551" y2="45640"/>
                        <a14:backgroundMark x1="35031" y1="45269" x2="35031" y2="45269"/>
                        <a14:backgroundMark x1="84511" y1="37848" x2="84511" y2="37848"/>
                        <a14:backgroundMark x1="84719" y1="37477" x2="83264" y2="37662"/>
                        <a14:backgroundMark x1="32017" y1="26716" x2="36279" y2="25788"/>
                        <a14:backgroundMark x1="21518" y1="51577" x2="28274" y2="50835"/>
                        <a14:backgroundMark x1="28274" y1="50835" x2="33368" y2="47495"/>
                        <a14:backgroundMark x1="33368" y1="47495" x2="34823" y2="45269"/>
                        <a14:backgroundMark x1="79210" y1="47124" x2="82640" y2="50835"/>
                        <a14:backgroundMark x1="82640" y1="50835" x2="86071" y2="47681"/>
                        <a14:backgroundMark x1="32017" y1="34508" x2="34927" y2="36178"/>
                        <a14:backgroundMark x1="37630" y1="29499" x2="37838" y2="33395"/>
                        <a14:backgroundMark x1="33576" y1="50093" x2="31601" y2="56586"/>
                        <a14:backgroundMark x1="62474" y1="39147" x2="63721" y2="42672"/>
                        <a14:backgroundMark x1="41892" y1="48052" x2="45218" y2="50278"/>
                        <a14:backgroundMark x1="68815" y1="35622" x2="68815" y2="35622"/>
                      </a14:backgroundRemoval>
                    </a14:imgEffect>
                  </a14:imgLayer>
                </a14:imgProps>
              </a:ext>
            </a:extLst>
          </a:blip>
          <a:srcRect l="426" r="-1" b="-1"/>
          <a:stretch/>
        </p:blipFill>
        <p:spPr>
          <a:xfrm>
            <a:off x="20" y="1282"/>
            <a:ext cx="12191980" cy="6856718"/>
          </a:xfrm>
          <a:prstGeom prst="rect">
            <a:avLst/>
          </a:prstGeom>
        </p:spPr>
      </p:pic>
      <p:sp>
        <p:nvSpPr>
          <p:cNvPr id="3" name="CuadroTexto 2">
            <a:extLst>
              <a:ext uri="{FF2B5EF4-FFF2-40B4-BE49-F238E27FC236}">
                <a16:creationId xmlns:a16="http://schemas.microsoft.com/office/drawing/2014/main" id="{25B24BE0-1491-2C93-765F-8F2C2003271E}"/>
              </a:ext>
            </a:extLst>
          </p:cNvPr>
          <p:cNvSpPr txBox="1"/>
          <p:nvPr/>
        </p:nvSpPr>
        <p:spPr>
          <a:xfrm>
            <a:off x="0" y="0"/>
            <a:ext cx="12191980" cy="646331"/>
          </a:xfrm>
          <a:prstGeom prst="rect">
            <a:avLst/>
          </a:prstGeom>
          <a:noFill/>
        </p:spPr>
        <p:txBody>
          <a:bodyPr wrap="square" lIns="91440" tIns="45720" rIns="91440" bIns="45720" rtlCol="0" anchor="t">
            <a:spAutoFit/>
          </a:bodyPr>
          <a:lstStyle/>
          <a:p>
            <a:r>
              <a:rPr lang="es-EC" sz="3600" b="1">
                <a:cs typeface="Calibri"/>
              </a:rPr>
              <a:t>IMPLEMENTACIÓN DEL SISTEMA</a:t>
            </a:r>
            <a:endParaRPr lang="en-US"/>
          </a:p>
        </p:txBody>
      </p:sp>
      <p:sp>
        <p:nvSpPr>
          <p:cNvPr id="2" name="Rectangle: Rounded Corners 1">
            <a:extLst>
              <a:ext uri="{FF2B5EF4-FFF2-40B4-BE49-F238E27FC236}">
                <a16:creationId xmlns:a16="http://schemas.microsoft.com/office/drawing/2014/main" id="{96054161-567A-B75A-096D-47847597BCF7}"/>
              </a:ext>
            </a:extLst>
          </p:cNvPr>
          <p:cNvSpPr/>
          <p:nvPr/>
        </p:nvSpPr>
        <p:spPr>
          <a:xfrm>
            <a:off x="868382" y="905492"/>
            <a:ext cx="10569038" cy="1444831"/>
          </a:xfrm>
          <a:prstGeom prst="roundRec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r>
              <a:rPr lang="en-US" sz="2400">
                <a:latin typeface="Arial"/>
                <a:ea typeface="+mn-lt"/>
                <a:cs typeface="Arial"/>
              </a:rPr>
              <a:t>El </a:t>
            </a:r>
            <a:r>
              <a:rPr lang="en-US" sz="2400" err="1">
                <a:latin typeface="Arial"/>
                <a:ea typeface="+mn-lt"/>
                <a:cs typeface="Arial"/>
              </a:rPr>
              <a:t>funcionamiento</a:t>
            </a:r>
            <a:r>
              <a:rPr lang="en-US" sz="2400">
                <a:latin typeface="Arial"/>
                <a:ea typeface="+mn-lt"/>
                <a:cs typeface="Arial"/>
              </a:rPr>
              <a:t> del </a:t>
            </a:r>
            <a:r>
              <a:rPr lang="en-US" sz="2400" err="1">
                <a:latin typeface="Arial"/>
                <a:ea typeface="+mn-lt"/>
                <a:cs typeface="Arial"/>
              </a:rPr>
              <a:t>sistema</a:t>
            </a:r>
            <a:r>
              <a:rPr lang="en-US" sz="2400">
                <a:latin typeface="Arial"/>
                <a:ea typeface="+mn-lt"/>
                <a:cs typeface="Arial"/>
              </a:rPr>
              <a:t> </a:t>
            </a:r>
            <a:r>
              <a:rPr lang="en-US" sz="2400" err="1">
                <a:latin typeface="Arial"/>
                <a:ea typeface="+mn-lt"/>
                <a:cs typeface="Arial"/>
              </a:rPr>
              <a:t>recibirá</a:t>
            </a:r>
            <a:r>
              <a:rPr lang="en-US" sz="2400">
                <a:latin typeface="Arial"/>
                <a:ea typeface="+mn-lt"/>
                <a:cs typeface="Arial"/>
              </a:rPr>
              <a:t> un </a:t>
            </a:r>
            <a:r>
              <a:rPr lang="en-US" sz="2400" err="1">
                <a:latin typeface="Arial"/>
                <a:ea typeface="+mn-lt"/>
                <a:cs typeface="Arial"/>
              </a:rPr>
              <a:t>texto</a:t>
            </a:r>
            <a:r>
              <a:rPr lang="en-US" sz="2400">
                <a:latin typeface="Arial"/>
                <a:ea typeface="+mn-lt"/>
                <a:cs typeface="Arial"/>
              </a:rPr>
              <a:t> </a:t>
            </a:r>
            <a:r>
              <a:rPr lang="en-US" sz="2400" err="1">
                <a:latin typeface="Arial"/>
                <a:ea typeface="+mn-lt"/>
                <a:cs typeface="Arial"/>
              </a:rPr>
              <a:t>candidato</a:t>
            </a:r>
            <a:r>
              <a:rPr lang="en-US" sz="2400">
                <a:latin typeface="Arial"/>
                <a:ea typeface="+mn-lt"/>
                <a:cs typeface="Arial"/>
              </a:rPr>
              <a:t> con </a:t>
            </a:r>
            <a:r>
              <a:rPr lang="en-US" sz="2400" err="1">
                <a:latin typeface="Arial"/>
                <a:ea typeface="+mn-lt"/>
                <a:cs typeface="Arial"/>
              </a:rPr>
              <a:t>relación</a:t>
            </a:r>
            <a:r>
              <a:rPr lang="en-US" sz="2400">
                <a:latin typeface="Arial"/>
                <a:ea typeface="+mn-lt"/>
                <a:cs typeface="Arial"/>
              </a:rPr>
              <a:t> a un </a:t>
            </a:r>
            <a:r>
              <a:rPr lang="en-US" sz="2400" err="1">
                <a:latin typeface="Arial"/>
                <a:ea typeface="+mn-lt"/>
                <a:cs typeface="Arial"/>
              </a:rPr>
              <a:t>contexto</a:t>
            </a:r>
            <a:r>
              <a:rPr lang="en-US" sz="2400">
                <a:latin typeface="Arial"/>
                <a:ea typeface="+mn-lt"/>
                <a:cs typeface="Arial"/>
              </a:rPr>
              <a:t> </a:t>
            </a:r>
            <a:r>
              <a:rPr lang="en-US" sz="2400" err="1">
                <a:latin typeface="Arial"/>
                <a:ea typeface="+mn-lt"/>
                <a:cs typeface="Arial"/>
              </a:rPr>
              <a:t>médico</a:t>
            </a:r>
            <a:r>
              <a:rPr lang="en-US" sz="2400">
                <a:latin typeface="Arial"/>
                <a:ea typeface="+mn-lt"/>
                <a:cs typeface="Arial"/>
              </a:rPr>
              <a:t>. A </a:t>
            </a:r>
            <a:r>
              <a:rPr lang="en-US" sz="2400" err="1">
                <a:latin typeface="Arial"/>
                <a:ea typeface="+mn-lt"/>
                <a:cs typeface="Arial"/>
              </a:rPr>
              <a:t>partir</a:t>
            </a:r>
            <a:r>
              <a:rPr lang="en-US" sz="2400">
                <a:latin typeface="Arial"/>
                <a:ea typeface="+mn-lt"/>
                <a:cs typeface="Arial"/>
              </a:rPr>
              <a:t> de </a:t>
            </a:r>
            <a:r>
              <a:rPr lang="en-US" sz="2400" err="1">
                <a:latin typeface="Arial"/>
                <a:ea typeface="+mn-lt"/>
                <a:cs typeface="Arial"/>
              </a:rPr>
              <a:t>este</a:t>
            </a:r>
            <a:r>
              <a:rPr lang="en-US" sz="2400">
                <a:latin typeface="Arial"/>
                <a:ea typeface="+mn-lt"/>
                <a:cs typeface="Arial"/>
              </a:rPr>
              <a:t> </a:t>
            </a:r>
            <a:r>
              <a:rPr lang="en-US" sz="2400" err="1">
                <a:latin typeface="Arial"/>
                <a:ea typeface="+mn-lt"/>
                <a:cs typeface="Arial"/>
              </a:rPr>
              <a:t>proceso</a:t>
            </a:r>
            <a:r>
              <a:rPr lang="en-US" sz="2400">
                <a:latin typeface="Arial"/>
                <a:ea typeface="+mn-lt"/>
                <a:cs typeface="Arial"/>
              </a:rPr>
              <a:t>, se </a:t>
            </a:r>
            <a:r>
              <a:rPr lang="en-US" sz="2400" err="1">
                <a:latin typeface="Arial"/>
                <a:ea typeface="+mn-lt"/>
                <a:cs typeface="Arial"/>
              </a:rPr>
              <a:t>generará</a:t>
            </a:r>
            <a:r>
              <a:rPr lang="en-US" sz="2400">
                <a:latin typeface="Arial"/>
                <a:ea typeface="+mn-lt"/>
                <a:cs typeface="Arial"/>
              </a:rPr>
              <a:t> </a:t>
            </a:r>
            <a:r>
              <a:rPr lang="en-US" sz="2400" err="1">
                <a:latin typeface="Arial"/>
                <a:ea typeface="+mn-lt"/>
                <a:cs typeface="Arial"/>
              </a:rPr>
              <a:t>una</a:t>
            </a:r>
            <a:r>
              <a:rPr lang="en-US" sz="2400">
                <a:latin typeface="Arial"/>
                <a:ea typeface="+mn-lt"/>
                <a:cs typeface="Arial"/>
              </a:rPr>
              <a:t> </a:t>
            </a:r>
            <a:r>
              <a:rPr lang="en-US" sz="2400" err="1">
                <a:latin typeface="Arial"/>
                <a:ea typeface="+mn-lt"/>
                <a:cs typeface="Arial"/>
              </a:rPr>
              <a:t>salida</a:t>
            </a:r>
            <a:r>
              <a:rPr lang="en-US" sz="2400">
                <a:latin typeface="Arial"/>
                <a:ea typeface="+mn-lt"/>
                <a:cs typeface="Arial"/>
              </a:rPr>
              <a:t> que </a:t>
            </a:r>
            <a:r>
              <a:rPr lang="en-US" sz="2400" err="1">
                <a:latin typeface="Arial"/>
                <a:ea typeface="+mn-lt"/>
                <a:cs typeface="Arial"/>
              </a:rPr>
              <a:t>comprenderá</a:t>
            </a:r>
            <a:r>
              <a:rPr lang="en-US" sz="2400">
                <a:latin typeface="Arial"/>
                <a:ea typeface="+mn-lt"/>
                <a:cs typeface="Arial"/>
              </a:rPr>
              <a:t> cuatro </a:t>
            </a:r>
            <a:r>
              <a:rPr lang="en-US" sz="2400" err="1">
                <a:latin typeface="Arial"/>
                <a:ea typeface="+mn-lt"/>
                <a:cs typeface="Arial"/>
              </a:rPr>
              <a:t>aspectos</a:t>
            </a:r>
            <a:r>
              <a:rPr lang="en-US" sz="2400">
                <a:latin typeface="Arial"/>
                <a:ea typeface="+mn-lt"/>
                <a:cs typeface="Arial"/>
              </a:rPr>
              <a:t> </a:t>
            </a:r>
            <a:r>
              <a:rPr lang="en-US" sz="2400" err="1">
                <a:latin typeface="Arial"/>
                <a:ea typeface="+mn-lt"/>
                <a:cs typeface="Arial"/>
              </a:rPr>
              <a:t>principales</a:t>
            </a:r>
            <a:r>
              <a:rPr lang="en-US" sz="2400">
                <a:latin typeface="Arial"/>
                <a:ea typeface="+mn-lt"/>
                <a:cs typeface="Arial"/>
              </a:rPr>
              <a:t>:</a:t>
            </a:r>
            <a:endParaRPr lang="en-US" sz="2400"/>
          </a:p>
        </p:txBody>
      </p:sp>
      <p:pic>
        <p:nvPicPr>
          <p:cNvPr id="6" name="Picture 5" descr="A diagram of a software company&#10;&#10;Description automatically generated">
            <a:extLst>
              <a:ext uri="{FF2B5EF4-FFF2-40B4-BE49-F238E27FC236}">
                <a16:creationId xmlns:a16="http://schemas.microsoft.com/office/drawing/2014/main" id="{82B702B6-5309-B5B2-B4F0-F8211E73D6A2}"/>
              </a:ext>
            </a:extLst>
          </p:cNvPr>
          <p:cNvPicPr>
            <a:picLocks noChangeAspect="1"/>
          </p:cNvPicPr>
          <p:nvPr/>
        </p:nvPicPr>
        <p:blipFill>
          <a:blip r:embed="rId4"/>
          <a:stretch>
            <a:fillRect/>
          </a:stretch>
        </p:blipFill>
        <p:spPr>
          <a:xfrm>
            <a:off x="2458193" y="2525272"/>
            <a:ext cx="6157355" cy="3420520"/>
          </a:xfrm>
          <a:prstGeom prst="rect">
            <a:avLst/>
          </a:prstGeom>
        </p:spPr>
      </p:pic>
    </p:spTree>
    <p:extLst>
      <p:ext uri="{BB962C8B-B14F-4D97-AF65-F5344CB8AC3E}">
        <p14:creationId xmlns:p14="http://schemas.microsoft.com/office/powerpoint/2010/main" val="3420400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Texto&#10;&#10;Descripción generada automáticamente con confianza media">
            <a:extLst>
              <a:ext uri="{FF2B5EF4-FFF2-40B4-BE49-F238E27FC236}">
                <a16:creationId xmlns:a16="http://schemas.microsoft.com/office/drawing/2014/main" id="{59B9D876-F66B-73B9-EF3B-658E521BB4C2}"/>
              </a:ext>
            </a:extLst>
          </p:cNvPr>
          <p:cNvPicPr>
            <a:picLocks noGrp="1" noRot="1" noChangeAspect="1" noMove="1" noResize="1" noEditPoints="1" noAdjustHandles="1" noChangeArrowheads="1" noChangeShapeType="1" noCrop="1"/>
          </p:cNvPicPr>
          <p:nvPr/>
        </p:nvPicPr>
        <p:blipFill rotWithShape="1">
          <a:blip r:embed="rId2">
            <a:extLst>
              <a:ext uri="{BEBA8EAE-BF5A-486C-A8C5-ECC9F3942E4B}">
                <a14:imgProps xmlns:a14="http://schemas.microsoft.com/office/drawing/2010/main">
                  <a14:imgLayer r:embed="rId3">
                    <a14:imgEffect>
                      <a14:backgroundRemoval t="742" b="97403" l="1040" r="99688">
                        <a14:foregroundMark x1="60499" y1="92022" x2="60499" y2="92022"/>
                        <a14:foregroundMark x1="60811" y1="91466" x2="67879" y2="89610"/>
                        <a14:foregroundMark x1="67879" y1="89610" x2="74116" y2="91280"/>
                        <a14:foregroundMark x1="78067" y1="89796" x2="86694" y2="89239"/>
                        <a14:foregroundMark x1="86694" y1="89239" x2="94283" y2="89239"/>
                        <a14:foregroundMark x1="1143" y1="91466" x2="8524" y2="91280"/>
                        <a14:foregroundMark x1="59875" y1="92579" x2="62058" y2="92208"/>
                        <a14:foregroundMark x1="76091" y1="95362" x2="85447" y2="93692"/>
                        <a14:foregroundMark x1="85447" y1="93692" x2="97089" y2="94620"/>
                        <a14:foregroundMark x1="79314" y1="96475" x2="92723" y2="94805"/>
                        <a14:foregroundMark x1="92723" y1="94805" x2="96985" y2="95547"/>
                        <a14:foregroundMark x1="97817" y1="95918" x2="85655" y2="97403"/>
                        <a14:foregroundMark x1="3222" y1="96846" x2="9875" y2="96475"/>
                        <a14:foregroundMark x1="9875" y1="96475" x2="20166" y2="96660"/>
                        <a14:foregroundMark x1="59875" y1="95547" x2="80769" y2="95362"/>
                        <a14:foregroundMark x1="93659" y1="97217" x2="96570" y2="96846"/>
                        <a14:foregroundMark x1="97817" y1="96660" x2="99376" y2="95547"/>
                        <a14:foregroundMark x1="97817" y1="94063" x2="99896" y2="92764"/>
                        <a14:foregroundMark x1="98441" y1="4824" x2="7588" y2="6308"/>
                        <a14:foregroundMark x1="2391" y1="4453" x2="18919" y2="742"/>
                        <a14:foregroundMark x1="20166" y1="95733" x2="24220" y2="95918"/>
                        <a14:foregroundMark x1="24220" y1="95918" x2="60811" y2="94434"/>
                        <a14:backgroundMark x1="24532" y1="31911" x2="24532" y2="31911"/>
                        <a14:backgroundMark x1="23077" y1="35436" x2="27131" y2="30241"/>
                        <a14:backgroundMark x1="27131" y1="30241" x2="27443" y2="28942"/>
                        <a14:backgroundMark x1="22453" y1="36364" x2="19439" y2="42857"/>
                        <a14:backgroundMark x1="19439" y1="42857" x2="19335" y2="44156"/>
                        <a14:backgroundMark x1="29938" y1="39703" x2="34200" y2="39703"/>
                        <a14:backgroundMark x1="34200" y1="39703" x2="40021" y2="39518"/>
                        <a14:backgroundMark x1="40021" y1="39518" x2="44387" y2="41002"/>
                        <a14:backgroundMark x1="42412" y1="45269" x2="45738" y2="50464"/>
                        <a14:backgroundMark x1="45738" y1="50464" x2="48857" y2="44712"/>
                        <a14:backgroundMark x1="48857" y1="44712" x2="49064" y2="44156"/>
                        <a14:backgroundMark x1="51767" y1="40445" x2="51871" y2="49351"/>
                        <a14:backgroundMark x1="51871" y1="49351" x2="49792" y2="51763"/>
                        <a14:backgroundMark x1="52287" y1="39147" x2="54574" y2="43785"/>
                        <a14:backgroundMark x1="53326" y1="50093" x2="57900" y2="46568"/>
                        <a14:backgroundMark x1="57900" y1="46568" x2="60499" y2="40631"/>
                        <a14:backgroundMark x1="60499" y1="40631" x2="61538" y2="40074"/>
                        <a14:backgroundMark x1="57484" y1="48794" x2="64137" y2="45640"/>
                        <a14:backgroundMark x1="64137" y1="45640" x2="65800" y2="41373"/>
                        <a14:backgroundMark x1="64449" y1="47124" x2="58108" y2="51391"/>
                        <a14:backgroundMark x1="58108" y1="51391" x2="57796" y2="51391"/>
                        <a14:backgroundMark x1="63617" y1="50093" x2="68815" y2="48423"/>
                        <a14:backgroundMark x1="68815" y1="48423" x2="69854" y2="44898"/>
                        <a14:backgroundMark x1="71414" y1="41373" x2="76299" y2="39147"/>
                        <a14:backgroundMark x1="76299" y1="39147" x2="75884" y2="42672"/>
                        <a14:backgroundMark x1="71102" y1="51020" x2="74948" y2="46939"/>
                        <a14:backgroundMark x1="74948" y1="46939" x2="75364" y2="44341"/>
                        <a14:backgroundMark x1="19439" y1="47310" x2="21518" y2="51206"/>
                        <a14:backgroundMark x1="77235" y1="49536" x2="79314" y2="45269"/>
                        <a14:backgroundMark x1="35551" y1="45640" x2="35551" y2="45640"/>
                        <a14:backgroundMark x1="35031" y1="45269" x2="35031" y2="45269"/>
                        <a14:backgroundMark x1="84511" y1="37848" x2="84511" y2="37848"/>
                        <a14:backgroundMark x1="84719" y1="37477" x2="83264" y2="37662"/>
                        <a14:backgroundMark x1="32017" y1="26716" x2="36279" y2="25788"/>
                        <a14:backgroundMark x1="21518" y1="51577" x2="28274" y2="50835"/>
                        <a14:backgroundMark x1="28274" y1="50835" x2="33368" y2="47495"/>
                        <a14:backgroundMark x1="33368" y1="47495" x2="34823" y2="45269"/>
                        <a14:backgroundMark x1="79210" y1="47124" x2="82640" y2="50835"/>
                        <a14:backgroundMark x1="82640" y1="50835" x2="86071" y2="47681"/>
                        <a14:backgroundMark x1="32017" y1="34508" x2="34927" y2="36178"/>
                        <a14:backgroundMark x1="37630" y1="29499" x2="37838" y2="33395"/>
                        <a14:backgroundMark x1="33576" y1="50093" x2="31601" y2="56586"/>
                        <a14:backgroundMark x1="62474" y1="39147" x2="63721" y2="42672"/>
                        <a14:backgroundMark x1="41892" y1="48052" x2="45218" y2="50278"/>
                        <a14:backgroundMark x1="68815" y1="35622" x2="68815" y2="35622"/>
                      </a14:backgroundRemoval>
                    </a14:imgEffect>
                  </a14:imgLayer>
                </a14:imgProps>
              </a:ext>
            </a:extLst>
          </a:blip>
          <a:srcRect l="426" r="-1" b="-1"/>
          <a:stretch/>
        </p:blipFill>
        <p:spPr>
          <a:xfrm>
            <a:off x="20" y="1282"/>
            <a:ext cx="12191980" cy="6856718"/>
          </a:xfrm>
          <a:prstGeom prst="rect">
            <a:avLst/>
          </a:prstGeom>
        </p:spPr>
      </p:pic>
      <p:sp>
        <p:nvSpPr>
          <p:cNvPr id="3" name="CuadroTexto 2">
            <a:extLst>
              <a:ext uri="{FF2B5EF4-FFF2-40B4-BE49-F238E27FC236}">
                <a16:creationId xmlns:a16="http://schemas.microsoft.com/office/drawing/2014/main" id="{25B24BE0-1491-2C93-765F-8F2C2003271E}"/>
              </a:ext>
            </a:extLst>
          </p:cNvPr>
          <p:cNvSpPr txBox="1"/>
          <p:nvPr/>
        </p:nvSpPr>
        <p:spPr>
          <a:xfrm>
            <a:off x="0" y="0"/>
            <a:ext cx="12191980" cy="646331"/>
          </a:xfrm>
          <a:prstGeom prst="rect">
            <a:avLst/>
          </a:prstGeom>
          <a:noFill/>
        </p:spPr>
        <p:txBody>
          <a:bodyPr wrap="square" lIns="91440" tIns="45720" rIns="91440" bIns="45720" rtlCol="0" anchor="t">
            <a:spAutoFit/>
          </a:bodyPr>
          <a:lstStyle/>
          <a:p>
            <a:r>
              <a:rPr lang="es-EC" sz="3600" b="1">
                <a:cs typeface="Calibri"/>
              </a:rPr>
              <a:t>IMPLEMENTACIÓN DEL SISTEMA</a:t>
            </a:r>
            <a:endParaRPr lang="en-US"/>
          </a:p>
        </p:txBody>
      </p:sp>
      <p:sp>
        <p:nvSpPr>
          <p:cNvPr id="2" name="Rectangle: Rounded Corners 1">
            <a:extLst>
              <a:ext uri="{FF2B5EF4-FFF2-40B4-BE49-F238E27FC236}">
                <a16:creationId xmlns:a16="http://schemas.microsoft.com/office/drawing/2014/main" id="{96054161-567A-B75A-096D-47847597BCF7}"/>
              </a:ext>
            </a:extLst>
          </p:cNvPr>
          <p:cNvSpPr/>
          <p:nvPr/>
        </p:nvSpPr>
        <p:spPr>
          <a:xfrm>
            <a:off x="1006927" y="1410194"/>
            <a:ext cx="10569038" cy="1009403"/>
          </a:xfrm>
          <a:prstGeom prst="roundRec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r>
              <a:rPr lang="en-US" sz="2000">
                <a:ea typeface="+mn-lt"/>
                <a:cs typeface="+mn-lt"/>
              </a:rPr>
              <a:t>La </a:t>
            </a:r>
            <a:r>
              <a:rPr lang="en-US" sz="2000" err="1">
                <a:ea typeface="+mn-lt"/>
                <a:cs typeface="+mn-lt"/>
              </a:rPr>
              <a:t>metodología</a:t>
            </a:r>
            <a:r>
              <a:rPr lang="en-US" sz="2000">
                <a:ea typeface="+mn-lt"/>
                <a:cs typeface="+mn-lt"/>
              </a:rPr>
              <a:t> Scrum es </a:t>
            </a:r>
            <a:r>
              <a:rPr lang="en-US" sz="2000" err="1">
                <a:ea typeface="+mn-lt"/>
                <a:cs typeface="+mn-lt"/>
              </a:rPr>
              <a:t>una</a:t>
            </a:r>
            <a:r>
              <a:rPr lang="en-US" sz="2000">
                <a:ea typeface="+mn-lt"/>
                <a:cs typeface="+mn-lt"/>
              </a:rPr>
              <a:t> </a:t>
            </a:r>
            <a:r>
              <a:rPr lang="en-US" sz="2000" err="1">
                <a:ea typeface="+mn-lt"/>
                <a:cs typeface="+mn-lt"/>
              </a:rPr>
              <a:t>práctica</a:t>
            </a:r>
            <a:r>
              <a:rPr lang="en-US" sz="2000">
                <a:ea typeface="+mn-lt"/>
                <a:cs typeface="+mn-lt"/>
              </a:rPr>
              <a:t> </a:t>
            </a:r>
            <a:r>
              <a:rPr lang="en-US" sz="2000" err="1">
                <a:ea typeface="+mn-lt"/>
                <a:cs typeface="+mn-lt"/>
              </a:rPr>
              <a:t>dentro</a:t>
            </a:r>
            <a:r>
              <a:rPr lang="en-US" sz="2000">
                <a:ea typeface="+mn-lt"/>
                <a:cs typeface="+mn-lt"/>
              </a:rPr>
              <a:t> del </a:t>
            </a:r>
            <a:r>
              <a:rPr lang="en-US" sz="2000" err="1">
                <a:ea typeface="+mn-lt"/>
                <a:cs typeface="+mn-lt"/>
              </a:rPr>
              <a:t>desarrollo</a:t>
            </a:r>
            <a:r>
              <a:rPr lang="en-US" sz="2000">
                <a:ea typeface="+mn-lt"/>
                <a:cs typeface="+mn-lt"/>
              </a:rPr>
              <a:t> </a:t>
            </a:r>
            <a:r>
              <a:rPr lang="en-US" sz="2000" err="1">
                <a:ea typeface="+mn-lt"/>
                <a:cs typeface="+mn-lt"/>
              </a:rPr>
              <a:t>ágil</a:t>
            </a:r>
            <a:r>
              <a:rPr lang="en-US" sz="2000">
                <a:ea typeface="+mn-lt"/>
                <a:cs typeface="+mn-lt"/>
              </a:rPr>
              <a:t> </a:t>
            </a:r>
            <a:r>
              <a:rPr lang="en-US" sz="2000" err="1">
                <a:ea typeface="+mn-lt"/>
                <a:cs typeface="+mn-lt"/>
              </a:rPr>
              <a:t>donde</a:t>
            </a:r>
            <a:r>
              <a:rPr lang="en-US" sz="2000">
                <a:ea typeface="+mn-lt"/>
                <a:cs typeface="+mn-lt"/>
              </a:rPr>
              <a:t> </a:t>
            </a:r>
            <a:r>
              <a:rPr lang="en-US" sz="2000" err="1">
                <a:ea typeface="+mn-lt"/>
                <a:cs typeface="+mn-lt"/>
              </a:rPr>
              <a:t>nos</a:t>
            </a:r>
            <a:r>
              <a:rPr lang="en-US" sz="2000">
                <a:ea typeface="+mn-lt"/>
                <a:cs typeface="+mn-lt"/>
              </a:rPr>
              <a:t> </a:t>
            </a:r>
            <a:r>
              <a:rPr lang="en-US" sz="2000" err="1">
                <a:ea typeface="+mn-lt"/>
                <a:cs typeface="+mn-lt"/>
              </a:rPr>
              <a:t>permitirá</a:t>
            </a:r>
            <a:r>
              <a:rPr lang="en-US" sz="2000">
                <a:ea typeface="+mn-lt"/>
                <a:cs typeface="+mn-lt"/>
              </a:rPr>
              <a:t> </a:t>
            </a:r>
            <a:r>
              <a:rPr lang="en-US" sz="2000" err="1">
                <a:ea typeface="+mn-lt"/>
                <a:cs typeface="+mn-lt"/>
              </a:rPr>
              <a:t>realizar</a:t>
            </a:r>
            <a:r>
              <a:rPr lang="en-US" sz="2000">
                <a:ea typeface="+mn-lt"/>
                <a:cs typeface="+mn-lt"/>
              </a:rPr>
              <a:t> </a:t>
            </a:r>
            <a:r>
              <a:rPr lang="en-US" sz="2000" err="1">
                <a:ea typeface="+mn-lt"/>
                <a:cs typeface="+mn-lt"/>
              </a:rPr>
              <a:t>actividades</a:t>
            </a:r>
            <a:r>
              <a:rPr lang="en-US" sz="2000">
                <a:ea typeface="+mn-lt"/>
                <a:cs typeface="+mn-lt"/>
              </a:rPr>
              <a:t> y </a:t>
            </a:r>
            <a:r>
              <a:rPr lang="en-US" sz="2000" err="1">
                <a:ea typeface="+mn-lt"/>
                <a:cs typeface="+mn-lt"/>
              </a:rPr>
              <a:t>tareas</a:t>
            </a:r>
            <a:r>
              <a:rPr lang="en-US" sz="2000">
                <a:ea typeface="+mn-lt"/>
                <a:cs typeface="+mn-lt"/>
              </a:rPr>
              <a:t> a lo largo </a:t>
            </a:r>
            <a:r>
              <a:rPr lang="en-US" sz="2000" err="1">
                <a:ea typeface="+mn-lt"/>
                <a:cs typeface="+mn-lt"/>
              </a:rPr>
              <a:t>el</a:t>
            </a:r>
            <a:r>
              <a:rPr lang="en-US" sz="2000">
                <a:ea typeface="+mn-lt"/>
                <a:cs typeface="+mn-lt"/>
              </a:rPr>
              <a:t> </a:t>
            </a:r>
            <a:r>
              <a:rPr lang="en-US" sz="2000" err="1">
                <a:ea typeface="+mn-lt"/>
                <a:cs typeface="+mn-lt"/>
              </a:rPr>
              <a:t>proyecto</a:t>
            </a:r>
            <a:r>
              <a:rPr lang="en-US" sz="2000">
                <a:ea typeface="+mn-lt"/>
                <a:cs typeface="+mn-lt"/>
              </a:rPr>
              <a:t> lo que </a:t>
            </a:r>
            <a:r>
              <a:rPr lang="en-US" sz="2000" err="1">
                <a:ea typeface="+mn-lt"/>
                <a:cs typeface="+mn-lt"/>
              </a:rPr>
              <a:t>nos</a:t>
            </a:r>
            <a:r>
              <a:rPr lang="en-US" sz="2000">
                <a:ea typeface="+mn-lt"/>
                <a:cs typeface="+mn-lt"/>
              </a:rPr>
              <a:t> da </a:t>
            </a:r>
            <a:r>
              <a:rPr lang="en-US" sz="2000" err="1">
                <a:ea typeface="+mn-lt"/>
                <a:cs typeface="+mn-lt"/>
              </a:rPr>
              <a:t>acceso</a:t>
            </a:r>
            <a:r>
              <a:rPr lang="en-US" sz="2000">
                <a:ea typeface="+mn-lt"/>
                <a:cs typeface="+mn-lt"/>
              </a:rPr>
              <a:t> a </a:t>
            </a:r>
            <a:r>
              <a:rPr lang="en-US" sz="2000" err="1">
                <a:ea typeface="+mn-lt"/>
                <a:cs typeface="+mn-lt"/>
              </a:rPr>
              <a:t>implementar</a:t>
            </a:r>
            <a:r>
              <a:rPr lang="en-US" sz="2000">
                <a:ea typeface="+mn-lt"/>
                <a:cs typeface="+mn-lt"/>
              </a:rPr>
              <a:t> un </a:t>
            </a:r>
            <a:r>
              <a:rPr lang="en-US" sz="2000" err="1">
                <a:ea typeface="+mn-lt"/>
                <a:cs typeface="+mn-lt"/>
              </a:rPr>
              <a:t>sistema</a:t>
            </a:r>
            <a:r>
              <a:rPr lang="en-US" sz="2000">
                <a:ea typeface="+mn-lt"/>
                <a:cs typeface="+mn-lt"/>
              </a:rPr>
              <a:t> software </a:t>
            </a:r>
            <a:r>
              <a:rPr lang="en-US" sz="2000" err="1">
                <a:ea typeface="+mn-lt"/>
                <a:cs typeface="+mn-lt"/>
              </a:rPr>
              <a:t>ágil</a:t>
            </a:r>
            <a:r>
              <a:rPr lang="en-US" sz="2000">
                <a:ea typeface="+mn-lt"/>
                <a:cs typeface="+mn-lt"/>
              </a:rPr>
              <a:t> </a:t>
            </a:r>
            <a:r>
              <a:rPr lang="en-US" sz="2000" err="1">
                <a:ea typeface="+mn-lt"/>
                <a:cs typeface="+mn-lt"/>
              </a:rPr>
              <a:t>dentro</a:t>
            </a:r>
            <a:r>
              <a:rPr lang="en-US" sz="2000">
                <a:ea typeface="+mn-lt"/>
                <a:cs typeface="+mn-lt"/>
              </a:rPr>
              <a:t> de un </a:t>
            </a:r>
            <a:r>
              <a:rPr lang="en-US" sz="2000" err="1">
                <a:ea typeface="+mn-lt"/>
                <a:cs typeface="+mn-lt"/>
              </a:rPr>
              <a:t>espacio</a:t>
            </a:r>
            <a:r>
              <a:rPr lang="en-US" sz="2000">
                <a:ea typeface="+mn-lt"/>
                <a:cs typeface="+mn-lt"/>
              </a:rPr>
              <a:t> de </a:t>
            </a:r>
            <a:r>
              <a:rPr lang="en-US" sz="2000" err="1">
                <a:ea typeface="+mn-lt"/>
                <a:cs typeface="+mn-lt"/>
              </a:rPr>
              <a:t>tiempo</a:t>
            </a:r>
            <a:r>
              <a:rPr lang="en-US" sz="2000">
                <a:ea typeface="+mn-lt"/>
                <a:cs typeface="+mn-lt"/>
              </a:rPr>
              <a:t> </a:t>
            </a:r>
            <a:r>
              <a:rPr lang="en-US" sz="2000" err="1">
                <a:ea typeface="+mn-lt"/>
                <a:cs typeface="+mn-lt"/>
              </a:rPr>
              <a:t>determinado</a:t>
            </a:r>
            <a:r>
              <a:rPr lang="en-US" sz="2000">
                <a:ea typeface="+mn-lt"/>
                <a:cs typeface="+mn-lt"/>
              </a:rPr>
              <a:t>.</a:t>
            </a:r>
            <a:endParaRPr lang="en-US" sz="2000"/>
          </a:p>
        </p:txBody>
      </p:sp>
      <p:pic>
        <p:nvPicPr>
          <p:cNvPr id="4" name="Picture 3" descr="A diagram of scrum methodology&#10;&#10;Description automatically generated">
            <a:extLst>
              <a:ext uri="{FF2B5EF4-FFF2-40B4-BE49-F238E27FC236}">
                <a16:creationId xmlns:a16="http://schemas.microsoft.com/office/drawing/2014/main" id="{80491ECC-ACF3-0397-99F6-C61800FEDC6D}"/>
              </a:ext>
            </a:extLst>
          </p:cNvPr>
          <p:cNvPicPr>
            <a:picLocks noChangeAspect="1"/>
          </p:cNvPicPr>
          <p:nvPr/>
        </p:nvPicPr>
        <p:blipFill rotWithShape="1">
          <a:blip r:embed="rId4"/>
          <a:srcRect r="-191" b="11815"/>
          <a:stretch/>
        </p:blipFill>
        <p:spPr>
          <a:xfrm>
            <a:off x="3220192" y="2416434"/>
            <a:ext cx="5187545" cy="3033789"/>
          </a:xfrm>
          <a:prstGeom prst="rect">
            <a:avLst/>
          </a:prstGeom>
        </p:spPr>
      </p:pic>
      <p:sp>
        <p:nvSpPr>
          <p:cNvPr id="7" name="TextBox 6">
            <a:extLst>
              <a:ext uri="{FF2B5EF4-FFF2-40B4-BE49-F238E27FC236}">
                <a16:creationId xmlns:a16="http://schemas.microsoft.com/office/drawing/2014/main" id="{93B93499-70C3-8F97-3503-6C50A7A05212}"/>
              </a:ext>
            </a:extLst>
          </p:cNvPr>
          <p:cNvSpPr txBox="1"/>
          <p:nvPr/>
        </p:nvSpPr>
        <p:spPr>
          <a:xfrm>
            <a:off x="1834738" y="736270"/>
            <a:ext cx="864127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err="1">
                <a:solidFill>
                  <a:schemeClr val="bg1"/>
                </a:solidFill>
                <a:highlight>
                  <a:srgbClr val="000000"/>
                </a:highlight>
                <a:latin typeface="Arial"/>
                <a:cs typeface="Arial"/>
              </a:rPr>
              <a:t>Metodología</a:t>
            </a:r>
            <a:r>
              <a:rPr lang="en-US" sz="3200">
                <a:solidFill>
                  <a:schemeClr val="bg1"/>
                </a:solidFill>
                <a:highlight>
                  <a:srgbClr val="000000"/>
                </a:highlight>
                <a:latin typeface="Arial"/>
                <a:cs typeface="Arial"/>
              </a:rPr>
              <a:t> de </a:t>
            </a:r>
            <a:r>
              <a:rPr lang="en-US" sz="3200" err="1">
                <a:solidFill>
                  <a:schemeClr val="bg1"/>
                </a:solidFill>
                <a:highlight>
                  <a:srgbClr val="000000"/>
                </a:highlight>
                <a:latin typeface="Arial"/>
                <a:cs typeface="Arial"/>
              </a:rPr>
              <a:t>desarrollo</a:t>
            </a:r>
            <a:r>
              <a:rPr lang="en-US" sz="3200">
                <a:solidFill>
                  <a:schemeClr val="bg1"/>
                </a:solidFill>
                <a:highlight>
                  <a:srgbClr val="000000"/>
                </a:highlight>
                <a:latin typeface="Arial"/>
                <a:cs typeface="Arial"/>
              </a:rPr>
              <a:t> </a:t>
            </a:r>
            <a:r>
              <a:rPr lang="en-US" sz="3200" err="1">
                <a:solidFill>
                  <a:schemeClr val="bg1"/>
                </a:solidFill>
                <a:highlight>
                  <a:srgbClr val="000000"/>
                </a:highlight>
                <a:latin typeface="Arial"/>
                <a:cs typeface="Arial"/>
              </a:rPr>
              <a:t>Ágil</a:t>
            </a:r>
            <a:endParaRPr lang="en-US" err="1">
              <a:solidFill>
                <a:schemeClr val="bg1"/>
              </a:solidFill>
              <a:highlight>
                <a:srgbClr val="000000"/>
              </a:highlight>
            </a:endParaRPr>
          </a:p>
        </p:txBody>
      </p:sp>
      <p:sp>
        <p:nvSpPr>
          <p:cNvPr id="8" name="TextBox 7">
            <a:extLst>
              <a:ext uri="{FF2B5EF4-FFF2-40B4-BE49-F238E27FC236}">
                <a16:creationId xmlns:a16="http://schemas.microsoft.com/office/drawing/2014/main" id="{6EE5EF6B-7D55-46D6-D1F6-D61609EE3928}"/>
              </a:ext>
            </a:extLst>
          </p:cNvPr>
          <p:cNvSpPr txBox="1"/>
          <p:nvPr/>
        </p:nvSpPr>
        <p:spPr>
          <a:xfrm>
            <a:off x="3554569" y="5561527"/>
            <a:ext cx="484883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err="1">
                <a:ea typeface="+mn-lt"/>
                <a:cs typeface="+mn-lt"/>
              </a:rPr>
              <a:t>Tomado</a:t>
            </a:r>
            <a:r>
              <a:rPr lang="en-US" sz="1400">
                <a:ea typeface="+mn-lt"/>
                <a:cs typeface="+mn-lt"/>
              </a:rPr>
              <a:t>, Drew, 2023, </a:t>
            </a:r>
            <a:r>
              <a:rPr lang="en-US" sz="1400" err="1">
                <a:ea typeface="+mn-lt"/>
                <a:cs typeface="+mn-lt"/>
              </a:rPr>
              <a:t>Ventajas</a:t>
            </a:r>
            <a:r>
              <a:rPr lang="en-US" sz="1400">
                <a:ea typeface="+mn-lt"/>
                <a:cs typeface="+mn-lt"/>
              </a:rPr>
              <a:t> y </a:t>
            </a:r>
            <a:r>
              <a:rPr lang="en-US" sz="1400" err="1">
                <a:ea typeface="+mn-lt"/>
                <a:cs typeface="+mn-lt"/>
              </a:rPr>
              <a:t>desventajas</a:t>
            </a:r>
            <a:r>
              <a:rPr lang="en-US" sz="1400">
                <a:ea typeface="+mn-lt"/>
                <a:cs typeface="+mn-lt"/>
              </a:rPr>
              <a:t> de la </a:t>
            </a:r>
            <a:r>
              <a:rPr lang="en-US" sz="1400" err="1">
                <a:ea typeface="+mn-lt"/>
                <a:cs typeface="+mn-lt"/>
              </a:rPr>
              <a:t>metodología</a:t>
            </a:r>
            <a:endParaRPr lang="en-US" sz="1400" err="1">
              <a:cs typeface="Calibri"/>
            </a:endParaRPr>
          </a:p>
          <a:p>
            <a:r>
              <a:rPr lang="en-US" sz="1400">
                <a:ea typeface="+mn-lt"/>
                <a:cs typeface="+mn-lt"/>
              </a:rPr>
              <a:t>Scrum . Wearedrew.co. https://blog.wearedrew.co/</a:t>
            </a:r>
            <a:endParaRPr lang="en-US" sz="1400">
              <a:cs typeface="Calibri" panose="020F0502020204030204"/>
            </a:endParaRPr>
          </a:p>
        </p:txBody>
      </p:sp>
    </p:spTree>
    <p:extLst>
      <p:ext uri="{BB962C8B-B14F-4D97-AF65-F5344CB8AC3E}">
        <p14:creationId xmlns:p14="http://schemas.microsoft.com/office/powerpoint/2010/main" val="3294044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Texto&#10;&#10;Descripción generada automáticamente con confianza media">
            <a:extLst>
              <a:ext uri="{FF2B5EF4-FFF2-40B4-BE49-F238E27FC236}">
                <a16:creationId xmlns:a16="http://schemas.microsoft.com/office/drawing/2014/main" id="{59B9D876-F66B-73B9-EF3B-658E521BB4C2}"/>
              </a:ext>
            </a:extLst>
          </p:cNvPr>
          <p:cNvPicPr>
            <a:picLocks noGrp="1" noRot="1" noChangeAspect="1" noMove="1" noResize="1" noEditPoints="1" noAdjustHandles="1" noChangeArrowheads="1" noChangeShapeType="1" noCrop="1"/>
          </p:cNvPicPr>
          <p:nvPr/>
        </p:nvPicPr>
        <p:blipFill rotWithShape="1">
          <a:blip r:embed="rId2">
            <a:extLst>
              <a:ext uri="{BEBA8EAE-BF5A-486C-A8C5-ECC9F3942E4B}">
                <a14:imgProps xmlns:a14="http://schemas.microsoft.com/office/drawing/2010/main">
                  <a14:imgLayer r:embed="rId3">
                    <a14:imgEffect>
                      <a14:backgroundRemoval t="742" b="97403" l="1040" r="99688">
                        <a14:foregroundMark x1="60499" y1="92022" x2="60499" y2="92022"/>
                        <a14:foregroundMark x1="60811" y1="91466" x2="67879" y2="89610"/>
                        <a14:foregroundMark x1="67879" y1="89610" x2="74116" y2="91280"/>
                        <a14:foregroundMark x1="78067" y1="89796" x2="86694" y2="89239"/>
                        <a14:foregroundMark x1="86694" y1="89239" x2="94283" y2="89239"/>
                        <a14:foregroundMark x1="1143" y1="91466" x2="8524" y2="91280"/>
                        <a14:foregroundMark x1="59875" y1="92579" x2="62058" y2="92208"/>
                        <a14:foregroundMark x1="76091" y1="95362" x2="85447" y2="93692"/>
                        <a14:foregroundMark x1="85447" y1="93692" x2="97089" y2="94620"/>
                        <a14:foregroundMark x1="79314" y1="96475" x2="92723" y2="94805"/>
                        <a14:foregroundMark x1="92723" y1="94805" x2="96985" y2="95547"/>
                        <a14:foregroundMark x1="97817" y1="95918" x2="85655" y2="97403"/>
                        <a14:foregroundMark x1="3222" y1="96846" x2="9875" y2="96475"/>
                        <a14:foregroundMark x1="9875" y1="96475" x2="20166" y2="96660"/>
                        <a14:foregroundMark x1="59875" y1="95547" x2="80769" y2="95362"/>
                        <a14:foregroundMark x1="93659" y1="97217" x2="96570" y2="96846"/>
                        <a14:foregroundMark x1="97817" y1="96660" x2="99376" y2="95547"/>
                        <a14:foregroundMark x1="97817" y1="94063" x2="99896" y2="92764"/>
                        <a14:foregroundMark x1="98441" y1="4824" x2="7588" y2="6308"/>
                        <a14:foregroundMark x1="2391" y1="4453" x2="18919" y2="742"/>
                        <a14:foregroundMark x1="20166" y1="95733" x2="24220" y2="95918"/>
                        <a14:foregroundMark x1="24220" y1="95918" x2="60811" y2="94434"/>
                        <a14:backgroundMark x1="24532" y1="31911" x2="24532" y2="31911"/>
                        <a14:backgroundMark x1="23077" y1="35436" x2="27131" y2="30241"/>
                        <a14:backgroundMark x1="27131" y1="30241" x2="27443" y2="28942"/>
                        <a14:backgroundMark x1="22453" y1="36364" x2="19439" y2="42857"/>
                        <a14:backgroundMark x1="19439" y1="42857" x2="19335" y2="44156"/>
                        <a14:backgroundMark x1="29938" y1="39703" x2="34200" y2="39703"/>
                        <a14:backgroundMark x1="34200" y1="39703" x2="40021" y2="39518"/>
                        <a14:backgroundMark x1="40021" y1="39518" x2="44387" y2="41002"/>
                        <a14:backgroundMark x1="42412" y1="45269" x2="45738" y2="50464"/>
                        <a14:backgroundMark x1="45738" y1="50464" x2="48857" y2="44712"/>
                        <a14:backgroundMark x1="48857" y1="44712" x2="49064" y2="44156"/>
                        <a14:backgroundMark x1="51767" y1="40445" x2="51871" y2="49351"/>
                        <a14:backgroundMark x1="51871" y1="49351" x2="49792" y2="51763"/>
                        <a14:backgroundMark x1="52287" y1="39147" x2="54574" y2="43785"/>
                        <a14:backgroundMark x1="53326" y1="50093" x2="57900" y2="46568"/>
                        <a14:backgroundMark x1="57900" y1="46568" x2="60499" y2="40631"/>
                        <a14:backgroundMark x1="60499" y1="40631" x2="61538" y2="40074"/>
                        <a14:backgroundMark x1="57484" y1="48794" x2="64137" y2="45640"/>
                        <a14:backgroundMark x1="64137" y1="45640" x2="65800" y2="41373"/>
                        <a14:backgroundMark x1="64449" y1="47124" x2="58108" y2="51391"/>
                        <a14:backgroundMark x1="58108" y1="51391" x2="57796" y2="51391"/>
                        <a14:backgroundMark x1="63617" y1="50093" x2="68815" y2="48423"/>
                        <a14:backgroundMark x1="68815" y1="48423" x2="69854" y2="44898"/>
                        <a14:backgroundMark x1="71414" y1="41373" x2="76299" y2="39147"/>
                        <a14:backgroundMark x1="76299" y1="39147" x2="75884" y2="42672"/>
                        <a14:backgroundMark x1="71102" y1="51020" x2="74948" y2="46939"/>
                        <a14:backgroundMark x1="74948" y1="46939" x2="75364" y2="44341"/>
                        <a14:backgroundMark x1="19439" y1="47310" x2="21518" y2="51206"/>
                        <a14:backgroundMark x1="77235" y1="49536" x2="79314" y2="45269"/>
                        <a14:backgroundMark x1="35551" y1="45640" x2="35551" y2="45640"/>
                        <a14:backgroundMark x1="35031" y1="45269" x2="35031" y2="45269"/>
                        <a14:backgroundMark x1="84511" y1="37848" x2="84511" y2="37848"/>
                        <a14:backgroundMark x1="84719" y1="37477" x2="83264" y2="37662"/>
                        <a14:backgroundMark x1="32017" y1="26716" x2="36279" y2="25788"/>
                        <a14:backgroundMark x1="21518" y1="51577" x2="28274" y2="50835"/>
                        <a14:backgroundMark x1="28274" y1="50835" x2="33368" y2="47495"/>
                        <a14:backgroundMark x1="33368" y1="47495" x2="34823" y2="45269"/>
                        <a14:backgroundMark x1="79210" y1="47124" x2="82640" y2="50835"/>
                        <a14:backgroundMark x1="82640" y1="50835" x2="86071" y2="47681"/>
                        <a14:backgroundMark x1="32017" y1="34508" x2="34927" y2="36178"/>
                        <a14:backgroundMark x1="37630" y1="29499" x2="37838" y2="33395"/>
                        <a14:backgroundMark x1="33576" y1="50093" x2="31601" y2="56586"/>
                        <a14:backgroundMark x1="62474" y1="39147" x2="63721" y2="42672"/>
                        <a14:backgroundMark x1="41892" y1="48052" x2="45218" y2="50278"/>
                        <a14:backgroundMark x1="68815" y1="35622" x2="68815" y2="35622"/>
                      </a14:backgroundRemoval>
                    </a14:imgEffect>
                  </a14:imgLayer>
                </a14:imgProps>
              </a:ext>
            </a:extLst>
          </a:blip>
          <a:srcRect l="426" r="-1" b="-1"/>
          <a:stretch/>
        </p:blipFill>
        <p:spPr>
          <a:xfrm>
            <a:off x="20" y="1282"/>
            <a:ext cx="12191980" cy="6856718"/>
          </a:xfrm>
          <a:prstGeom prst="rect">
            <a:avLst/>
          </a:prstGeom>
        </p:spPr>
      </p:pic>
      <p:sp>
        <p:nvSpPr>
          <p:cNvPr id="3" name="CuadroTexto 2">
            <a:extLst>
              <a:ext uri="{FF2B5EF4-FFF2-40B4-BE49-F238E27FC236}">
                <a16:creationId xmlns:a16="http://schemas.microsoft.com/office/drawing/2014/main" id="{25B24BE0-1491-2C93-765F-8F2C2003271E}"/>
              </a:ext>
            </a:extLst>
          </p:cNvPr>
          <p:cNvSpPr txBox="1"/>
          <p:nvPr/>
        </p:nvSpPr>
        <p:spPr>
          <a:xfrm>
            <a:off x="0" y="0"/>
            <a:ext cx="12191980" cy="646331"/>
          </a:xfrm>
          <a:prstGeom prst="rect">
            <a:avLst/>
          </a:prstGeom>
          <a:noFill/>
        </p:spPr>
        <p:txBody>
          <a:bodyPr wrap="square" lIns="91440" tIns="45720" rIns="91440" bIns="45720" rtlCol="0" anchor="t">
            <a:spAutoFit/>
          </a:bodyPr>
          <a:lstStyle/>
          <a:p>
            <a:r>
              <a:rPr lang="es-EC" sz="3600" b="1"/>
              <a:t>IMPLEMENTACIÓN DEL SISTEMA</a:t>
            </a:r>
            <a:endParaRPr lang="en-US" sz="3600">
              <a:cs typeface="Calibri" panose="020F0502020204030204"/>
            </a:endParaRPr>
          </a:p>
        </p:txBody>
      </p:sp>
      <p:pic>
        <p:nvPicPr>
          <p:cNvPr id="7" name="Imagen 6">
            <a:extLst>
              <a:ext uri="{FF2B5EF4-FFF2-40B4-BE49-F238E27FC236}">
                <a16:creationId xmlns:a16="http://schemas.microsoft.com/office/drawing/2014/main" id="{A2D845B0-6EFB-1155-7354-3E6D02E82008}"/>
              </a:ext>
            </a:extLst>
          </p:cNvPr>
          <p:cNvPicPr>
            <a:picLocks noChangeAspect="1"/>
          </p:cNvPicPr>
          <p:nvPr/>
        </p:nvPicPr>
        <p:blipFill>
          <a:blip r:embed="rId4"/>
          <a:stretch>
            <a:fillRect/>
          </a:stretch>
        </p:blipFill>
        <p:spPr>
          <a:xfrm>
            <a:off x="3889299" y="1537615"/>
            <a:ext cx="4413379" cy="4272663"/>
          </a:xfrm>
          <a:prstGeom prst="rect">
            <a:avLst/>
          </a:prstGeom>
        </p:spPr>
      </p:pic>
      <p:sp>
        <p:nvSpPr>
          <p:cNvPr id="8" name="CuadroTexto 7">
            <a:extLst>
              <a:ext uri="{FF2B5EF4-FFF2-40B4-BE49-F238E27FC236}">
                <a16:creationId xmlns:a16="http://schemas.microsoft.com/office/drawing/2014/main" id="{424C79EA-4CF9-D2CC-0B33-2315E28A122D}"/>
              </a:ext>
            </a:extLst>
          </p:cNvPr>
          <p:cNvSpPr txBox="1"/>
          <p:nvPr/>
        </p:nvSpPr>
        <p:spPr>
          <a:xfrm>
            <a:off x="0" y="830363"/>
            <a:ext cx="12191979" cy="523220"/>
          </a:xfrm>
          <a:prstGeom prst="rect">
            <a:avLst/>
          </a:prstGeom>
          <a:noFill/>
        </p:spPr>
        <p:txBody>
          <a:bodyPr wrap="square" rtlCol="0">
            <a:spAutoFit/>
          </a:bodyPr>
          <a:lstStyle/>
          <a:p>
            <a:pPr algn="ctr"/>
            <a:r>
              <a:rPr lang="es-EC" sz="2800" b="1"/>
              <a:t>ARQUITECTURA DEL SISTEMA</a:t>
            </a:r>
          </a:p>
        </p:txBody>
      </p:sp>
    </p:spTree>
    <p:extLst>
      <p:ext uri="{BB962C8B-B14F-4D97-AF65-F5344CB8AC3E}">
        <p14:creationId xmlns:p14="http://schemas.microsoft.com/office/powerpoint/2010/main" val="624203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Texto&#10;&#10;Descripción generada automáticamente con confianza media">
            <a:extLst>
              <a:ext uri="{FF2B5EF4-FFF2-40B4-BE49-F238E27FC236}">
                <a16:creationId xmlns:a16="http://schemas.microsoft.com/office/drawing/2014/main" id="{59B9D876-F66B-73B9-EF3B-658E521BB4C2}"/>
              </a:ext>
            </a:extLst>
          </p:cNvPr>
          <p:cNvPicPr>
            <a:picLocks noGrp="1" noRot="1" noChangeAspect="1" noMove="1" noResize="1" noEditPoints="1" noAdjustHandles="1" noChangeArrowheads="1" noChangeShapeType="1" noCrop="1"/>
          </p:cNvPicPr>
          <p:nvPr/>
        </p:nvPicPr>
        <p:blipFill rotWithShape="1">
          <a:blip r:embed="rId2">
            <a:extLst>
              <a:ext uri="{BEBA8EAE-BF5A-486C-A8C5-ECC9F3942E4B}">
                <a14:imgProps xmlns:a14="http://schemas.microsoft.com/office/drawing/2010/main">
                  <a14:imgLayer r:embed="rId3">
                    <a14:imgEffect>
                      <a14:backgroundRemoval t="742" b="97403" l="1040" r="99688">
                        <a14:foregroundMark x1="60499" y1="92022" x2="60499" y2="92022"/>
                        <a14:foregroundMark x1="60811" y1="91466" x2="67879" y2="89610"/>
                        <a14:foregroundMark x1="67879" y1="89610" x2="74116" y2="91280"/>
                        <a14:foregroundMark x1="78067" y1="89796" x2="86694" y2="89239"/>
                        <a14:foregroundMark x1="86694" y1="89239" x2="94283" y2="89239"/>
                        <a14:foregroundMark x1="1143" y1="91466" x2="8524" y2="91280"/>
                        <a14:foregroundMark x1="59875" y1="92579" x2="62058" y2="92208"/>
                        <a14:foregroundMark x1="76091" y1="95362" x2="85447" y2="93692"/>
                        <a14:foregroundMark x1="85447" y1="93692" x2="97089" y2="94620"/>
                        <a14:foregroundMark x1="79314" y1="96475" x2="92723" y2="94805"/>
                        <a14:foregroundMark x1="92723" y1="94805" x2="96985" y2="95547"/>
                        <a14:foregroundMark x1="97817" y1="95918" x2="85655" y2="97403"/>
                        <a14:foregroundMark x1="3222" y1="96846" x2="9875" y2="96475"/>
                        <a14:foregroundMark x1="9875" y1="96475" x2="20166" y2="96660"/>
                        <a14:foregroundMark x1="59875" y1="95547" x2="80769" y2="95362"/>
                        <a14:foregroundMark x1="93659" y1="97217" x2="96570" y2="96846"/>
                        <a14:foregroundMark x1="97817" y1="96660" x2="99376" y2="95547"/>
                        <a14:foregroundMark x1="97817" y1="94063" x2="99896" y2="92764"/>
                        <a14:foregroundMark x1="98441" y1="4824" x2="7588" y2="6308"/>
                        <a14:foregroundMark x1="2391" y1="4453" x2="18919" y2="742"/>
                        <a14:foregroundMark x1="20166" y1="95733" x2="24220" y2="95918"/>
                        <a14:foregroundMark x1="24220" y1="95918" x2="60811" y2="94434"/>
                        <a14:backgroundMark x1="24532" y1="31911" x2="24532" y2="31911"/>
                        <a14:backgroundMark x1="23077" y1="35436" x2="27131" y2="30241"/>
                        <a14:backgroundMark x1="27131" y1="30241" x2="27443" y2="28942"/>
                        <a14:backgroundMark x1="22453" y1="36364" x2="19439" y2="42857"/>
                        <a14:backgroundMark x1="19439" y1="42857" x2="19335" y2="44156"/>
                        <a14:backgroundMark x1="29938" y1="39703" x2="34200" y2="39703"/>
                        <a14:backgroundMark x1="34200" y1="39703" x2="40021" y2="39518"/>
                        <a14:backgroundMark x1="40021" y1="39518" x2="44387" y2="41002"/>
                        <a14:backgroundMark x1="42412" y1="45269" x2="45738" y2="50464"/>
                        <a14:backgroundMark x1="45738" y1="50464" x2="48857" y2="44712"/>
                        <a14:backgroundMark x1="48857" y1="44712" x2="49064" y2="44156"/>
                        <a14:backgroundMark x1="51767" y1="40445" x2="51871" y2="49351"/>
                        <a14:backgroundMark x1="51871" y1="49351" x2="49792" y2="51763"/>
                        <a14:backgroundMark x1="52287" y1="39147" x2="54574" y2="43785"/>
                        <a14:backgroundMark x1="53326" y1="50093" x2="57900" y2="46568"/>
                        <a14:backgroundMark x1="57900" y1="46568" x2="60499" y2="40631"/>
                        <a14:backgroundMark x1="60499" y1="40631" x2="61538" y2="40074"/>
                        <a14:backgroundMark x1="57484" y1="48794" x2="64137" y2="45640"/>
                        <a14:backgroundMark x1="64137" y1="45640" x2="65800" y2="41373"/>
                        <a14:backgroundMark x1="64449" y1="47124" x2="58108" y2="51391"/>
                        <a14:backgroundMark x1="58108" y1="51391" x2="57796" y2="51391"/>
                        <a14:backgroundMark x1="63617" y1="50093" x2="68815" y2="48423"/>
                        <a14:backgroundMark x1="68815" y1="48423" x2="69854" y2="44898"/>
                        <a14:backgroundMark x1="71414" y1="41373" x2="76299" y2="39147"/>
                        <a14:backgroundMark x1="76299" y1="39147" x2="75884" y2="42672"/>
                        <a14:backgroundMark x1="71102" y1="51020" x2="74948" y2="46939"/>
                        <a14:backgroundMark x1="74948" y1="46939" x2="75364" y2="44341"/>
                        <a14:backgroundMark x1="19439" y1="47310" x2="21518" y2="51206"/>
                        <a14:backgroundMark x1="77235" y1="49536" x2="79314" y2="45269"/>
                        <a14:backgroundMark x1="35551" y1="45640" x2="35551" y2="45640"/>
                        <a14:backgroundMark x1="35031" y1="45269" x2="35031" y2="45269"/>
                        <a14:backgroundMark x1="84511" y1="37848" x2="84511" y2="37848"/>
                        <a14:backgroundMark x1="84719" y1="37477" x2="83264" y2="37662"/>
                        <a14:backgroundMark x1="32017" y1="26716" x2="36279" y2="25788"/>
                        <a14:backgroundMark x1="21518" y1="51577" x2="28274" y2="50835"/>
                        <a14:backgroundMark x1="28274" y1="50835" x2="33368" y2="47495"/>
                        <a14:backgroundMark x1="33368" y1="47495" x2="34823" y2="45269"/>
                        <a14:backgroundMark x1="79210" y1="47124" x2="82640" y2="50835"/>
                        <a14:backgroundMark x1="82640" y1="50835" x2="86071" y2="47681"/>
                        <a14:backgroundMark x1="32017" y1="34508" x2="34927" y2="36178"/>
                        <a14:backgroundMark x1="37630" y1="29499" x2="37838" y2="33395"/>
                        <a14:backgroundMark x1="33576" y1="50093" x2="31601" y2="56586"/>
                        <a14:backgroundMark x1="62474" y1="39147" x2="63721" y2="42672"/>
                        <a14:backgroundMark x1="41892" y1="48052" x2="45218" y2="50278"/>
                        <a14:backgroundMark x1="68815" y1="35622" x2="68815" y2="35622"/>
                      </a14:backgroundRemoval>
                    </a14:imgEffect>
                  </a14:imgLayer>
                </a14:imgProps>
              </a:ext>
            </a:extLst>
          </a:blip>
          <a:srcRect l="426" r="-1" b="-1"/>
          <a:stretch/>
        </p:blipFill>
        <p:spPr>
          <a:xfrm>
            <a:off x="20" y="1282"/>
            <a:ext cx="12191980" cy="6856718"/>
          </a:xfrm>
          <a:prstGeom prst="rect">
            <a:avLst/>
          </a:prstGeom>
        </p:spPr>
      </p:pic>
      <p:sp>
        <p:nvSpPr>
          <p:cNvPr id="3" name="CuadroTexto 2">
            <a:extLst>
              <a:ext uri="{FF2B5EF4-FFF2-40B4-BE49-F238E27FC236}">
                <a16:creationId xmlns:a16="http://schemas.microsoft.com/office/drawing/2014/main" id="{25B24BE0-1491-2C93-765F-8F2C2003271E}"/>
              </a:ext>
            </a:extLst>
          </p:cNvPr>
          <p:cNvSpPr txBox="1"/>
          <p:nvPr/>
        </p:nvSpPr>
        <p:spPr>
          <a:xfrm>
            <a:off x="0" y="0"/>
            <a:ext cx="12191980" cy="646331"/>
          </a:xfrm>
          <a:prstGeom prst="rect">
            <a:avLst/>
          </a:prstGeom>
          <a:noFill/>
        </p:spPr>
        <p:txBody>
          <a:bodyPr wrap="square" lIns="91440" tIns="45720" rIns="91440" bIns="45720" rtlCol="0" anchor="t">
            <a:spAutoFit/>
          </a:bodyPr>
          <a:lstStyle/>
          <a:p>
            <a:r>
              <a:rPr lang="es-EC" sz="3600" b="1"/>
              <a:t>IMPLEMENTACIÓN DEL SISTEMA</a:t>
            </a:r>
            <a:endParaRPr lang="en-US" sz="3600">
              <a:cs typeface="Calibri" panose="020F0502020204030204"/>
            </a:endParaRPr>
          </a:p>
        </p:txBody>
      </p:sp>
      <p:sp>
        <p:nvSpPr>
          <p:cNvPr id="8" name="CuadroTexto 7">
            <a:extLst>
              <a:ext uri="{FF2B5EF4-FFF2-40B4-BE49-F238E27FC236}">
                <a16:creationId xmlns:a16="http://schemas.microsoft.com/office/drawing/2014/main" id="{424C79EA-4CF9-D2CC-0B33-2315E28A122D}"/>
              </a:ext>
            </a:extLst>
          </p:cNvPr>
          <p:cNvSpPr txBox="1"/>
          <p:nvPr/>
        </p:nvSpPr>
        <p:spPr>
          <a:xfrm>
            <a:off x="0" y="830363"/>
            <a:ext cx="12191979" cy="523220"/>
          </a:xfrm>
          <a:prstGeom prst="rect">
            <a:avLst/>
          </a:prstGeom>
          <a:noFill/>
        </p:spPr>
        <p:txBody>
          <a:bodyPr wrap="square" rtlCol="0">
            <a:spAutoFit/>
          </a:bodyPr>
          <a:lstStyle/>
          <a:p>
            <a:pPr algn="ctr"/>
            <a:r>
              <a:rPr lang="es-EC" sz="2800" b="1"/>
              <a:t>MODELO C4 – NIVEL 1</a:t>
            </a:r>
          </a:p>
        </p:txBody>
      </p:sp>
      <p:pic>
        <p:nvPicPr>
          <p:cNvPr id="1026" name="Picture 2">
            <a:extLst>
              <a:ext uri="{FF2B5EF4-FFF2-40B4-BE49-F238E27FC236}">
                <a16:creationId xmlns:a16="http://schemas.microsoft.com/office/drawing/2014/main" id="{C0302A04-32D1-3597-D34E-150813F778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2396" y="1353583"/>
            <a:ext cx="7287208" cy="4435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7604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Texto&#10;&#10;Descripción generada automáticamente con confianza media">
            <a:extLst>
              <a:ext uri="{FF2B5EF4-FFF2-40B4-BE49-F238E27FC236}">
                <a16:creationId xmlns:a16="http://schemas.microsoft.com/office/drawing/2014/main" id="{59B9D876-F66B-73B9-EF3B-658E521BB4C2}"/>
              </a:ext>
            </a:extLst>
          </p:cNvPr>
          <p:cNvPicPr>
            <a:picLocks noGrp="1" noRot="1" noChangeAspect="1" noMove="1" noResize="1" noEditPoints="1" noAdjustHandles="1" noChangeArrowheads="1" noChangeShapeType="1" noCrop="1"/>
          </p:cNvPicPr>
          <p:nvPr/>
        </p:nvPicPr>
        <p:blipFill rotWithShape="1">
          <a:blip r:embed="rId2">
            <a:extLst>
              <a:ext uri="{BEBA8EAE-BF5A-486C-A8C5-ECC9F3942E4B}">
                <a14:imgProps xmlns:a14="http://schemas.microsoft.com/office/drawing/2010/main">
                  <a14:imgLayer r:embed="rId3">
                    <a14:imgEffect>
                      <a14:backgroundRemoval t="742" b="97403" l="1040" r="99688">
                        <a14:foregroundMark x1="60499" y1="92022" x2="60499" y2="92022"/>
                        <a14:foregroundMark x1="60811" y1="91466" x2="67879" y2="89610"/>
                        <a14:foregroundMark x1="67879" y1="89610" x2="74116" y2="91280"/>
                        <a14:foregroundMark x1="78067" y1="89796" x2="86694" y2="89239"/>
                        <a14:foregroundMark x1="86694" y1="89239" x2="94283" y2="89239"/>
                        <a14:foregroundMark x1="1143" y1="91466" x2="8524" y2="91280"/>
                        <a14:foregroundMark x1="59875" y1="92579" x2="62058" y2="92208"/>
                        <a14:foregroundMark x1="76091" y1="95362" x2="85447" y2="93692"/>
                        <a14:foregroundMark x1="85447" y1="93692" x2="97089" y2="94620"/>
                        <a14:foregroundMark x1="79314" y1="96475" x2="92723" y2="94805"/>
                        <a14:foregroundMark x1="92723" y1="94805" x2="96985" y2="95547"/>
                        <a14:foregroundMark x1="97817" y1="95918" x2="85655" y2="97403"/>
                        <a14:foregroundMark x1="3222" y1="96846" x2="9875" y2="96475"/>
                        <a14:foregroundMark x1="9875" y1="96475" x2="20166" y2="96660"/>
                        <a14:foregroundMark x1="59875" y1="95547" x2="80769" y2="95362"/>
                        <a14:foregroundMark x1="93659" y1="97217" x2="96570" y2="96846"/>
                        <a14:foregroundMark x1="97817" y1="96660" x2="99376" y2="95547"/>
                        <a14:foregroundMark x1="97817" y1="94063" x2="99896" y2="92764"/>
                        <a14:foregroundMark x1="98441" y1="4824" x2="7588" y2="6308"/>
                        <a14:foregroundMark x1="2391" y1="4453" x2="18919" y2="742"/>
                        <a14:foregroundMark x1="20166" y1="95733" x2="24220" y2="95918"/>
                        <a14:foregroundMark x1="24220" y1="95918" x2="60811" y2="94434"/>
                        <a14:backgroundMark x1="24532" y1="31911" x2="24532" y2="31911"/>
                        <a14:backgroundMark x1="23077" y1="35436" x2="27131" y2="30241"/>
                        <a14:backgroundMark x1="27131" y1="30241" x2="27443" y2="28942"/>
                        <a14:backgroundMark x1="22453" y1="36364" x2="19439" y2="42857"/>
                        <a14:backgroundMark x1="19439" y1="42857" x2="19335" y2="44156"/>
                        <a14:backgroundMark x1="29938" y1="39703" x2="34200" y2="39703"/>
                        <a14:backgroundMark x1="34200" y1="39703" x2="40021" y2="39518"/>
                        <a14:backgroundMark x1="40021" y1="39518" x2="44387" y2="41002"/>
                        <a14:backgroundMark x1="42412" y1="45269" x2="45738" y2="50464"/>
                        <a14:backgroundMark x1="45738" y1="50464" x2="48857" y2="44712"/>
                        <a14:backgroundMark x1="48857" y1="44712" x2="49064" y2="44156"/>
                        <a14:backgroundMark x1="51767" y1="40445" x2="51871" y2="49351"/>
                        <a14:backgroundMark x1="51871" y1="49351" x2="49792" y2="51763"/>
                        <a14:backgroundMark x1="52287" y1="39147" x2="54574" y2="43785"/>
                        <a14:backgroundMark x1="53326" y1="50093" x2="57900" y2="46568"/>
                        <a14:backgroundMark x1="57900" y1="46568" x2="60499" y2="40631"/>
                        <a14:backgroundMark x1="60499" y1="40631" x2="61538" y2="40074"/>
                        <a14:backgroundMark x1="57484" y1="48794" x2="64137" y2="45640"/>
                        <a14:backgroundMark x1="64137" y1="45640" x2="65800" y2="41373"/>
                        <a14:backgroundMark x1="64449" y1="47124" x2="58108" y2="51391"/>
                        <a14:backgroundMark x1="58108" y1="51391" x2="57796" y2="51391"/>
                        <a14:backgroundMark x1="63617" y1="50093" x2="68815" y2="48423"/>
                        <a14:backgroundMark x1="68815" y1="48423" x2="69854" y2="44898"/>
                        <a14:backgroundMark x1="71414" y1="41373" x2="76299" y2="39147"/>
                        <a14:backgroundMark x1="76299" y1="39147" x2="75884" y2="42672"/>
                        <a14:backgroundMark x1="71102" y1="51020" x2="74948" y2="46939"/>
                        <a14:backgroundMark x1="74948" y1="46939" x2="75364" y2="44341"/>
                        <a14:backgroundMark x1="19439" y1="47310" x2="21518" y2="51206"/>
                        <a14:backgroundMark x1="77235" y1="49536" x2="79314" y2="45269"/>
                        <a14:backgroundMark x1="35551" y1="45640" x2="35551" y2="45640"/>
                        <a14:backgroundMark x1="35031" y1="45269" x2="35031" y2="45269"/>
                        <a14:backgroundMark x1="84511" y1="37848" x2="84511" y2="37848"/>
                        <a14:backgroundMark x1="84719" y1="37477" x2="83264" y2="37662"/>
                        <a14:backgroundMark x1="32017" y1="26716" x2="36279" y2="25788"/>
                        <a14:backgroundMark x1="21518" y1="51577" x2="28274" y2="50835"/>
                        <a14:backgroundMark x1="28274" y1="50835" x2="33368" y2="47495"/>
                        <a14:backgroundMark x1="33368" y1="47495" x2="34823" y2="45269"/>
                        <a14:backgroundMark x1="79210" y1="47124" x2="82640" y2="50835"/>
                        <a14:backgroundMark x1="82640" y1="50835" x2="86071" y2="47681"/>
                        <a14:backgroundMark x1="32017" y1="34508" x2="34927" y2="36178"/>
                        <a14:backgroundMark x1="37630" y1="29499" x2="37838" y2="33395"/>
                        <a14:backgroundMark x1="33576" y1="50093" x2="31601" y2="56586"/>
                        <a14:backgroundMark x1="62474" y1="39147" x2="63721" y2="42672"/>
                        <a14:backgroundMark x1="41892" y1="48052" x2="45218" y2="50278"/>
                        <a14:backgroundMark x1="68815" y1="35622" x2="68815" y2="35622"/>
                      </a14:backgroundRemoval>
                    </a14:imgEffect>
                  </a14:imgLayer>
                </a14:imgProps>
              </a:ext>
            </a:extLst>
          </a:blip>
          <a:srcRect l="426" r="-1" b="-1"/>
          <a:stretch/>
        </p:blipFill>
        <p:spPr>
          <a:xfrm>
            <a:off x="20" y="1282"/>
            <a:ext cx="12191980" cy="6856718"/>
          </a:xfrm>
          <a:prstGeom prst="rect">
            <a:avLst/>
          </a:prstGeom>
        </p:spPr>
      </p:pic>
      <p:sp>
        <p:nvSpPr>
          <p:cNvPr id="3" name="CuadroTexto 2">
            <a:extLst>
              <a:ext uri="{FF2B5EF4-FFF2-40B4-BE49-F238E27FC236}">
                <a16:creationId xmlns:a16="http://schemas.microsoft.com/office/drawing/2014/main" id="{25B24BE0-1491-2C93-765F-8F2C2003271E}"/>
              </a:ext>
            </a:extLst>
          </p:cNvPr>
          <p:cNvSpPr txBox="1"/>
          <p:nvPr/>
        </p:nvSpPr>
        <p:spPr>
          <a:xfrm>
            <a:off x="0" y="0"/>
            <a:ext cx="12191980" cy="646331"/>
          </a:xfrm>
          <a:prstGeom prst="rect">
            <a:avLst/>
          </a:prstGeom>
          <a:noFill/>
        </p:spPr>
        <p:txBody>
          <a:bodyPr wrap="square" lIns="91440" tIns="45720" rIns="91440" bIns="45720" rtlCol="0" anchor="t">
            <a:spAutoFit/>
          </a:bodyPr>
          <a:lstStyle/>
          <a:p>
            <a:r>
              <a:rPr lang="es-EC" sz="3600" b="1"/>
              <a:t>IMPLEMENTACIÓN DEL SISTEMA</a:t>
            </a:r>
            <a:endParaRPr lang="en-US" sz="3600">
              <a:cs typeface="Calibri" panose="020F0502020204030204"/>
            </a:endParaRPr>
          </a:p>
        </p:txBody>
      </p:sp>
      <p:sp>
        <p:nvSpPr>
          <p:cNvPr id="8" name="CuadroTexto 7">
            <a:extLst>
              <a:ext uri="{FF2B5EF4-FFF2-40B4-BE49-F238E27FC236}">
                <a16:creationId xmlns:a16="http://schemas.microsoft.com/office/drawing/2014/main" id="{424C79EA-4CF9-D2CC-0B33-2315E28A122D}"/>
              </a:ext>
            </a:extLst>
          </p:cNvPr>
          <p:cNvSpPr txBox="1"/>
          <p:nvPr/>
        </p:nvSpPr>
        <p:spPr>
          <a:xfrm>
            <a:off x="0" y="830363"/>
            <a:ext cx="12191979" cy="523220"/>
          </a:xfrm>
          <a:prstGeom prst="rect">
            <a:avLst/>
          </a:prstGeom>
          <a:noFill/>
        </p:spPr>
        <p:txBody>
          <a:bodyPr wrap="square" rtlCol="0">
            <a:spAutoFit/>
          </a:bodyPr>
          <a:lstStyle/>
          <a:p>
            <a:pPr algn="ctr"/>
            <a:r>
              <a:rPr lang="es-EC" sz="2800" b="1"/>
              <a:t>MODELO C4 – NIVEL 2</a:t>
            </a:r>
          </a:p>
        </p:txBody>
      </p:sp>
      <p:pic>
        <p:nvPicPr>
          <p:cNvPr id="3074" name="Picture 2">
            <a:extLst>
              <a:ext uri="{FF2B5EF4-FFF2-40B4-BE49-F238E27FC236}">
                <a16:creationId xmlns:a16="http://schemas.microsoft.com/office/drawing/2014/main" id="{79FBA757-BE68-17B6-3F7C-4CE44F7788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9428" y="1295388"/>
            <a:ext cx="7641955" cy="4267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01318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Texto&#10;&#10;Descripción generada automáticamente con confianza media">
            <a:extLst>
              <a:ext uri="{FF2B5EF4-FFF2-40B4-BE49-F238E27FC236}">
                <a16:creationId xmlns:a16="http://schemas.microsoft.com/office/drawing/2014/main" id="{59B9D876-F66B-73B9-EF3B-658E521BB4C2}"/>
              </a:ext>
            </a:extLst>
          </p:cNvPr>
          <p:cNvPicPr>
            <a:picLocks noGrp="1" noRot="1" noChangeAspect="1" noMove="1" noResize="1" noEditPoints="1" noAdjustHandles="1" noChangeArrowheads="1" noChangeShapeType="1" noCrop="1"/>
          </p:cNvPicPr>
          <p:nvPr/>
        </p:nvPicPr>
        <p:blipFill rotWithShape="1">
          <a:blip r:embed="rId2">
            <a:extLst>
              <a:ext uri="{BEBA8EAE-BF5A-486C-A8C5-ECC9F3942E4B}">
                <a14:imgProps xmlns:a14="http://schemas.microsoft.com/office/drawing/2010/main">
                  <a14:imgLayer r:embed="rId3">
                    <a14:imgEffect>
                      <a14:backgroundRemoval t="742" b="97403" l="1040" r="99688">
                        <a14:foregroundMark x1="60499" y1="92022" x2="60499" y2="92022"/>
                        <a14:foregroundMark x1="60811" y1="91466" x2="67879" y2="89610"/>
                        <a14:foregroundMark x1="67879" y1="89610" x2="74116" y2="91280"/>
                        <a14:foregroundMark x1="78067" y1="89796" x2="86694" y2="89239"/>
                        <a14:foregroundMark x1="86694" y1="89239" x2="94283" y2="89239"/>
                        <a14:foregroundMark x1="1143" y1="91466" x2="8524" y2="91280"/>
                        <a14:foregroundMark x1="59875" y1="92579" x2="62058" y2="92208"/>
                        <a14:foregroundMark x1="76091" y1="95362" x2="85447" y2="93692"/>
                        <a14:foregroundMark x1="85447" y1="93692" x2="97089" y2="94620"/>
                        <a14:foregroundMark x1="79314" y1="96475" x2="92723" y2="94805"/>
                        <a14:foregroundMark x1="92723" y1="94805" x2="96985" y2="95547"/>
                        <a14:foregroundMark x1="97817" y1="95918" x2="85655" y2="97403"/>
                        <a14:foregroundMark x1="3222" y1="96846" x2="9875" y2="96475"/>
                        <a14:foregroundMark x1="9875" y1="96475" x2="20166" y2="96660"/>
                        <a14:foregroundMark x1="59875" y1="95547" x2="80769" y2="95362"/>
                        <a14:foregroundMark x1="93659" y1="97217" x2="96570" y2="96846"/>
                        <a14:foregroundMark x1="97817" y1="96660" x2="99376" y2="95547"/>
                        <a14:foregroundMark x1="97817" y1="94063" x2="99896" y2="92764"/>
                        <a14:foregroundMark x1="98441" y1="4824" x2="7588" y2="6308"/>
                        <a14:foregroundMark x1="2391" y1="4453" x2="18919" y2="742"/>
                        <a14:foregroundMark x1="20166" y1="95733" x2="24220" y2="95918"/>
                        <a14:foregroundMark x1="24220" y1="95918" x2="60811" y2="94434"/>
                        <a14:backgroundMark x1="24532" y1="31911" x2="24532" y2="31911"/>
                        <a14:backgroundMark x1="23077" y1="35436" x2="27131" y2="30241"/>
                        <a14:backgroundMark x1="27131" y1="30241" x2="27443" y2="28942"/>
                        <a14:backgroundMark x1="22453" y1="36364" x2="19439" y2="42857"/>
                        <a14:backgroundMark x1="19439" y1="42857" x2="19335" y2="44156"/>
                        <a14:backgroundMark x1="29938" y1="39703" x2="34200" y2="39703"/>
                        <a14:backgroundMark x1="34200" y1="39703" x2="40021" y2="39518"/>
                        <a14:backgroundMark x1="40021" y1="39518" x2="44387" y2="41002"/>
                        <a14:backgroundMark x1="42412" y1="45269" x2="45738" y2="50464"/>
                        <a14:backgroundMark x1="45738" y1="50464" x2="48857" y2="44712"/>
                        <a14:backgroundMark x1="48857" y1="44712" x2="49064" y2="44156"/>
                        <a14:backgroundMark x1="51767" y1="40445" x2="51871" y2="49351"/>
                        <a14:backgroundMark x1="51871" y1="49351" x2="49792" y2="51763"/>
                        <a14:backgroundMark x1="52287" y1="39147" x2="54574" y2="43785"/>
                        <a14:backgroundMark x1="53326" y1="50093" x2="57900" y2="46568"/>
                        <a14:backgroundMark x1="57900" y1="46568" x2="60499" y2="40631"/>
                        <a14:backgroundMark x1="60499" y1="40631" x2="61538" y2="40074"/>
                        <a14:backgroundMark x1="57484" y1="48794" x2="64137" y2="45640"/>
                        <a14:backgroundMark x1="64137" y1="45640" x2="65800" y2="41373"/>
                        <a14:backgroundMark x1="64449" y1="47124" x2="58108" y2="51391"/>
                        <a14:backgroundMark x1="58108" y1="51391" x2="57796" y2="51391"/>
                        <a14:backgroundMark x1="63617" y1="50093" x2="68815" y2="48423"/>
                        <a14:backgroundMark x1="68815" y1="48423" x2="69854" y2="44898"/>
                        <a14:backgroundMark x1="71414" y1="41373" x2="76299" y2="39147"/>
                        <a14:backgroundMark x1="76299" y1="39147" x2="75884" y2="42672"/>
                        <a14:backgroundMark x1="71102" y1="51020" x2="74948" y2="46939"/>
                        <a14:backgroundMark x1="74948" y1="46939" x2="75364" y2="44341"/>
                        <a14:backgroundMark x1="19439" y1="47310" x2="21518" y2="51206"/>
                        <a14:backgroundMark x1="77235" y1="49536" x2="79314" y2="45269"/>
                        <a14:backgroundMark x1="35551" y1="45640" x2="35551" y2="45640"/>
                        <a14:backgroundMark x1="35031" y1="45269" x2="35031" y2="45269"/>
                        <a14:backgroundMark x1="84511" y1="37848" x2="84511" y2="37848"/>
                        <a14:backgroundMark x1="84719" y1="37477" x2="83264" y2="37662"/>
                        <a14:backgroundMark x1="32017" y1="26716" x2="36279" y2="25788"/>
                        <a14:backgroundMark x1="21518" y1="51577" x2="28274" y2="50835"/>
                        <a14:backgroundMark x1="28274" y1="50835" x2="33368" y2="47495"/>
                        <a14:backgroundMark x1="33368" y1="47495" x2="34823" y2="45269"/>
                        <a14:backgroundMark x1="79210" y1="47124" x2="82640" y2="50835"/>
                        <a14:backgroundMark x1="82640" y1="50835" x2="86071" y2="47681"/>
                        <a14:backgroundMark x1="32017" y1="34508" x2="34927" y2="36178"/>
                        <a14:backgroundMark x1="37630" y1="29499" x2="37838" y2="33395"/>
                        <a14:backgroundMark x1="33576" y1="50093" x2="31601" y2="56586"/>
                        <a14:backgroundMark x1="62474" y1="39147" x2="63721" y2="42672"/>
                        <a14:backgroundMark x1="41892" y1="48052" x2="45218" y2="50278"/>
                        <a14:backgroundMark x1="68815" y1="35622" x2="68815" y2="35622"/>
                      </a14:backgroundRemoval>
                    </a14:imgEffect>
                  </a14:imgLayer>
                </a14:imgProps>
              </a:ext>
            </a:extLst>
          </a:blip>
          <a:srcRect l="426" r="-1" b="-1"/>
          <a:stretch/>
        </p:blipFill>
        <p:spPr>
          <a:xfrm>
            <a:off x="20" y="1282"/>
            <a:ext cx="12191980" cy="6856718"/>
          </a:xfrm>
          <a:prstGeom prst="rect">
            <a:avLst/>
          </a:prstGeom>
        </p:spPr>
      </p:pic>
      <p:sp>
        <p:nvSpPr>
          <p:cNvPr id="3" name="CuadroTexto 2">
            <a:extLst>
              <a:ext uri="{FF2B5EF4-FFF2-40B4-BE49-F238E27FC236}">
                <a16:creationId xmlns:a16="http://schemas.microsoft.com/office/drawing/2014/main" id="{25B24BE0-1491-2C93-765F-8F2C2003271E}"/>
              </a:ext>
            </a:extLst>
          </p:cNvPr>
          <p:cNvSpPr txBox="1"/>
          <p:nvPr/>
        </p:nvSpPr>
        <p:spPr>
          <a:xfrm>
            <a:off x="0" y="0"/>
            <a:ext cx="12191980" cy="646331"/>
          </a:xfrm>
          <a:prstGeom prst="rect">
            <a:avLst/>
          </a:prstGeom>
          <a:noFill/>
        </p:spPr>
        <p:txBody>
          <a:bodyPr wrap="square" lIns="91440" tIns="45720" rIns="91440" bIns="45720" rtlCol="0" anchor="t">
            <a:spAutoFit/>
          </a:bodyPr>
          <a:lstStyle/>
          <a:p>
            <a:r>
              <a:rPr lang="es-EC" sz="3600" b="1"/>
              <a:t>IMPLEMENTACIÓN DEL SISTEMA</a:t>
            </a:r>
            <a:endParaRPr lang="en-US" sz="3600">
              <a:cs typeface="Calibri" panose="020F0502020204030204"/>
            </a:endParaRPr>
          </a:p>
        </p:txBody>
      </p:sp>
      <p:sp>
        <p:nvSpPr>
          <p:cNvPr id="8" name="CuadroTexto 7">
            <a:extLst>
              <a:ext uri="{FF2B5EF4-FFF2-40B4-BE49-F238E27FC236}">
                <a16:creationId xmlns:a16="http://schemas.microsoft.com/office/drawing/2014/main" id="{424C79EA-4CF9-D2CC-0B33-2315E28A122D}"/>
              </a:ext>
            </a:extLst>
          </p:cNvPr>
          <p:cNvSpPr txBox="1"/>
          <p:nvPr/>
        </p:nvSpPr>
        <p:spPr>
          <a:xfrm>
            <a:off x="21" y="751160"/>
            <a:ext cx="12191979" cy="523220"/>
          </a:xfrm>
          <a:prstGeom prst="rect">
            <a:avLst/>
          </a:prstGeom>
          <a:noFill/>
        </p:spPr>
        <p:txBody>
          <a:bodyPr wrap="square" rtlCol="0">
            <a:spAutoFit/>
          </a:bodyPr>
          <a:lstStyle/>
          <a:p>
            <a:pPr algn="ctr"/>
            <a:r>
              <a:rPr lang="es-EC" sz="2800" b="1"/>
              <a:t>MODELO C4 – NIVEL 3</a:t>
            </a:r>
          </a:p>
        </p:txBody>
      </p:sp>
      <p:pic>
        <p:nvPicPr>
          <p:cNvPr id="2050" name="Picture 2">
            <a:extLst>
              <a:ext uri="{FF2B5EF4-FFF2-40B4-BE49-F238E27FC236}">
                <a16:creationId xmlns:a16="http://schemas.microsoft.com/office/drawing/2014/main" id="{C332925E-30D1-0380-6F45-E42F052390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7945" y="1276350"/>
            <a:ext cx="6796088" cy="4830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4965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Texto&#10;&#10;Descripción generada automáticamente con confianza media">
            <a:extLst>
              <a:ext uri="{FF2B5EF4-FFF2-40B4-BE49-F238E27FC236}">
                <a16:creationId xmlns:a16="http://schemas.microsoft.com/office/drawing/2014/main" id="{59B9D876-F66B-73B9-EF3B-658E521BB4C2}"/>
              </a:ext>
            </a:extLst>
          </p:cNvPr>
          <p:cNvPicPr>
            <a:picLocks noGrp="1" noRot="1" noChangeAspect="1" noMove="1" noResize="1" noEditPoints="1" noAdjustHandles="1" noChangeArrowheads="1" noChangeShapeType="1" noCrop="1"/>
          </p:cNvPicPr>
          <p:nvPr/>
        </p:nvPicPr>
        <p:blipFill rotWithShape="1">
          <a:blip r:embed="rId2">
            <a:extLst>
              <a:ext uri="{BEBA8EAE-BF5A-486C-A8C5-ECC9F3942E4B}">
                <a14:imgProps xmlns:a14="http://schemas.microsoft.com/office/drawing/2010/main">
                  <a14:imgLayer r:embed="rId3">
                    <a14:imgEffect>
                      <a14:backgroundRemoval t="742" b="97403" l="1040" r="99688">
                        <a14:foregroundMark x1="60499" y1="92022" x2="60499" y2="92022"/>
                        <a14:foregroundMark x1="60811" y1="91466" x2="67879" y2="89610"/>
                        <a14:foregroundMark x1="67879" y1="89610" x2="74116" y2="91280"/>
                        <a14:foregroundMark x1="78067" y1="89796" x2="86694" y2="89239"/>
                        <a14:foregroundMark x1="86694" y1="89239" x2="94283" y2="89239"/>
                        <a14:foregroundMark x1="1143" y1="91466" x2="8524" y2="91280"/>
                        <a14:foregroundMark x1="59875" y1="92579" x2="62058" y2="92208"/>
                        <a14:foregroundMark x1="76091" y1="95362" x2="85447" y2="93692"/>
                        <a14:foregroundMark x1="85447" y1="93692" x2="97089" y2="94620"/>
                        <a14:foregroundMark x1="79314" y1="96475" x2="92723" y2="94805"/>
                        <a14:foregroundMark x1="92723" y1="94805" x2="96985" y2="95547"/>
                        <a14:foregroundMark x1="97817" y1="95918" x2="85655" y2="97403"/>
                        <a14:foregroundMark x1="3222" y1="96846" x2="9875" y2="96475"/>
                        <a14:foregroundMark x1="9875" y1="96475" x2="20166" y2="96660"/>
                        <a14:foregroundMark x1="59875" y1="95547" x2="80769" y2="95362"/>
                        <a14:foregroundMark x1="93659" y1="97217" x2="96570" y2="96846"/>
                        <a14:foregroundMark x1="97817" y1="96660" x2="99376" y2="95547"/>
                        <a14:foregroundMark x1="97817" y1="94063" x2="99896" y2="92764"/>
                        <a14:foregroundMark x1="98441" y1="4824" x2="7588" y2="6308"/>
                        <a14:foregroundMark x1="2391" y1="4453" x2="18919" y2="742"/>
                        <a14:foregroundMark x1="20166" y1="95733" x2="24220" y2="95918"/>
                        <a14:foregroundMark x1="24220" y1="95918" x2="60811" y2="94434"/>
                        <a14:backgroundMark x1="24532" y1="31911" x2="24532" y2="31911"/>
                        <a14:backgroundMark x1="23077" y1="35436" x2="27131" y2="30241"/>
                        <a14:backgroundMark x1="27131" y1="30241" x2="27443" y2="28942"/>
                        <a14:backgroundMark x1="22453" y1="36364" x2="19439" y2="42857"/>
                        <a14:backgroundMark x1="19439" y1="42857" x2="19335" y2="44156"/>
                        <a14:backgroundMark x1="29938" y1="39703" x2="34200" y2="39703"/>
                        <a14:backgroundMark x1="34200" y1="39703" x2="40021" y2="39518"/>
                        <a14:backgroundMark x1="40021" y1="39518" x2="44387" y2="41002"/>
                        <a14:backgroundMark x1="42412" y1="45269" x2="45738" y2="50464"/>
                        <a14:backgroundMark x1="45738" y1="50464" x2="48857" y2="44712"/>
                        <a14:backgroundMark x1="48857" y1="44712" x2="49064" y2="44156"/>
                        <a14:backgroundMark x1="51767" y1="40445" x2="51871" y2="49351"/>
                        <a14:backgroundMark x1="51871" y1="49351" x2="49792" y2="51763"/>
                        <a14:backgroundMark x1="52287" y1="39147" x2="54574" y2="43785"/>
                        <a14:backgroundMark x1="53326" y1="50093" x2="57900" y2="46568"/>
                        <a14:backgroundMark x1="57900" y1="46568" x2="60499" y2="40631"/>
                        <a14:backgroundMark x1="60499" y1="40631" x2="61538" y2="40074"/>
                        <a14:backgroundMark x1="57484" y1="48794" x2="64137" y2="45640"/>
                        <a14:backgroundMark x1="64137" y1="45640" x2="65800" y2="41373"/>
                        <a14:backgroundMark x1="64449" y1="47124" x2="58108" y2="51391"/>
                        <a14:backgroundMark x1="58108" y1="51391" x2="57796" y2="51391"/>
                        <a14:backgroundMark x1="63617" y1="50093" x2="68815" y2="48423"/>
                        <a14:backgroundMark x1="68815" y1="48423" x2="69854" y2="44898"/>
                        <a14:backgroundMark x1="71414" y1="41373" x2="76299" y2="39147"/>
                        <a14:backgroundMark x1="76299" y1="39147" x2="75884" y2="42672"/>
                        <a14:backgroundMark x1="71102" y1="51020" x2="74948" y2="46939"/>
                        <a14:backgroundMark x1="74948" y1="46939" x2="75364" y2="44341"/>
                        <a14:backgroundMark x1="19439" y1="47310" x2="21518" y2="51206"/>
                        <a14:backgroundMark x1="77235" y1="49536" x2="79314" y2="45269"/>
                        <a14:backgroundMark x1="35551" y1="45640" x2="35551" y2="45640"/>
                        <a14:backgroundMark x1="35031" y1="45269" x2="35031" y2="45269"/>
                        <a14:backgroundMark x1="84511" y1="37848" x2="84511" y2="37848"/>
                        <a14:backgroundMark x1="84719" y1="37477" x2="83264" y2="37662"/>
                        <a14:backgroundMark x1="32017" y1="26716" x2="36279" y2="25788"/>
                        <a14:backgroundMark x1="21518" y1="51577" x2="28274" y2="50835"/>
                        <a14:backgroundMark x1="28274" y1="50835" x2="33368" y2="47495"/>
                        <a14:backgroundMark x1="33368" y1="47495" x2="34823" y2="45269"/>
                        <a14:backgroundMark x1="79210" y1="47124" x2="82640" y2="50835"/>
                        <a14:backgroundMark x1="82640" y1="50835" x2="86071" y2="47681"/>
                        <a14:backgroundMark x1="32017" y1="34508" x2="34927" y2="36178"/>
                        <a14:backgroundMark x1="37630" y1="29499" x2="37838" y2="33395"/>
                        <a14:backgroundMark x1="33576" y1="50093" x2="31601" y2="56586"/>
                        <a14:backgroundMark x1="62474" y1="39147" x2="63721" y2="42672"/>
                        <a14:backgroundMark x1="41892" y1="48052" x2="45218" y2="50278"/>
                        <a14:backgroundMark x1="68815" y1="35622" x2="68815" y2="35622"/>
                      </a14:backgroundRemoval>
                    </a14:imgEffect>
                  </a14:imgLayer>
                </a14:imgProps>
              </a:ext>
            </a:extLst>
          </a:blip>
          <a:srcRect l="426" r="-1" b="-1"/>
          <a:stretch/>
        </p:blipFill>
        <p:spPr>
          <a:xfrm>
            <a:off x="20" y="1282"/>
            <a:ext cx="12191980" cy="6856718"/>
          </a:xfrm>
          <a:prstGeom prst="rect">
            <a:avLst/>
          </a:prstGeom>
        </p:spPr>
      </p:pic>
      <p:sp>
        <p:nvSpPr>
          <p:cNvPr id="6" name="Arco 5">
            <a:extLst>
              <a:ext uri="{FF2B5EF4-FFF2-40B4-BE49-F238E27FC236}">
                <a16:creationId xmlns:a16="http://schemas.microsoft.com/office/drawing/2014/main" id="{E71C8B56-8106-90D7-1127-FBD120698610}"/>
              </a:ext>
            </a:extLst>
          </p:cNvPr>
          <p:cNvSpPr>
            <a:spLocks noGrp="1" noRot="1" noMove="1" noResize="1" noEditPoints="1" noAdjustHandles="1" noChangeArrowheads="1" noChangeShapeType="1"/>
          </p:cNvSpPr>
          <p:nvPr/>
        </p:nvSpPr>
        <p:spPr>
          <a:xfrm>
            <a:off x="-3344807" y="618893"/>
            <a:ext cx="5653110" cy="5620214"/>
          </a:xfrm>
          <a:prstGeom prst="arc">
            <a:avLst>
              <a:gd name="adj1" fmla="val 17332852"/>
              <a:gd name="adj2" fmla="val 4192355"/>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s-EC"/>
          </a:p>
        </p:txBody>
      </p:sp>
      <p:grpSp>
        <p:nvGrpSpPr>
          <p:cNvPr id="15" name="Grupo 14">
            <a:extLst>
              <a:ext uri="{FF2B5EF4-FFF2-40B4-BE49-F238E27FC236}">
                <a16:creationId xmlns:a16="http://schemas.microsoft.com/office/drawing/2014/main" id="{AD0F7FF1-E9E0-D342-4A81-E64F76FE2B0E}"/>
              </a:ext>
            </a:extLst>
          </p:cNvPr>
          <p:cNvGrpSpPr/>
          <p:nvPr/>
        </p:nvGrpSpPr>
        <p:grpSpPr>
          <a:xfrm>
            <a:off x="1733972" y="4139896"/>
            <a:ext cx="720000" cy="720000"/>
            <a:chOff x="3824079" y="1423315"/>
            <a:chExt cx="720000" cy="720000"/>
          </a:xfrm>
        </p:grpSpPr>
        <p:sp>
          <p:nvSpPr>
            <p:cNvPr id="14" name="Elipse 13">
              <a:extLst>
                <a:ext uri="{FF2B5EF4-FFF2-40B4-BE49-F238E27FC236}">
                  <a16:creationId xmlns:a16="http://schemas.microsoft.com/office/drawing/2014/main" id="{95451C08-D5EA-4C45-7536-CD5FA51C4089}"/>
                </a:ext>
              </a:extLst>
            </p:cNvPr>
            <p:cNvSpPr/>
            <p:nvPr/>
          </p:nvSpPr>
          <p:spPr>
            <a:xfrm>
              <a:off x="3824079" y="1423315"/>
              <a:ext cx="720000" cy="720000"/>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r"/>
              <a:endParaRPr lang="es-EC"/>
            </a:p>
          </p:txBody>
        </p:sp>
        <p:sp>
          <p:nvSpPr>
            <p:cNvPr id="13" name="Elipse 12">
              <a:extLst>
                <a:ext uri="{FF2B5EF4-FFF2-40B4-BE49-F238E27FC236}">
                  <a16:creationId xmlns:a16="http://schemas.microsoft.com/office/drawing/2014/main" id="{E522682F-B4D7-4B52-CBB7-123F36A08DD3}"/>
                </a:ext>
              </a:extLst>
            </p:cNvPr>
            <p:cNvSpPr/>
            <p:nvPr/>
          </p:nvSpPr>
          <p:spPr>
            <a:xfrm>
              <a:off x="3914079" y="1513315"/>
              <a:ext cx="540000" cy="540000"/>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r"/>
              <a:endParaRPr lang="es-EC"/>
            </a:p>
          </p:txBody>
        </p:sp>
      </p:grpSp>
      <p:grpSp>
        <p:nvGrpSpPr>
          <p:cNvPr id="17" name="Grupo 16">
            <a:extLst>
              <a:ext uri="{FF2B5EF4-FFF2-40B4-BE49-F238E27FC236}">
                <a16:creationId xmlns:a16="http://schemas.microsoft.com/office/drawing/2014/main" id="{05558FC5-CC5E-FAFD-0853-99285B2BF1EF}"/>
              </a:ext>
            </a:extLst>
          </p:cNvPr>
          <p:cNvGrpSpPr/>
          <p:nvPr/>
        </p:nvGrpSpPr>
        <p:grpSpPr>
          <a:xfrm>
            <a:off x="1373972" y="1456949"/>
            <a:ext cx="720000" cy="720000"/>
            <a:chOff x="3824079" y="1423315"/>
            <a:chExt cx="720000" cy="720000"/>
          </a:xfrm>
        </p:grpSpPr>
        <p:sp>
          <p:nvSpPr>
            <p:cNvPr id="18" name="Elipse 17">
              <a:extLst>
                <a:ext uri="{FF2B5EF4-FFF2-40B4-BE49-F238E27FC236}">
                  <a16:creationId xmlns:a16="http://schemas.microsoft.com/office/drawing/2014/main" id="{EBF3A1F1-AF70-DEED-2CED-6E4BC925E40B}"/>
                </a:ext>
              </a:extLst>
            </p:cNvPr>
            <p:cNvSpPr/>
            <p:nvPr/>
          </p:nvSpPr>
          <p:spPr>
            <a:xfrm>
              <a:off x="3824079" y="1423315"/>
              <a:ext cx="720000" cy="720000"/>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r"/>
              <a:endParaRPr lang="es-EC"/>
            </a:p>
          </p:txBody>
        </p:sp>
        <p:sp>
          <p:nvSpPr>
            <p:cNvPr id="19" name="Elipse 18">
              <a:extLst>
                <a:ext uri="{FF2B5EF4-FFF2-40B4-BE49-F238E27FC236}">
                  <a16:creationId xmlns:a16="http://schemas.microsoft.com/office/drawing/2014/main" id="{D8A4DCE2-5966-B865-FA72-91132D123350}"/>
                </a:ext>
              </a:extLst>
            </p:cNvPr>
            <p:cNvSpPr/>
            <p:nvPr/>
          </p:nvSpPr>
          <p:spPr>
            <a:xfrm>
              <a:off x="3914079" y="1513315"/>
              <a:ext cx="540000" cy="540000"/>
            </a:xfrm>
            <a:prstGeom prst="ellipse">
              <a:avLst/>
            </a:prstGeom>
            <a:solidFill>
              <a:schemeClr val="accent6">
                <a:lumMod val="20000"/>
                <a:lumOff val="80000"/>
              </a:schemeClr>
            </a:solidFill>
          </p:spPr>
          <p:style>
            <a:lnRef idx="3">
              <a:schemeClr val="lt1"/>
            </a:lnRef>
            <a:fillRef idx="1">
              <a:schemeClr val="accent6"/>
            </a:fillRef>
            <a:effectRef idx="1">
              <a:schemeClr val="accent6"/>
            </a:effectRef>
            <a:fontRef idx="minor">
              <a:schemeClr val="lt1"/>
            </a:fontRef>
          </p:style>
          <p:txBody>
            <a:bodyPr rtlCol="0" anchor="ctr"/>
            <a:lstStyle/>
            <a:p>
              <a:pPr algn="r"/>
              <a:endParaRPr lang="es-EC"/>
            </a:p>
          </p:txBody>
        </p:sp>
      </p:grpSp>
      <p:sp>
        <p:nvSpPr>
          <p:cNvPr id="20" name="CuadroTexto 19">
            <a:extLst>
              <a:ext uri="{FF2B5EF4-FFF2-40B4-BE49-F238E27FC236}">
                <a16:creationId xmlns:a16="http://schemas.microsoft.com/office/drawing/2014/main" id="{60FCB198-B4D9-A5AC-B97D-568A98069D2D}"/>
              </a:ext>
            </a:extLst>
          </p:cNvPr>
          <p:cNvSpPr txBox="1"/>
          <p:nvPr/>
        </p:nvSpPr>
        <p:spPr>
          <a:xfrm>
            <a:off x="1478284" y="940729"/>
            <a:ext cx="2110038" cy="369332"/>
          </a:xfrm>
          <a:prstGeom prst="rect">
            <a:avLst/>
          </a:prstGeom>
          <a:noFill/>
        </p:spPr>
        <p:txBody>
          <a:bodyPr wrap="square" rtlCol="0">
            <a:spAutoFit/>
          </a:bodyPr>
          <a:lstStyle/>
          <a:p>
            <a:r>
              <a:rPr lang="es-EC" b="1"/>
              <a:t>Introducción</a:t>
            </a:r>
          </a:p>
        </p:txBody>
      </p:sp>
      <p:sp>
        <p:nvSpPr>
          <p:cNvPr id="21" name="CuadroTexto 20">
            <a:extLst>
              <a:ext uri="{FF2B5EF4-FFF2-40B4-BE49-F238E27FC236}">
                <a16:creationId xmlns:a16="http://schemas.microsoft.com/office/drawing/2014/main" id="{D273C596-8095-D1EC-0660-E98E102CF8DB}"/>
              </a:ext>
            </a:extLst>
          </p:cNvPr>
          <p:cNvSpPr txBox="1"/>
          <p:nvPr/>
        </p:nvSpPr>
        <p:spPr>
          <a:xfrm>
            <a:off x="2098714" y="1628839"/>
            <a:ext cx="2110038" cy="369332"/>
          </a:xfrm>
          <a:prstGeom prst="rect">
            <a:avLst/>
          </a:prstGeom>
          <a:noFill/>
        </p:spPr>
        <p:txBody>
          <a:bodyPr wrap="square" rtlCol="0">
            <a:spAutoFit/>
          </a:bodyPr>
          <a:lstStyle/>
          <a:p>
            <a:r>
              <a:rPr lang="es-EC" b="1"/>
              <a:t>Objetivos</a:t>
            </a:r>
          </a:p>
        </p:txBody>
      </p:sp>
      <p:grpSp>
        <p:nvGrpSpPr>
          <p:cNvPr id="22" name="Grupo 21">
            <a:extLst>
              <a:ext uri="{FF2B5EF4-FFF2-40B4-BE49-F238E27FC236}">
                <a16:creationId xmlns:a16="http://schemas.microsoft.com/office/drawing/2014/main" id="{0250D73B-5AD4-863B-4F26-01E2C55E143B}"/>
              </a:ext>
            </a:extLst>
          </p:cNvPr>
          <p:cNvGrpSpPr/>
          <p:nvPr/>
        </p:nvGrpSpPr>
        <p:grpSpPr>
          <a:xfrm>
            <a:off x="1803819" y="2312932"/>
            <a:ext cx="720000" cy="720000"/>
            <a:chOff x="3824079" y="1423315"/>
            <a:chExt cx="720000" cy="720000"/>
          </a:xfrm>
        </p:grpSpPr>
        <p:sp>
          <p:nvSpPr>
            <p:cNvPr id="23" name="Elipse 22">
              <a:extLst>
                <a:ext uri="{FF2B5EF4-FFF2-40B4-BE49-F238E27FC236}">
                  <a16:creationId xmlns:a16="http://schemas.microsoft.com/office/drawing/2014/main" id="{0CA1B902-B471-31E1-4D81-A9946C91B96A}"/>
                </a:ext>
              </a:extLst>
            </p:cNvPr>
            <p:cNvSpPr/>
            <p:nvPr/>
          </p:nvSpPr>
          <p:spPr>
            <a:xfrm>
              <a:off x="3824079" y="1423315"/>
              <a:ext cx="720000" cy="720000"/>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r"/>
              <a:endParaRPr lang="es-EC"/>
            </a:p>
          </p:txBody>
        </p:sp>
        <p:sp>
          <p:nvSpPr>
            <p:cNvPr id="24" name="Elipse 23">
              <a:extLst>
                <a:ext uri="{FF2B5EF4-FFF2-40B4-BE49-F238E27FC236}">
                  <a16:creationId xmlns:a16="http://schemas.microsoft.com/office/drawing/2014/main" id="{FC5F2F1E-4258-ED44-0BC5-EDDED657A063}"/>
                </a:ext>
              </a:extLst>
            </p:cNvPr>
            <p:cNvSpPr/>
            <p:nvPr/>
          </p:nvSpPr>
          <p:spPr>
            <a:xfrm>
              <a:off x="3914079" y="1513315"/>
              <a:ext cx="540000" cy="540000"/>
            </a:xfrm>
            <a:prstGeom prst="ellipse">
              <a:avLst/>
            </a:prstGeom>
            <a:solidFill>
              <a:schemeClr val="accent6">
                <a:lumMod val="20000"/>
                <a:lumOff val="80000"/>
              </a:schemeClr>
            </a:solidFill>
          </p:spPr>
          <p:style>
            <a:lnRef idx="3">
              <a:schemeClr val="lt1"/>
            </a:lnRef>
            <a:fillRef idx="1">
              <a:schemeClr val="accent6"/>
            </a:fillRef>
            <a:effectRef idx="1">
              <a:schemeClr val="accent6"/>
            </a:effectRef>
            <a:fontRef idx="minor">
              <a:schemeClr val="lt1"/>
            </a:fontRef>
          </p:style>
          <p:txBody>
            <a:bodyPr rtlCol="0" anchor="ctr"/>
            <a:lstStyle/>
            <a:p>
              <a:pPr algn="r"/>
              <a:endParaRPr lang="es-EC"/>
            </a:p>
          </p:txBody>
        </p:sp>
      </p:grpSp>
      <p:sp>
        <p:nvSpPr>
          <p:cNvPr id="25" name="CuadroTexto 24">
            <a:extLst>
              <a:ext uri="{FF2B5EF4-FFF2-40B4-BE49-F238E27FC236}">
                <a16:creationId xmlns:a16="http://schemas.microsoft.com/office/drawing/2014/main" id="{ACF05443-6530-570E-9AA9-C51EB9A50774}"/>
              </a:ext>
            </a:extLst>
          </p:cNvPr>
          <p:cNvSpPr txBox="1"/>
          <p:nvPr/>
        </p:nvSpPr>
        <p:spPr>
          <a:xfrm>
            <a:off x="2528560" y="2484822"/>
            <a:ext cx="4240229" cy="369332"/>
          </a:xfrm>
          <a:prstGeom prst="rect">
            <a:avLst/>
          </a:prstGeom>
          <a:noFill/>
        </p:spPr>
        <p:txBody>
          <a:bodyPr wrap="square" rtlCol="0">
            <a:spAutoFit/>
          </a:bodyPr>
          <a:lstStyle/>
          <a:p>
            <a:r>
              <a:rPr lang="es-EC" b="1"/>
              <a:t>Implementación del sistema</a:t>
            </a:r>
          </a:p>
        </p:txBody>
      </p:sp>
      <p:grpSp>
        <p:nvGrpSpPr>
          <p:cNvPr id="26" name="Grupo 25">
            <a:extLst>
              <a:ext uri="{FF2B5EF4-FFF2-40B4-BE49-F238E27FC236}">
                <a16:creationId xmlns:a16="http://schemas.microsoft.com/office/drawing/2014/main" id="{BEA1D7AA-AA75-43C9-5D63-721012CA47A9}"/>
              </a:ext>
            </a:extLst>
          </p:cNvPr>
          <p:cNvGrpSpPr/>
          <p:nvPr/>
        </p:nvGrpSpPr>
        <p:grpSpPr>
          <a:xfrm>
            <a:off x="1893819" y="3248146"/>
            <a:ext cx="720000" cy="720000"/>
            <a:chOff x="3824079" y="1423315"/>
            <a:chExt cx="720000" cy="720000"/>
          </a:xfrm>
        </p:grpSpPr>
        <p:sp>
          <p:nvSpPr>
            <p:cNvPr id="27" name="Elipse 26">
              <a:extLst>
                <a:ext uri="{FF2B5EF4-FFF2-40B4-BE49-F238E27FC236}">
                  <a16:creationId xmlns:a16="http://schemas.microsoft.com/office/drawing/2014/main" id="{6A1433A5-7D39-88C9-4B59-557E9457FF26}"/>
                </a:ext>
              </a:extLst>
            </p:cNvPr>
            <p:cNvSpPr/>
            <p:nvPr/>
          </p:nvSpPr>
          <p:spPr>
            <a:xfrm>
              <a:off x="3824079" y="1423315"/>
              <a:ext cx="720000" cy="720000"/>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r"/>
              <a:endParaRPr lang="es-EC"/>
            </a:p>
          </p:txBody>
        </p:sp>
        <p:sp>
          <p:nvSpPr>
            <p:cNvPr id="28" name="Elipse 27">
              <a:extLst>
                <a:ext uri="{FF2B5EF4-FFF2-40B4-BE49-F238E27FC236}">
                  <a16:creationId xmlns:a16="http://schemas.microsoft.com/office/drawing/2014/main" id="{BEE98E46-2142-F64A-E24C-10B6E626C410}"/>
                </a:ext>
              </a:extLst>
            </p:cNvPr>
            <p:cNvSpPr/>
            <p:nvPr/>
          </p:nvSpPr>
          <p:spPr>
            <a:xfrm>
              <a:off x="3914079" y="1513315"/>
              <a:ext cx="540000" cy="540000"/>
            </a:xfrm>
            <a:prstGeom prst="ellipse">
              <a:avLst/>
            </a:prstGeom>
            <a:solidFill>
              <a:schemeClr val="accent6">
                <a:lumMod val="20000"/>
                <a:lumOff val="80000"/>
              </a:schemeClr>
            </a:solidFill>
          </p:spPr>
          <p:style>
            <a:lnRef idx="3">
              <a:schemeClr val="lt1"/>
            </a:lnRef>
            <a:fillRef idx="1">
              <a:schemeClr val="accent6"/>
            </a:fillRef>
            <a:effectRef idx="1">
              <a:schemeClr val="accent6"/>
            </a:effectRef>
            <a:fontRef idx="minor">
              <a:schemeClr val="lt1"/>
            </a:fontRef>
          </p:style>
          <p:txBody>
            <a:bodyPr rtlCol="0" anchor="ctr"/>
            <a:lstStyle/>
            <a:p>
              <a:pPr algn="r"/>
              <a:endParaRPr lang="es-EC"/>
            </a:p>
          </p:txBody>
        </p:sp>
      </p:grpSp>
      <p:sp>
        <p:nvSpPr>
          <p:cNvPr id="29" name="CuadroTexto 28">
            <a:extLst>
              <a:ext uri="{FF2B5EF4-FFF2-40B4-BE49-F238E27FC236}">
                <a16:creationId xmlns:a16="http://schemas.microsoft.com/office/drawing/2014/main" id="{A364467E-3C0F-43BA-64F2-791B2396FBD0}"/>
              </a:ext>
            </a:extLst>
          </p:cNvPr>
          <p:cNvSpPr txBox="1"/>
          <p:nvPr/>
        </p:nvSpPr>
        <p:spPr>
          <a:xfrm>
            <a:off x="2618561" y="3420036"/>
            <a:ext cx="3994112" cy="369332"/>
          </a:xfrm>
          <a:prstGeom prst="rect">
            <a:avLst/>
          </a:prstGeom>
          <a:noFill/>
        </p:spPr>
        <p:txBody>
          <a:bodyPr wrap="square" rtlCol="0">
            <a:spAutoFit/>
          </a:bodyPr>
          <a:lstStyle/>
          <a:p>
            <a:r>
              <a:rPr lang="es-EC" b="1"/>
              <a:t>Implementación del sistema</a:t>
            </a:r>
          </a:p>
        </p:txBody>
      </p:sp>
      <p:grpSp>
        <p:nvGrpSpPr>
          <p:cNvPr id="30" name="Grupo 29">
            <a:extLst>
              <a:ext uri="{FF2B5EF4-FFF2-40B4-BE49-F238E27FC236}">
                <a16:creationId xmlns:a16="http://schemas.microsoft.com/office/drawing/2014/main" id="{A0B50C9D-0EF9-D4D1-6458-6A41B1A20BAA}"/>
              </a:ext>
            </a:extLst>
          </p:cNvPr>
          <p:cNvGrpSpPr/>
          <p:nvPr/>
        </p:nvGrpSpPr>
        <p:grpSpPr>
          <a:xfrm>
            <a:off x="649230" y="765395"/>
            <a:ext cx="720000" cy="720000"/>
            <a:chOff x="3824079" y="1423315"/>
            <a:chExt cx="720000" cy="720000"/>
          </a:xfrm>
        </p:grpSpPr>
        <p:sp>
          <p:nvSpPr>
            <p:cNvPr id="31" name="Elipse 30">
              <a:extLst>
                <a:ext uri="{FF2B5EF4-FFF2-40B4-BE49-F238E27FC236}">
                  <a16:creationId xmlns:a16="http://schemas.microsoft.com/office/drawing/2014/main" id="{4AB6B612-C717-8E16-5F1F-A48FC78B9FED}"/>
                </a:ext>
              </a:extLst>
            </p:cNvPr>
            <p:cNvSpPr/>
            <p:nvPr/>
          </p:nvSpPr>
          <p:spPr>
            <a:xfrm>
              <a:off x="3824079" y="1423315"/>
              <a:ext cx="720000" cy="720000"/>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r"/>
              <a:endParaRPr lang="es-EC"/>
            </a:p>
          </p:txBody>
        </p:sp>
        <p:sp>
          <p:nvSpPr>
            <p:cNvPr id="32" name="Elipse 31">
              <a:extLst>
                <a:ext uri="{FF2B5EF4-FFF2-40B4-BE49-F238E27FC236}">
                  <a16:creationId xmlns:a16="http://schemas.microsoft.com/office/drawing/2014/main" id="{1B85B521-5429-97F7-E5D8-115393E6E53F}"/>
                </a:ext>
              </a:extLst>
            </p:cNvPr>
            <p:cNvSpPr/>
            <p:nvPr/>
          </p:nvSpPr>
          <p:spPr>
            <a:xfrm>
              <a:off x="3914079" y="1513315"/>
              <a:ext cx="540000" cy="540000"/>
            </a:xfrm>
            <a:prstGeom prst="ellipse">
              <a:avLst/>
            </a:prstGeom>
            <a:solidFill>
              <a:schemeClr val="accent6">
                <a:lumMod val="20000"/>
                <a:lumOff val="80000"/>
              </a:schemeClr>
            </a:solidFill>
          </p:spPr>
          <p:style>
            <a:lnRef idx="3">
              <a:schemeClr val="lt1"/>
            </a:lnRef>
            <a:fillRef idx="1">
              <a:schemeClr val="accent6"/>
            </a:fillRef>
            <a:effectRef idx="1">
              <a:schemeClr val="accent6"/>
            </a:effectRef>
            <a:fontRef idx="minor">
              <a:schemeClr val="lt1"/>
            </a:fontRef>
          </p:style>
          <p:txBody>
            <a:bodyPr rtlCol="0" anchor="ctr"/>
            <a:lstStyle/>
            <a:p>
              <a:pPr algn="r"/>
              <a:endParaRPr lang="es-EC"/>
            </a:p>
          </p:txBody>
        </p:sp>
      </p:grpSp>
      <p:sp>
        <p:nvSpPr>
          <p:cNvPr id="33" name="CuadroTexto 32">
            <a:extLst>
              <a:ext uri="{FF2B5EF4-FFF2-40B4-BE49-F238E27FC236}">
                <a16:creationId xmlns:a16="http://schemas.microsoft.com/office/drawing/2014/main" id="{598EBD1B-B654-325E-9F78-EFB4F2593A9B}"/>
              </a:ext>
            </a:extLst>
          </p:cNvPr>
          <p:cNvSpPr txBox="1"/>
          <p:nvPr/>
        </p:nvSpPr>
        <p:spPr>
          <a:xfrm>
            <a:off x="2433818" y="4315230"/>
            <a:ext cx="3340085" cy="369332"/>
          </a:xfrm>
          <a:prstGeom prst="rect">
            <a:avLst/>
          </a:prstGeom>
          <a:noFill/>
        </p:spPr>
        <p:txBody>
          <a:bodyPr wrap="square" rtlCol="0">
            <a:spAutoFit/>
          </a:bodyPr>
          <a:lstStyle/>
          <a:p>
            <a:r>
              <a:rPr lang="es-EC" b="1"/>
              <a:t>Validación del sistema</a:t>
            </a:r>
          </a:p>
        </p:txBody>
      </p:sp>
      <p:grpSp>
        <p:nvGrpSpPr>
          <p:cNvPr id="34" name="Grupo 33">
            <a:extLst>
              <a:ext uri="{FF2B5EF4-FFF2-40B4-BE49-F238E27FC236}">
                <a16:creationId xmlns:a16="http://schemas.microsoft.com/office/drawing/2014/main" id="{3113EB0C-6ED7-72C4-1E57-30FB0DBEF459}"/>
              </a:ext>
            </a:extLst>
          </p:cNvPr>
          <p:cNvGrpSpPr/>
          <p:nvPr/>
        </p:nvGrpSpPr>
        <p:grpSpPr>
          <a:xfrm>
            <a:off x="1263819" y="4895322"/>
            <a:ext cx="720000" cy="720000"/>
            <a:chOff x="3824079" y="1423315"/>
            <a:chExt cx="720000" cy="720000"/>
          </a:xfrm>
        </p:grpSpPr>
        <p:sp>
          <p:nvSpPr>
            <p:cNvPr id="35" name="Elipse 34">
              <a:extLst>
                <a:ext uri="{FF2B5EF4-FFF2-40B4-BE49-F238E27FC236}">
                  <a16:creationId xmlns:a16="http://schemas.microsoft.com/office/drawing/2014/main" id="{2AB95C0F-7832-24AC-F037-D10881B50B58}"/>
                </a:ext>
              </a:extLst>
            </p:cNvPr>
            <p:cNvSpPr/>
            <p:nvPr/>
          </p:nvSpPr>
          <p:spPr>
            <a:xfrm>
              <a:off x="3824079" y="1423315"/>
              <a:ext cx="720000" cy="720000"/>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r"/>
              <a:endParaRPr lang="es-EC"/>
            </a:p>
          </p:txBody>
        </p:sp>
        <p:sp>
          <p:nvSpPr>
            <p:cNvPr id="36" name="Elipse 35">
              <a:extLst>
                <a:ext uri="{FF2B5EF4-FFF2-40B4-BE49-F238E27FC236}">
                  <a16:creationId xmlns:a16="http://schemas.microsoft.com/office/drawing/2014/main" id="{8B0CC9A5-09E7-0679-055A-E96D115EB244}"/>
                </a:ext>
              </a:extLst>
            </p:cNvPr>
            <p:cNvSpPr/>
            <p:nvPr/>
          </p:nvSpPr>
          <p:spPr>
            <a:xfrm>
              <a:off x="3914079" y="1513315"/>
              <a:ext cx="540000" cy="540000"/>
            </a:xfrm>
            <a:prstGeom prst="ellipse">
              <a:avLst/>
            </a:prstGeom>
            <a:solidFill>
              <a:schemeClr val="accent6">
                <a:lumMod val="20000"/>
                <a:lumOff val="80000"/>
              </a:schemeClr>
            </a:solidFill>
          </p:spPr>
          <p:style>
            <a:lnRef idx="3">
              <a:schemeClr val="lt1"/>
            </a:lnRef>
            <a:fillRef idx="1">
              <a:schemeClr val="accent6"/>
            </a:fillRef>
            <a:effectRef idx="1">
              <a:schemeClr val="accent6"/>
            </a:effectRef>
            <a:fontRef idx="minor">
              <a:schemeClr val="lt1"/>
            </a:fontRef>
          </p:style>
          <p:txBody>
            <a:bodyPr rtlCol="0" anchor="ctr"/>
            <a:lstStyle/>
            <a:p>
              <a:pPr algn="r"/>
              <a:endParaRPr lang="es-EC"/>
            </a:p>
          </p:txBody>
        </p:sp>
      </p:grpSp>
      <p:sp>
        <p:nvSpPr>
          <p:cNvPr id="37" name="CuadroTexto 36">
            <a:extLst>
              <a:ext uri="{FF2B5EF4-FFF2-40B4-BE49-F238E27FC236}">
                <a16:creationId xmlns:a16="http://schemas.microsoft.com/office/drawing/2014/main" id="{E71124E3-59C1-C9BA-4179-42AE490C22A1}"/>
              </a:ext>
            </a:extLst>
          </p:cNvPr>
          <p:cNvSpPr txBox="1"/>
          <p:nvPr/>
        </p:nvSpPr>
        <p:spPr>
          <a:xfrm>
            <a:off x="1988561" y="5067212"/>
            <a:ext cx="2110038" cy="369332"/>
          </a:xfrm>
          <a:prstGeom prst="rect">
            <a:avLst/>
          </a:prstGeom>
          <a:noFill/>
        </p:spPr>
        <p:txBody>
          <a:bodyPr wrap="square" rtlCol="0">
            <a:spAutoFit/>
          </a:bodyPr>
          <a:lstStyle/>
          <a:p>
            <a:r>
              <a:rPr lang="es-EC" b="1"/>
              <a:t>Conclusiones</a:t>
            </a:r>
          </a:p>
        </p:txBody>
      </p:sp>
      <p:sp>
        <p:nvSpPr>
          <p:cNvPr id="38" name="CuadroTexto 37">
            <a:extLst>
              <a:ext uri="{FF2B5EF4-FFF2-40B4-BE49-F238E27FC236}">
                <a16:creationId xmlns:a16="http://schemas.microsoft.com/office/drawing/2014/main" id="{6A19F4D8-D736-60C5-926F-4A4E794F0386}"/>
              </a:ext>
            </a:extLst>
          </p:cNvPr>
          <p:cNvSpPr txBox="1"/>
          <p:nvPr/>
        </p:nvSpPr>
        <p:spPr>
          <a:xfrm>
            <a:off x="5272021" y="28238"/>
            <a:ext cx="2681304" cy="646331"/>
          </a:xfrm>
          <a:prstGeom prst="rect">
            <a:avLst/>
          </a:prstGeom>
          <a:noFill/>
        </p:spPr>
        <p:txBody>
          <a:bodyPr wrap="square" rtlCol="0">
            <a:spAutoFit/>
          </a:bodyPr>
          <a:lstStyle/>
          <a:p>
            <a:pPr algn="ctr"/>
            <a:r>
              <a:rPr lang="es-EC" sz="3600" b="1"/>
              <a:t>Contenido</a:t>
            </a:r>
          </a:p>
        </p:txBody>
      </p:sp>
    </p:spTree>
    <p:extLst>
      <p:ext uri="{BB962C8B-B14F-4D97-AF65-F5344CB8AC3E}">
        <p14:creationId xmlns:p14="http://schemas.microsoft.com/office/powerpoint/2010/main" val="29424988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Texto&#10;&#10;Descripción generada automáticamente con confianza media">
            <a:extLst>
              <a:ext uri="{FF2B5EF4-FFF2-40B4-BE49-F238E27FC236}">
                <a16:creationId xmlns:a16="http://schemas.microsoft.com/office/drawing/2014/main" id="{59B9D876-F66B-73B9-EF3B-658E521BB4C2}"/>
              </a:ext>
            </a:extLst>
          </p:cNvPr>
          <p:cNvPicPr>
            <a:picLocks noGrp="1" noRot="1" noChangeAspect="1" noMove="1" noResize="1" noEditPoints="1" noAdjustHandles="1" noChangeArrowheads="1" noChangeShapeType="1" noCrop="1"/>
          </p:cNvPicPr>
          <p:nvPr/>
        </p:nvPicPr>
        <p:blipFill rotWithShape="1">
          <a:blip r:embed="rId2">
            <a:extLst>
              <a:ext uri="{BEBA8EAE-BF5A-486C-A8C5-ECC9F3942E4B}">
                <a14:imgProps xmlns:a14="http://schemas.microsoft.com/office/drawing/2010/main">
                  <a14:imgLayer r:embed="rId3">
                    <a14:imgEffect>
                      <a14:backgroundRemoval t="742" b="97403" l="1040" r="99688">
                        <a14:foregroundMark x1="60499" y1="92022" x2="60499" y2="92022"/>
                        <a14:foregroundMark x1="60811" y1="91466" x2="67879" y2="89610"/>
                        <a14:foregroundMark x1="67879" y1="89610" x2="74116" y2="91280"/>
                        <a14:foregroundMark x1="78067" y1="89796" x2="86694" y2="89239"/>
                        <a14:foregroundMark x1="86694" y1="89239" x2="94283" y2="89239"/>
                        <a14:foregroundMark x1="1143" y1="91466" x2="8524" y2="91280"/>
                        <a14:foregroundMark x1="59875" y1="92579" x2="62058" y2="92208"/>
                        <a14:foregroundMark x1="76091" y1="95362" x2="85447" y2="93692"/>
                        <a14:foregroundMark x1="85447" y1="93692" x2="97089" y2="94620"/>
                        <a14:foregroundMark x1="79314" y1="96475" x2="92723" y2="94805"/>
                        <a14:foregroundMark x1="92723" y1="94805" x2="96985" y2="95547"/>
                        <a14:foregroundMark x1="97817" y1="95918" x2="85655" y2="97403"/>
                        <a14:foregroundMark x1="3222" y1="96846" x2="9875" y2="96475"/>
                        <a14:foregroundMark x1="9875" y1="96475" x2="20166" y2="96660"/>
                        <a14:foregroundMark x1="59875" y1="95547" x2="80769" y2="95362"/>
                        <a14:foregroundMark x1="93659" y1="97217" x2="96570" y2="96846"/>
                        <a14:foregroundMark x1="97817" y1="96660" x2="99376" y2="95547"/>
                        <a14:foregroundMark x1="97817" y1="94063" x2="99896" y2="92764"/>
                        <a14:foregroundMark x1="98441" y1="4824" x2="7588" y2="6308"/>
                        <a14:foregroundMark x1="2391" y1="4453" x2="18919" y2="742"/>
                        <a14:foregroundMark x1="20166" y1="95733" x2="24220" y2="95918"/>
                        <a14:foregroundMark x1="24220" y1="95918" x2="60811" y2="94434"/>
                        <a14:backgroundMark x1="24532" y1="31911" x2="24532" y2="31911"/>
                        <a14:backgroundMark x1="23077" y1="35436" x2="27131" y2="30241"/>
                        <a14:backgroundMark x1="27131" y1="30241" x2="27443" y2="28942"/>
                        <a14:backgroundMark x1="22453" y1="36364" x2="19439" y2="42857"/>
                        <a14:backgroundMark x1="19439" y1="42857" x2="19335" y2="44156"/>
                        <a14:backgroundMark x1="29938" y1="39703" x2="34200" y2="39703"/>
                        <a14:backgroundMark x1="34200" y1="39703" x2="40021" y2="39518"/>
                        <a14:backgroundMark x1="40021" y1="39518" x2="44387" y2="41002"/>
                        <a14:backgroundMark x1="42412" y1="45269" x2="45738" y2="50464"/>
                        <a14:backgroundMark x1="45738" y1="50464" x2="48857" y2="44712"/>
                        <a14:backgroundMark x1="48857" y1="44712" x2="49064" y2="44156"/>
                        <a14:backgroundMark x1="51767" y1="40445" x2="51871" y2="49351"/>
                        <a14:backgroundMark x1="51871" y1="49351" x2="49792" y2="51763"/>
                        <a14:backgroundMark x1="52287" y1="39147" x2="54574" y2="43785"/>
                        <a14:backgroundMark x1="53326" y1="50093" x2="57900" y2="46568"/>
                        <a14:backgroundMark x1="57900" y1="46568" x2="60499" y2="40631"/>
                        <a14:backgroundMark x1="60499" y1="40631" x2="61538" y2="40074"/>
                        <a14:backgroundMark x1="57484" y1="48794" x2="64137" y2="45640"/>
                        <a14:backgroundMark x1="64137" y1="45640" x2="65800" y2="41373"/>
                        <a14:backgroundMark x1="64449" y1="47124" x2="58108" y2="51391"/>
                        <a14:backgroundMark x1="58108" y1="51391" x2="57796" y2="51391"/>
                        <a14:backgroundMark x1="63617" y1="50093" x2="68815" y2="48423"/>
                        <a14:backgroundMark x1="68815" y1="48423" x2="69854" y2="44898"/>
                        <a14:backgroundMark x1="71414" y1="41373" x2="76299" y2="39147"/>
                        <a14:backgroundMark x1="76299" y1="39147" x2="75884" y2="42672"/>
                        <a14:backgroundMark x1="71102" y1="51020" x2="74948" y2="46939"/>
                        <a14:backgroundMark x1="74948" y1="46939" x2="75364" y2="44341"/>
                        <a14:backgroundMark x1="19439" y1="47310" x2="21518" y2="51206"/>
                        <a14:backgroundMark x1="77235" y1="49536" x2="79314" y2="45269"/>
                        <a14:backgroundMark x1="35551" y1="45640" x2="35551" y2="45640"/>
                        <a14:backgroundMark x1="35031" y1="45269" x2="35031" y2="45269"/>
                        <a14:backgroundMark x1="84511" y1="37848" x2="84511" y2="37848"/>
                        <a14:backgroundMark x1="84719" y1="37477" x2="83264" y2="37662"/>
                        <a14:backgroundMark x1="32017" y1="26716" x2="36279" y2="25788"/>
                        <a14:backgroundMark x1="21518" y1="51577" x2="28274" y2="50835"/>
                        <a14:backgroundMark x1="28274" y1="50835" x2="33368" y2="47495"/>
                        <a14:backgroundMark x1="33368" y1="47495" x2="34823" y2="45269"/>
                        <a14:backgroundMark x1="79210" y1="47124" x2="82640" y2="50835"/>
                        <a14:backgroundMark x1="82640" y1="50835" x2="86071" y2="47681"/>
                        <a14:backgroundMark x1="32017" y1="34508" x2="34927" y2="36178"/>
                        <a14:backgroundMark x1="37630" y1="29499" x2="37838" y2="33395"/>
                        <a14:backgroundMark x1="33576" y1="50093" x2="31601" y2="56586"/>
                        <a14:backgroundMark x1="62474" y1="39147" x2="63721" y2="42672"/>
                        <a14:backgroundMark x1="41892" y1="48052" x2="45218" y2="50278"/>
                        <a14:backgroundMark x1="68815" y1="35622" x2="68815" y2="35622"/>
                      </a14:backgroundRemoval>
                    </a14:imgEffect>
                  </a14:imgLayer>
                </a14:imgProps>
              </a:ext>
            </a:extLst>
          </a:blip>
          <a:srcRect l="426" r="-1" b="-1"/>
          <a:stretch/>
        </p:blipFill>
        <p:spPr>
          <a:xfrm>
            <a:off x="20" y="1282"/>
            <a:ext cx="12191980" cy="6856718"/>
          </a:xfrm>
          <a:prstGeom prst="rect">
            <a:avLst/>
          </a:prstGeom>
        </p:spPr>
      </p:pic>
      <p:sp>
        <p:nvSpPr>
          <p:cNvPr id="3" name="CuadroTexto 2">
            <a:extLst>
              <a:ext uri="{FF2B5EF4-FFF2-40B4-BE49-F238E27FC236}">
                <a16:creationId xmlns:a16="http://schemas.microsoft.com/office/drawing/2014/main" id="{25B24BE0-1491-2C93-765F-8F2C2003271E}"/>
              </a:ext>
            </a:extLst>
          </p:cNvPr>
          <p:cNvSpPr txBox="1"/>
          <p:nvPr/>
        </p:nvSpPr>
        <p:spPr>
          <a:xfrm>
            <a:off x="0" y="0"/>
            <a:ext cx="12191980" cy="646331"/>
          </a:xfrm>
          <a:prstGeom prst="rect">
            <a:avLst/>
          </a:prstGeom>
          <a:noFill/>
        </p:spPr>
        <p:txBody>
          <a:bodyPr wrap="square" lIns="91440" tIns="45720" rIns="91440" bIns="45720" rtlCol="0" anchor="t">
            <a:spAutoFit/>
          </a:bodyPr>
          <a:lstStyle/>
          <a:p>
            <a:r>
              <a:rPr lang="es-EC" sz="3600" b="1">
                <a:cs typeface="Calibri"/>
              </a:rPr>
              <a:t>VALIDACIÓN DEL SISTEMA</a:t>
            </a:r>
            <a:endParaRPr lang="en-US" sz="3600">
              <a:cs typeface="Calibri" panose="020F0502020204030204"/>
            </a:endParaRPr>
          </a:p>
        </p:txBody>
      </p:sp>
      <p:sp>
        <p:nvSpPr>
          <p:cNvPr id="4" name="CuadroTexto 3">
            <a:extLst>
              <a:ext uri="{FF2B5EF4-FFF2-40B4-BE49-F238E27FC236}">
                <a16:creationId xmlns:a16="http://schemas.microsoft.com/office/drawing/2014/main" id="{6B6A383F-BB08-2F4F-059B-9EAE43CDA48C}"/>
              </a:ext>
            </a:extLst>
          </p:cNvPr>
          <p:cNvSpPr txBox="1"/>
          <p:nvPr/>
        </p:nvSpPr>
        <p:spPr>
          <a:xfrm>
            <a:off x="21" y="1164115"/>
            <a:ext cx="12191979" cy="646331"/>
          </a:xfrm>
          <a:prstGeom prst="rect">
            <a:avLst/>
          </a:prstGeom>
          <a:noFill/>
        </p:spPr>
        <p:txBody>
          <a:bodyPr wrap="square" rtlCol="0">
            <a:spAutoFit/>
          </a:bodyPr>
          <a:lstStyle/>
          <a:p>
            <a:pPr algn="ctr"/>
            <a:r>
              <a:rPr lang="es-EC" sz="3600" b="1"/>
              <a:t>CORPUS USADO EN EL SISTEMA</a:t>
            </a:r>
          </a:p>
        </p:txBody>
      </p:sp>
      <p:sp>
        <p:nvSpPr>
          <p:cNvPr id="7" name="Rectangle: Rounded Corners 1">
            <a:extLst>
              <a:ext uri="{FF2B5EF4-FFF2-40B4-BE49-F238E27FC236}">
                <a16:creationId xmlns:a16="http://schemas.microsoft.com/office/drawing/2014/main" id="{6CC33622-9C8F-C4BF-06D9-4F921A7BDDA9}"/>
              </a:ext>
            </a:extLst>
          </p:cNvPr>
          <p:cNvSpPr/>
          <p:nvPr/>
        </p:nvSpPr>
        <p:spPr>
          <a:xfrm>
            <a:off x="1830818" y="2410219"/>
            <a:ext cx="8530364" cy="2208832"/>
          </a:xfrm>
          <a:prstGeom prst="roundRec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r>
              <a:rPr lang="es-ES" sz="2800">
                <a:ea typeface="+mn-lt"/>
                <a:cs typeface="+mn-lt"/>
              </a:rPr>
              <a:t>La validación del sistema se apoya en un corpus que se encuentra almacenado en el repositorio de GitHub. Este corpus fue creado de manera manual, lo que significa que cada dato fue revisado y etiquetado por un individuo con conocimientos en el campo médico.</a:t>
            </a:r>
            <a:endParaRPr lang="en-US" sz="2800"/>
          </a:p>
        </p:txBody>
      </p:sp>
    </p:spTree>
    <p:extLst>
      <p:ext uri="{BB962C8B-B14F-4D97-AF65-F5344CB8AC3E}">
        <p14:creationId xmlns:p14="http://schemas.microsoft.com/office/powerpoint/2010/main" val="3622002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n 4" descr="Texto&#10;&#10;Descripción generada automáticamente con confianza media">
            <a:extLst>
              <a:ext uri="{FF2B5EF4-FFF2-40B4-BE49-F238E27FC236}">
                <a16:creationId xmlns:a16="http://schemas.microsoft.com/office/drawing/2014/main" id="{59B9D876-F66B-73B9-EF3B-658E521BB4C2}"/>
              </a:ext>
            </a:extLst>
          </p:cNvPr>
          <p:cNvPicPr>
            <a:picLocks noGrp="1" noRot="1" noChangeAspect="1" noMove="1" noResize="1" noEditPoints="1" noAdjustHandles="1" noChangeArrowheads="1" noChangeShapeType="1" noCrop="1"/>
          </p:cNvPicPr>
          <p:nvPr/>
        </p:nvPicPr>
        <p:blipFill rotWithShape="1">
          <a:blip r:embed="rId2">
            <a:extLst>
              <a:ext uri="{BEBA8EAE-BF5A-486C-A8C5-ECC9F3942E4B}">
                <a14:imgProps xmlns:a14="http://schemas.microsoft.com/office/drawing/2010/main">
                  <a14:imgLayer r:embed="rId3">
                    <a14:imgEffect>
                      <a14:backgroundRemoval t="742" b="97403" l="1040" r="99688">
                        <a14:foregroundMark x1="60499" y1="92022" x2="60499" y2="92022"/>
                        <a14:foregroundMark x1="60811" y1="91466" x2="67879" y2="89610"/>
                        <a14:foregroundMark x1="67879" y1="89610" x2="74116" y2="91280"/>
                        <a14:foregroundMark x1="78067" y1="89796" x2="86694" y2="89239"/>
                        <a14:foregroundMark x1="86694" y1="89239" x2="94283" y2="89239"/>
                        <a14:foregroundMark x1="1143" y1="91466" x2="8524" y2="91280"/>
                        <a14:foregroundMark x1="59875" y1="92579" x2="62058" y2="92208"/>
                        <a14:foregroundMark x1="76091" y1="95362" x2="85447" y2="93692"/>
                        <a14:foregroundMark x1="85447" y1="93692" x2="97089" y2="94620"/>
                        <a14:foregroundMark x1="79314" y1="96475" x2="92723" y2="94805"/>
                        <a14:foregroundMark x1="92723" y1="94805" x2="96985" y2="95547"/>
                        <a14:foregroundMark x1="97817" y1="95918" x2="85655" y2="97403"/>
                        <a14:foregroundMark x1="3222" y1="96846" x2="9875" y2="96475"/>
                        <a14:foregroundMark x1="9875" y1="96475" x2="20166" y2="96660"/>
                        <a14:foregroundMark x1="59875" y1="95547" x2="80769" y2="95362"/>
                        <a14:foregroundMark x1="93659" y1="97217" x2="96570" y2="96846"/>
                        <a14:foregroundMark x1="97817" y1="96660" x2="99376" y2="95547"/>
                        <a14:foregroundMark x1="97817" y1="94063" x2="99896" y2="92764"/>
                        <a14:foregroundMark x1="98441" y1="4824" x2="7588" y2="6308"/>
                        <a14:foregroundMark x1="2391" y1="4453" x2="18919" y2="742"/>
                        <a14:foregroundMark x1="20166" y1="95733" x2="24220" y2="95918"/>
                        <a14:foregroundMark x1="24220" y1="95918" x2="60811" y2="94434"/>
                        <a14:backgroundMark x1="24532" y1="31911" x2="24532" y2="31911"/>
                        <a14:backgroundMark x1="23077" y1="35436" x2="27131" y2="30241"/>
                        <a14:backgroundMark x1="27131" y1="30241" x2="27443" y2="28942"/>
                        <a14:backgroundMark x1="22453" y1="36364" x2="19439" y2="42857"/>
                        <a14:backgroundMark x1="19439" y1="42857" x2="19335" y2="44156"/>
                        <a14:backgroundMark x1="29938" y1="39703" x2="34200" y2="39703"/>
                        <a14:backgroundMark x1="34200" y1="39703" x2="40021" y2="39518"/>
                        <a14:backgroundMark x1="40021" y1="39518" x2="44387" y2="41002"/>
                        <a14:backgroundMark x1="42412" y1="45269" x2="45738" y2="50464"/>
                        <a14:backgroundMark x1="45738" y1="50464" x2="48857" y2="44712"/>
                        <a14:backgroundMark x1="48857" y1="44712" x2="49064" y2="44156"/>
                        <a14:backgroundMark x1="51767" y1="40445" x2="51871" y2="49351"/>
                        <a14:backgroundMark x1="51871" y1="49351" x2="49792" y2="51763"/>
                        <a14:backgroundMark x1="52287" y1="39147" x2="54574" y2="43785"/>
                        <a14:backgroundMark x1="53326" y1="50093" x2="57900" y2="46568"/>
                        <a14:backgroundMark x1="57900" y1="46568" x2="60499" y2="40631"/>
                        <a14:backgroundMark x1="60499" y1="40631" x2="61538" y2="40074"/>
                        <a14:backgroundMark x1="57484" y1="48794" x2="64137" y2="45640"/>
                        <a14:backgroundMark x1="64137" y1="45640" x2="65800" y2="41373"/>
                        <a14:backgroundMark x1="64449" y1="47124" x2="58108" y2="51391"/>
                        <a14:backgroundMark x1="58108" y1="51391" x2="57796" y2="51391"/>
                        <a14:backgroundMark x1="63617" y1="50093" x2="68815" y2="48423"/>
                        <a14:backgroundMark x1="68815" y1="48423" x2="69854" y2="44898"/>
                        <a14:backgroundMark x1="71414" y1="41373" x2="76299" y2="39147"/>
                        <a14:backgroundMark x1="76299" y1="39147" x2="75884" y2="42672"/>
                        <a14:backgroundMark x1="71102" y1="51020" x2="74948" y2="46939"/>
                        <a14:backgroundMark x1="74948" y1="46939" x2="75364" y2="44341"/>
                        <a14:backgroundMark x1="19439" y1="47310" x2="21518" y2="51206"/>
                        <a14:backgroundMark x1="77235" y1="49536" x2="79314" y2="45269"/>
                        <a14:backgroundMark x1="35551" y1="45640" x2="35551" y2="45640"/>
                        <a14:backgroundMark x1="35031" y1="45269" x2="35031" y2="45269"/>
                        <a14:backgroundMark x1="84511" y1="37848" x2="84511" y2="37848"/>
                        <a14:backgroundMark x1="84719" y1="37477" x2="83264" y2="37662"/>
                        <a14:backgroundMark x1="32017" y1="26716" x2="36279" y2="25788"/>
                        <a14:backgroundMark x1="21518" y1="51577" x2="28274" y2="50835"/>
                        <a14:backgroundMark x1="28274" y1="50835" x2="33368" y2="47495"/>
                        <a14:backgroundMark x1="33368" y1="47495" x2="34823" y2="45269"/>
                        <a14:backgroundMark x1="79210" y1="47124" x2="82640" y2="50835"/>
                        <a14:backgroundMark x1="82640" y1="50835" x2="86071" y2="47681"/>
                        <a14:backgroundMark x1="32017" y1="34508" x2="34927" y2="36178"/>
                        <a14:backgroundMark x1="37630" y1="29499" x2="37838" y2="33395"/>
                        <a14:backgroundMark x1="33576" y1="50093" x2="31601" y2="56586"/>
                        <a14:backgroundMark x1="62474" y1="39147" x2="63721" y2="42672"/>
                        <a14:backgroundMark x1="41892" y1="48052" x2="45218" y2="50278"/>
                        <a14:backgroundMark x1="68815" y1="35622" x2="68815" y2="35622"/>
                      </a14:backgroundRemoval>
                    </a14:imgEffect>
                  </a14:imgLayer>
                </a14:imgProps>
              </a:ext>
            </a:extLst>
          </a:blip>
          <a:srcRect l="426" r="-1" b="-1"/>
          <a:stretch/>
        </p:blipFill>
        <p:spPr>
          <a:xfrm>
            <a:off x="20" y="1282"/>
            <a:ext cx="12191980" cy="6856718"/>
          </a:xfrm>
          <a:prstGeom prst="rect">
            <a:avLst/>
          </a:prstGeom>
        </p:spPr>
      </p:pic>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Arco 5">
            <a:extLst>
              <a:ext uri="{FF2B5EF4-FFF2-40B4-BE49-F238E27FC236}">
                <a16:creationId xmlns:a16="http://schemas.microsoft.com/office/drawing/2014/main" id="{E71C8B56-8106-90D7-1127-FBD120698610}"/>
              </a:ext>
            </a:extLst>
          </p:cNvPr>
          <p:cNvSpPr>
            <a:spLocks noGrp="1" noRot="1" noMove="1" noResize="1" noEditPoints="1" noAdjustHandles="1" noChangeArrowheads="1" noChangeShapeType="1"/>
          </p:cNvSpPr>
          <p:nvPr/>
        </p:nvSpPr>
        <p:spPr>
          <a:xfrm>
            <a:off x="-3344807" y="618893"/>
            <a:ext cx="5653110" cy="5620214"/>
          </a:xfrm>
          <a:prstGeom prst="arc">
            <a:avLst>
              <a:gd name="adj1" fmla="val 17332852"/>
              <a:gd name="adj2" fmla="val 4192355"/>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s-EC"/>
          </a:p>
        </p:txBody>
      </p:sp>
      <p:grpSp>
        <p:nvGrpSpPr>
          <p:cNvPr id="15" name="Grupo 14">
            <a:extLst>
              <a:ext uri="{FF2B5EF4-FFF2-40B4-BE49-F238E27FC236}">
                <a16:creationId xmlns:a16="http://schemas.microsoft.com/office/drawing/2014/main" id="{AD0F7FF1-E9E0-D342-4A81-E64F76FE2B0E}"/>
              </a:ext>
            </a:extLst>
          </p:cNvPr>
          <p:cNvGrpSpPr/>
          <p:nvPr/>
        </p:nvGrpSpPr>
        <p:grpSpPr>
          <a:xfrm>
            <a:off x="668284" y="765394"/>
            <a:ext cx="720000" cy="720000"/>
            <a:chOff x="3824079" y="1423315"/>
            <a:chExt cx="720000" cy="720000"/>
          </a:xfrm>
        </p:grpSpPr>
        <p:sp>
          <p:nvSpPr>
            <p:cNvPr id="14" name="Elipse 13">
              <a:extLst>
                <a:ext uri="{FF2B5EF4-FFF2-40B4-BE49-F238E27FC236}">
                  <a16:creationId xmlns:a16="http://schemas.microsoft.com/office/drawing/2014/main" id="{95451C08-D5EA-4C45-7536-CD5FA51C4089}"/>
                </a:ext>
              </a:extLst>
            </p:cNvPr>
            <p:cNvSpPr/>
            <p:nvPr/>
          </p:nvSpPr>
          <p:spPr>
            <a:xfrm>
              <a:off x="3824079" y="1423315"/>
              <a:ext cx="720000" cy="720000"/>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r"/>
              <a:endParaRPr lang="es-EC"/>
            </a:p>
          </p:txBody>
        </p:sp>
        <p:sp>
          <p:nvSpPr>
            <p:cNvPr id="13" name="Elipse 12">
              <a:extLst>
                <a:ext uri="{FF2B5EF4-FFF2-40B4-BE49-F238E27FC236}">
                  <a16:creationId xmlns:a16="http://schemas.microsoft.com/office/drawing/2014/main" id="{E522682F-B4D7-4B52-CBB7-123F36A08DD3}"/>
                </a:ext>
              </a:extLst>
            </p:cNvPr>
            <p:cNvSpPr/>
            <p:nvPr/>
          </p:nvSpPr>
          <p:spPr>
            <a:xfrm>
              <a:off x="3914079" y="1513315"/>
              <a:ext cx="540000" cy="540000"/>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r"/>
              <a:endParaRPr lang="es-EC"/>
            </a:p>
          </p:txBody>
        </p:sp>
      </p:grpSp>
      <p:grpSp>
        <p:nvGrpSpPr>
          <p:cNvPr id="17" name="Grupo 16">
            <a:extLst>
              <a:ext uri="{FF2B5EF4-FFF2-40B4-BE49-F238E27FC236}">
                <a16:creationId xmlns:a16="http://schemas.microsoft.com/office/drawing/2014/main" id="{05558FC5-CC5E-FAFD-0853-99285B2BF1EF}"/>
              </a:ext>
            </a:extLst>
          </p:cNvPr>
          <p:cNvGrpSpPr/>
          <p:nvPr/>
        </p:nvGrpSpPr>
        <p:grpSpPr>
          <a:xfrm>
            <a:off x="1373972" y="1456949"/>
            <a:ext cx="720000" cy="720000"/>
            <a:chOff x="3824079" y="1423315"/>
            <a:chExt cx="720000" cy="720000"/>
          </a:xfrm>
        </p:grpSpPr>
        <p:sp>
          <p:nvSpPr>
            <p:cNvPr id="18" name="Elipse 17">
              <a:extLst>
                <a:ext uri="{FF2B5EF4-FFF2-40B4-BE49-F238E27FC236}">
                  <a16:creationId xmlns:a16="http://schemas.microsoft.com/office/drawing/2014/main" id="{EBF3A1F1-AF70-DEED-2CED-6E4BC925E40B}"/>
                </a:ext>
              </a:extLst>
            </p:cNvPr>
            <p:cNvSpPr/>
            <p:nvPr/>
          </p:nvSpPr>
          <p:spPr>
            <a:xfrm>
              <a:off x="3824079" y="1423315"/>
              <a:ext cx="720000" cy="720000"/>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r"/>
              <a:endParaRPr lang="es-EC"/>
            </a:p>
          </p:txBody>
        </p:sp>
        <p:sp>
          <p:nvSpPr>
            <p:cNvPr id="19" name="Elipse 18">
              <a:extLst>
                <a:ext uri="{FF2B5EF4-FFF2-40B4-BE49-F238E27FC236}">
                  <a16:creationId xmlns:a16="http://schemas.microsoft.com/office/drawing/2014/main" id="{D8A4DCE2-5966-B865-FA72-91132D123350}"/>
                </a:ext>
              </a:extLst>
            </p:cNvPr>
            <p:cNvSpPr/>
            <p:nvPr/>
          </p:nvSpPr>
          <p:spPr>
            <a:xfrm>
              <a:off x="3914079" y="1513315"/>
              <a:ext cx="540000" cy="540000"/>
            </a:xfrm>
            <a:prstGeom prst="ellipse">
              <a:avLst/>
            </a:prstGeom>
            <a:solidFill>
              <a:schemeClr val="accent6">
                <a:lumMod val="20000"/>
                <a:lumOff val="80000"/>
              </a:schemeClr>
            </a:solidFill>
          </p:spPr>
          <p:style>
            <a:lnRef idx="3">
              <a:schemeClr val="lt1"/>
            </a:lnRef>
            <a:fillRef idx="1">
              <a:schemeClr val="accent6"/>
            </a:fillRef>
            <a:effectRef idx="1">
              <a:schemeClr val="accent6"/>
            </a:effectRef>
            <a:fontRef idx="minor">
              <a:schemeClr val="lt1"/>
            </a:fontRef>
          </p:style>
          <p:txBody>
            <a:bodyPr rtlCol="0" anchor="ctr"/>
            <a:lstStyle/>
            <a:p>
              <a:pPr algn="r"/>
              <a:endParaRPr lang="es-EC"/>
            </a:p>
          </p:txBody>
        </p:sp>
      </p:grpSp>
      <p:sp>
        <p:nvSpPr>
          <p:cNvPr id="20" name="CuadroTexto 19">
            <a:extLst>
              <a:ext uri="{FF2B5EF4-FFF2-40B4-BE49-F238E27FC236}">
                <a16:creationId xmlns:a16="http://schemas.microsoft.com/office/drawing/2014/main" id="{60FCB198-B4D9-A5AC-B97D-568A98069D2D}"/>
              </a:ext>
            </a:extLst>
          </p:cNvPr>
          <p:cNvSpPr txBox="1"/>
          <p:nvPr/>
        </p:nvSpPr>
        <p:spPr>
          <a:xfrm>
            <a:off x="1478284" y="940729"/>
            <a:ext cx="2110038" cy="369332"/>
          </a:xfrm>
          <a:prstGeom prst="rect">
            <a:avLst/>
          </a:prstGeom>
          <a:noFill/>
        </p:spPr>
        <p:txBody>
          <a:bodyPr wrap="square" rtlCol="0">
            <a:spAutoFit/>
          </a:bodyPr>
          <a:lstStyle/>
          <a:p>
            <a:r>
              <a:rPr lang="es-EC" b="1"/>
              <a:t>Introducción</a:t>
            </a:r>
          </a:p>
        </p:txBody>
      </p:sp>
      <p:sp>
        <p:nvSpPr>
          <p:cNvPr id="21" name="CuadroTexto 20">
            <a:extLst>
              <a:ext uri="{FF2B5EF4-FFF2-40B4-BE49-F238E27FC236}">
                <a16:creationId xmlns:a16="http://schemas.microsoft.com/office/drawing/2014/main" id="{D273C596-8095-D1EC-0660-E98E102CF8DB}"/>
              </a:ext>
            </a:extLst>
          </p:cNvPr>
          <p:cNvSpPr txBox="1"/>
          <p:nvPr/>
        </p:nvSpPr>
        <p:spPr>
          <a:xfrm>
            <a:off x="2098714" y="1628839"/>
            <a:ext cx="2110038" cy="369332"/>
          </a:xfrm>
          <a:prstGeom prst="rect">
            <a:avLst/>
          </a:prstGeom>
          <a:noFill/>
        </p:spPr>
        <p:txBody>
          <a:bodyPr wrap="square" rtlCol="0">
            <a:spAutoFit/>
          </a:bodyPr>
          <a:lstStyle/>
          <a:p>
            <a:r>
              <a:rPr lang="es-EC" b="1"/>
              <a:t>Objetivos</a:t>
            </a:r>
          </a:p>
        </p:txBody>
      </p:sp>
      <p:grpSp>
        <p:nvGrpSpPr>
          <p:cNvPr id="22" name="Grupo 21">
            <a:extLst>
              <a:ext uri="{FF2B5EF4-FFF2-40B4-BE49-F238E27FC236}">
                <a16:creationId xmlns:a16="http://schemas.microsoft.com/office/drawing/2014/main" id="{0250D73B-5AD4-863B-4F26-01E2C55E143B}"/>
              </a:ext>
            </a:extLst>
          </p:cNvPr>
          <p:cNvGrpSpPr/>
          <p:nvPr/>
        </p:nvGrpSpPr>
        <p:grpSpPr>
          <a:xfrm>
            <a:off x="1803819" y="2312932"/>
            <a:ext cx="720000" cy="720000"/>
            <a:chOff x="3824079" y="1423315"/>
            <a:chExt cx="720000" cy="720000"/>
          </a:xfrm>
        </p:grpSpPr>
        <p:sp>
          <p:nvSpPr>
            <p:cNvPr id="23" name="Elipse 22">
              <a:extLst>
                <a:ext uri="{FF2B5EF4-FFF2-40B4-BE49-F238E27FC236}">
                  <a16:creationId xmlns:a16="http://schemas.microsoft.com/office/drawing/2014/main" id="{0CA1B902-B471-31E1-4D81-A9946C91B96A}"/>
                </a:ext>
              </a:extLst>
            </p:cNvPr>
            <p:cNvSpPr/>
            <p:nvPr/>
          </p:nvSpPr>
          <p:spPr>
            <a:xfrm>
              <a:off x="3824079" y="1423315"/>
              <a:ext cx="720000" cy="720000"/>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r"/>
              <a:endParaRPr lang="es-EC"/>
            </a:p>
          </p:txBody>
        </p:sp>
        <p:sp>
          <p:nvSpPr>
            <p:cNvPr id="24" name="Elipse 23">
              <a:extLst>
                <a:ext uri="{FF2B5EF4-FFF2-40B4-BE49-F238E27FC236}">
                  <a16:creationId xmlns:a16="http://schemas.microsoft.com/office/drawing/2014/main" id="{FC5F2F1E-4258-ED44-0BC5-EDDED657A063}"/>
                </a:ext>
              </a:extLst>
            </p:cNvPr>
            <p:cNvSpPr/>
            <p:nvPr/>
          </p:nvSpPr>
          <p:spPr>
            <a:xfrm>
              <a:off x="3914079" y="1513315"/>
              <a:ext cx="540000" cy="540000"/>
            </a:xfrm>
            <a:prstGeom prst="ellipse">
              <a:avLst/>
            </a:prstGeom>
            <a:solidFill>
              <a:schemeClr val="accent6">
                <a:lumMod val="20000"/>
                <a:lumOff val="80000"/>
              </a:schemeClr>
            </a:solidFill>
          </p:spPr>
          <p:style>
            <a:lnRef idx="3">
              <a:schemeClr val="lt1"/>
            </a:lnRef>
            <a:fillRef idx="1">
              <a:schemeClr val="accent6"/>
            </a:fillRef>
            <a:effectRef idx="1">
              <a:schemeClr val="accent6"/>
            </a:effectRef>
            <a:fontRef idx="minor">
              <a:schemeClr val="lt1"/>
            </a:fontRef>
          </p:style>
          <p:txBody>
            <a:bodyPr rtlCol="0" anchor="ctr"/>
            <a:lstStyle/>
            <a:p>
              <a:pPr algn="r"/>
              <a:endParaRPr lang="es-EC"/>
            </a:p>
          </p:txBody>
        </p:sp>
      </p:grpSp>
      <p:sp>
        <p:nvSpPr>
          <p:cNvPr id="25" name="CuadroTexto 24">
            <a:extLst>
              <a:ext uri="{FF2B5EF4-FFF2-40B4-BE49-F238E27FC236}">
                <a16:creationId xmlns:a16="http://schemas.microsoft.com/office/drawing/2014/main" id="{ACF05443-6530-570E-9AA9-C51EB9A50774}"/>
              </a:ext>
            </a:extLst>
          </p:cNvPr>
          <p:cNvSpPr txBox="1"/>
          <p:nvPr/>
        </p:nvSpPr>
        <p:spPr>
          <a:xfrm>
            <a:off x="2528560" y="2484822"/>
            <a:ext cx="4240229" cy="369332"/>
          </a:xfrm>
          <a:prstGeom prst="rect">
            <a:avLst/>
          </a:prstGeom>
          <a:noFill/>
        </p:spPr>
        <p:txBody>
          <a:bodyPr wrap="square" rtlCol="0">
            <a:spAutoFit/>
          </a:bodyPr>
          <a:lstStyle/>
          <a:p>
            <a:r>
              <a:rPr lang="es-EC" b="1"/>
              <a:t>Implementación del sistema</a:t>
            </a:r>
          </a:p>
        </p:txBody>
      </p:sp>
      <p:grpSp>
        <p:nvGrpSpPr>
          <p:cNvPr id="26" name="Grupo 25">
            <a:extLst>
              <a:ext uri="{FF2B5EF4-FFF2-40B4-BE49-F238E27FC236}">
                <a16:creationId xmlns:a16="http://schemas.microsoft.com/office/drawing/2014/main" id="{BEA1D7AA-AA75-43C9-5D63-721012CA47A9}"/>
              </a:ext>
            </a:extLst>
          </p:cNvPr>
          <p:cNvGrpSpPr/>
          <p:nvPr/>
        </p:nvGrpSpPr>
        <p:grpSpPr>
          <a:xfrm>
            <a:off x="1893819" y="3248146"/>
            <a:ext cx="720000" cy="720000"/>
            <a:chOff x="3824079" y="1423315"/>
            <a:chExt cx="720000" cy="720000"/>
          </a:xfrm>
        </p:grpSpPr>
        <p:sp>
          <p:nvSpPr>
            <p:cNvPr id="27" name="Elipse 26">
              <a:extLst>
                <a:ext uri="{FF2B5EF4-FFF2-40B4-BE49-F238E27FC236}">
                  <a16:creationId xmlns:a16="http://schemas.microsoft.com/office/drawing/2014/main" id="{6A1433A5-7D39-88C9-4B59-557E9457FF26}"/>
                </a:ext>
              </a:extLst>
            </p:cNvPr>
            <p:cNvSpPr/>
            <p:nvPr/>
          </p:nvSpPr>
          <p:spPr>
            <a:xfrm>
              <a:off x="3824079" y="1423315"/>
              <a:ext cx="720000" cy="720000"/>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r"/>
              <a:endParaRPr lang="es-EC"/>
            </a:p>
          </p:txBody>
        </p:sp>
        <p:sp>
          <p:nvSpPr>
            <p:cNvPr id="28" name="Elipse 27">
              <a:extLst>
                <a:ext uri="{FF2B5EF4-FFF2-40B4-BE49-F238E27FC236}">
                  <a16:creationId xmlns:a16="http://schemas.microsoft.com/office/drawing/2014/main" id="{BEE98E46-2142-F64A-E24C-10B6E626C410}"/>
                </a:ext>
              </a:extLst>
            </p:cNvPr>
            <p:cNvSpPr/>
            <p:nvPr/>
          </p:nvSpPr>
          <p:spPr>
            <a:xfrm>
              <a:off x="3914079" y="1513315"/>
              <a:ext cx="540000" cy="540000"/>
            </a:xfrm>
            <a:prstGeom prst="ellipse">
              <a:avLst/>
            </a:prstGeom>
            <a:solidFill>
              <a:schemeClr val="accent6">
                <a:lumMod val="20000"/>
                <a:lumOff val="80000"/>
              </a:schemeClr>
            </a:solidFill>
          </p:spPr>
          <p:style>
            <a:lnRef idx="3">
              <a:schemeClr val="lt1"/>
            </a:lnRef>
            <a:fillRef idx="1">
              <a:schemeClr val="accent6"/>
            </a:fillRef>
            <a:effectRef idx="1">
              <a:schemeClr val="accent6"/>
            </a:effectRef>
            <a:fontRef idx="minor">
              <a:schemeClr val="lt1"/>
            </a:fontRef>
          </p:style>
          <p:txBody>
            <a:bodyPr rtlCol="0" anchor="ctr"/>
            <a:lstStyle/>
            <a:p>
              <a:pPr algn="r"/>
              <a:endParaRPr lang="es-EC"/>
            </a:p>
          </p:txBody>
        </p:sp>
      </p:grpSp>
      <p:sp>
        <p:nvSpPr>
          <p:cNvPr id="29" name="CuadroTexto 28">
            <a:extLst>
              <a:ext uri="{FF2B5EF4-FFF2-40B4-BE49-F238E27FC236}">
                <a16:creationId xmlns:a16="http://schemas.microsoft.com/office/drawing/2014/main" id="{A364467E-3C0F-43BA-64F2-791B2396FBD0}"/>
              </a:ext>
            </a:extLst>
          </p:cNvPr>
          <p:cNvSpPr txBox="1"/>
          <p:nvPr/>
        </p:nvSpPr>
        <p:spPr>
          <a:xfrm>
            <a:off x="2618561" y="3420036"/>
            <a:ext cx="3994112" cy="369332"/>
          </a:xfrm>
          <a:prstGeom prst="rect">
            <a:avLst/>
          </a:prstGeom>
          <a:noFill/>
        </p:spPr>
        <p:txBody>
          <a:bodyPr wrap="square" rtlCol="0">
            <a:spAutoFit/>
          </a:bodyPr>
          <a:lstStyle/>
          <a:p>
            <a:r>
              <a:rPr lang="es-EC" b="1"/>
              <a:t>Análisis de resultados experimentales</a:t>
            </a:r>
          </a:p>
        </p:txBody>
      </p:sp>
      <p:grpSp>
        <p:nvGrpSpPr>
          <p:cNvPr id="30" name="Grupo 29">
            <a:extLst>
              <a:ext uri="{FF2B5EF4-FFF2-40B4-BE49-F238E27FC236}">
                <a16:creationId xmlns:a16="http://schemas.microsoft.com/office/drawing/2014/main" id="{A0B50C9D-0EF9-D4D1-6458-6A41B1A20BAA}"/>
              </a:ext>
            </a:extLst>
          </p:cNvPr>
          <p:cNvGrpSpPr/>
          <p:nvPr/>
        </p:nvGrpSpPr>
        <p:grpSpPr>
          <a:xfrm>
            <a:off x="1709077" y="4143340"/>
            <a:ext cx="720000" cy="720000"/>
            <a:chOff x="3824079" y="1423315"/>
            <a:chExt cx="720000" cy="720000"/>
          </a:xfrm>
        </p:grpSpPr>
        <p:sp>
          <p:nvSpPr>
            <p:cNvPr id="31" name="Elipse 30">
              <a:extLst>
                <a:ext uri="{FF2B5EF4-FFF2-40B4-BE49-F238E27FC236}">
                  <a16:creationId xmlns:a16="http://schemas.microsoft.com/office/drawing/2014/main" id="{4AB6B612-C717-8E16-5F1F-A48FC78B9FED}"/>
                </a:ext>
              </a:extLst>
            </p:cNvPr>
            <p:cNvSpPr/>
            <p:nvPr/>
          </p:nvSpPr>
          <p:spPr>
            <a:xfrm>
              <a:off x="3824079" y="1423315"/>
              <a:ext cx="720000" cy="720000"/>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r"/>
              <a:endParaRPr lang="es-EC"/>
            </a:p>
          </p:txBody>
        </p:sp>
        <p:sp>
          <p:nvSpPr>
            <p:cNvPr id="32" name="Elipse 31">
              <a:extLst>
                <a:ext uri="{FF2B5EF4-FFF2-40B4-BE49-F238E27FC236}">
                  <a16:creationId xmlns:a16="http://schemas.microsoft.com/office/drawing/2014/main" id="{1B85B521-5429-97F7-E5D8-115393E6E53F}"/>
                </a:ext>
              </a:extLst>
            </p:cNvPr>
            <p:cNvSpPr/>
            <p:nvPr/>
          </p:nvSpPr>
          <p:spPr>
            <a:xfrm>
              <a:off x="3914079" y="1513315"/>
              <a:ext cx="540000" cy="540000"/>
            </a:xfrm>
            <a:prstGeom prst="ellipse">
              <a:avLst/>
            </a:prstGeom>
            <a:solidFill>
              <a:schemeClr val="accent6">
                <a:lumMod val="20000"/>
                <a:lumOff val="80000"/>
              </a:schemeClr>
            </a:solidFill>
          </p:spPr>
          <p:style>
            <a:lnRef idx="3">
              <a:schemeClr val="lt1"/>
            </a:lnRef>
            <a:fillRef idx="1">
              <a:schemeClr val="accent6"/>
            </a:fillRef>
            <a:effectRef idx="1">
              <a:schemeClr val="accent6"/>
            </a:effectRef>
            <a:fontRef idx="minor">
              <a:schemeClr val="lt1"/>
            </a:fontRef>
          </p:style>
          <p:txBody>
            <a:bodyPr rtlCol="0" anchor="ctr"/>
            <a:lstStyle/>
            <a:p>
              <a:pPr algn="r"/>
              <a:endParaRPr lang="es-EC"/>
            </a:p>
          </p:txBody>
        </p:sp>
      </p:grpSp>
      <p:sp>
        <p:nvSpPr>
          <p:cNvPr id="33" name="CuadroTexto 32">
            <a:extLst>
              <a:ext uri="{FF2B5EF4-FFF2-40B4-BE49-F238E27FC236}">
                <a16:creationId xmlns:a16="http://schemas.microsoft.com/office/drawing/2014/main" id="{598EBD1B-B654-325E-9F78-EFB4F2593A9B}"/>
              </a:ext>
            </a:extLst>
          </p:cNvPr>
          <p:cNvSpPr txBox="1"/>
          <p:nvPr/>
        </p:nvSpPr>
        <p:spPr>
          <a:xfrm>
            <a:off x="2433818" y="4315230"/>
            <a:ext cx="3340085" cy="369332"/>
          </a:xfrm>
          <a:prstGeom prst="rect">
            <a:avLst/>
          </a:prstGeom>
          <a:noFill/>
        </p:spPr>
        <p:txBody>
          <a:bodyPr wrap="square" rtlCol="0">
            <a:spAutoFit/>
          </a:bodyPr>
          <a:lstStyle/>
          <a:p>
            <a:r>
              <a:rPr lang="es-EC" b="1"/>
              <a:t>Conclusiones y recomendaciones</a:t>
            </a:r>
          </a:p>
        </p:txBody>
      </p:sp>
      <p:grpSp>
        <p:nvGrpSpPr>
          <p:cNvPr id="34" name="Grupo 33">
            <a:extLst>
              <a:ext uri="{FF2B5EF4-FFF2-40B4-BE49-F238E27FC236}">
                <a16:creationId xmlns:a16="http://schemas.microsoft.com/office/drawing/2014/main" id="{3113EB0C-6ED7-72C4-1E57-30FB0DBEF459}"/>
              </a:ext>
            </a:extLst>
          </p:cNvPr>
          <p:cNvGrpSpPr/>
          <p:nvPr/>
        </p:nvGrpSpPr>
        <p:grpSpPr>
          <a:xfrm>
            <a:off x="1263819" y="4895322"/>
            <a:ext cx="720000" cy="720000"/>
            <a:chOff x="3824079" y="1423315"/>
            <a:chExt cx="720000" cy="720000"/>
          </a:xfrm>
        </p:grpSpPr>
        <p:sp>
          <p:nvSpPr>
            <p:cNvPr id="35" name="Elipse 34">
              <a:extLst>
                <a:ext uri="{FF2B5EF4-FFF2-40B4-BE49-F238E27FC236}">
                  <a16:creationId xmlns:a16="http://schemas.microsoft.com/office/drawing/2014/main" id="{2AB95C0F-7832-24AC-F037-D10881B50B58}"/>
                </a:ext>
              </a:extLst>
            </p:cNvPr>
            <p:cNvSpPr/>
            <p:nvPr/>
          </p:nvSpPr>
          <p:spPr>
            <a:xfrm>
              <a:off x="3824079" y="1423315"/>
              <a:ext cx="720000" cy="720000"/>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r"/>
              <a:endParaRPr lang="es-EC"/>
            </a:p>
          </p:txBody>
        </p:sp>
        <p:sp>
          <p:nvSpPr>
            <p:cNvPr id="36" name="Elipse 35">
              <a:extLst>
                <a:ext uri="{FF2B5EF4-FFF2-40B4-BE49-F238E27FC236}">
                  <a16:creationId xmlns:a16="http://schemas.microsoft.com/office/drawing/2014/main" id="{8B0CC9A5-09E7-0679-055A-E96D115EB244}"/>
                </a:ext>
              </a:extLst>
            </p:cNvPr>
            <p:cNvSpPr/>
            <p:nvPr/>
          </p:nvSpPr>
          <p:spPr>
            <a:xfrm>
              <a:off x="3914079" y="1513315"/>
              <a:ext cx="540000" cy="540000"/>
            </a:xfrm>
            <a:prstGeom prst="ellipse">
              <a:avLst/>
            </a:prstGeom>
            <a:solidFill>
              <a:schemeClr val="accent6">
                <a:lumMod val="20000"/>
                <a:lumOff val="80000"/>
              </a:schemeClr>
            </a:solidFill>
          </p:spPr>
          <p:style>
            <a:lnRef idx="3">
              <a:schemeClr val="lt1"/>
            </a:lnRef>
            <a:fillRef idx="1">
              <a:schemeClr val="accent6"/>
            </a:fillRef>
            <a:effectRef idx="1">
              <a:schemeClr val="accent6"/>
            </a:effectRef>
            <a:fontRef idx="minor">
              <a:schemeClr val="lt1"/>
            </a:fontRef>
          </p:style>
          <p:txBody>
            <a:bodyPr rtlCol="0" anchor="ctr"/>
            <a:lstStyle/>
            <a:p>
              <a:pPr algn="r"/>
              <a:endParaRPr lang="es-EC"/>
            </a:p>
          </p:txBody>
        </p:sp>
      </p:grpSp>
      <p:sp>
        <p:nvSpPr>
          <p:cNvPr id="37" name="CuadroTexto 36">
            <a:extLst>
              <a:ext uri="{FF2B5EF4-FFF2-40B4-BE49-F238E27FC236}">
                <a16:creationId xmlns:a16="http://schemas.microsoft.com/office/drawing/2014/main" id="{E71124E3-59C1-C9BA-4179-42AE490C22A1}"/>
              </a:ext>
            </a:extLst>
          </p:cNvPr>
          <p:cNvSpPr txBox="1"/>
          <p:nvPr/>
        </p:nvSpPr>
        <p:spPr>
          <a:xfrm>
            <a:off x="1988561" y="5067212"/>
            <a:ext cx="2110038" cy="369332"/>
          </a:xfrm>
          <a:prstGeom prst="rect">
            <a:avLst/>
          </a:prstGeom>
          <a:noFill/>
        </p:spPr>
        <p:txBody>
          <a:bodyPr wrap="square" rtlCol="0">
            <a:spAutoFit/>
          </a:bodyPr>
          <a:lstStyle/>
          <a:p>
            <a:r>
              <a:rPr lang="es-EC" b="1"/>
              <a:t>Resumen</a:t>
            </a:r>
          </a:p>
        </p:txBody>
      </p:sp>
      <p:sp>
        <p:nvSpPr>
          <p:cNvPr id="38" name="CuadroTexto 37">
            <a:extLst>
              <a:ext uri="{FF2B5EF4-FFF2-40B4-BE49-F238E27FC236}">
                <a16:creationId xmlns:a16="http://schemas.microsoft.com/office/drawing/2014/main" id="{6A19F4D8-D736-60C5-926F-4A4E794F0386}"/>
              </a:ext>
            </a:extLst>
          </p:cNvPr>
          <p:cNvSpPr txBox="1"/>
          <p:nvPr/>
        </p:nvSpPr>
        <p:spPr>
          <a:xfrm>
            <a:off x="5272021" y="28238"/>
            <a:ext cx="2681304" cy="646331"/>
          </a:xfrm>
          <a:prstGeom prst="rect">
            <a:avLst/>
          </a:prstGeom>
          <a:noFill/>
        </p:spPr>
        <p:txBody>
          <a:bodyPr wrap="square" rtlCol="0">
            <a:spAutoFit/>
          </a:bodyPr>
          <a:lstStyle/>
          <a:p>
            <a:pPr algn="ctr"/>
            <a:r>
              <a:rPr lang="es-EC" sz="3600" b="1"/>
              <a:t>CONTENIDO</a:t>
            </a:r>
          </a:p>
        </p:txBody>
      </p:sp>
    </p:spTree>
    <p:extLst>
      <p:ext uri="{BB962C8B-B14F-4D97-AF65-F5344CB8AC3E}">
        <p14:creationId xmlns:p14="http://schemas.microsoft.com/office/powerpoint/2010/main" val="2147489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Texto&#10;&#10;Descripción generada automáticamente con confianza media">
            <a:extLst>
              <a:ext uri="{FF2B5EF4-FFF2-40B4-BE49-F238E27FC236}">
                <a16:creationId xmlns:a16="http://schemas.microsoft.com/office/drawing/2014/main" id="{59B9D876-F66B-73B9-EF3B-658E521BB4C2}"/>
              </a:ext>
            </a:extLst>
          </p:cNvPr>
          <p:cNvPicPr>
            <a:picLocks noGrp="1" noRot="1" noChangeAspect="1" noMove="1" noResize="1" noEditPoints="1" noAdjustHandles="1" noChangeArrowheads="1" noChangeShapeType="1" noCrop="1"/>
          </p:cNvPicPr>
          <p:nvPr/>
        </p:nvPicPr>
        <p:blipFill rotWithShape="1">
          <a:blip r:embed="rId2">
            <a:extLst>
              <a:ext uri="{BEBA8EAE-BF5A-486C-A8C5-ECC9F3942E4B}">
                <a14:imgProps xmlns:a14="http://schemas.microsoft.com/office/drawing/2010/main">
                  <a14:imgLayer r:embed="rId3">
                    <a14:imgEffect>
                      <a14:backgroundRemoval t="742" b="97403" l="1040" r="99688">
                        <a14:foregroundMark x1="60499" y1="92022" x2="60499" y2="92022"/>
                        <a14:foregroundMark x1="60811" y1="91466" x2="67879" y2="89610"/>
                        <a14:foregroundMark x1="67879" y1="89610" x2="74116" y2="91280"/>
                        <a14:foregroundMark x1="78067" y1="89796" x2="86694" y2="89239"/>
                        <a14:foregroundMark x1="86694" y1="89239" x2="94283" y2="89239"/>
                        <a14:foregroundMark x1="1143" y1="91466" x2="8524" y2="91280"/>
                        <a14:foregroundMark x1="59875" y1="92579" x2="62058" y2="92208"/>
                        <a14:foregroundMark x1="76091" y1="95362" x2="85447" y2="93692"/>
                        <a14:foregroundMark x1="85447" y1="93692" x2="97089" y2="94620"/>
                        <a14:foregroundMark x1="79314" y1="96475" x2="92723" y2="94805"/>
                        <a14:foregroundMark x1="92723" y1="94805" x2="96985" y2="95547"/>
                        <a14:foregroundMark x1="97817" y1="95918" x2="85655" y2="97403"/>
                        <a14:foregroundMark x1="3222" y1="96846" x2="9875" y2="96475"/>
                        <a14:foregroundMark x1="9875" y1="96475" x2="20166" y2="96660"/>
                        <a14:foregroundMark x1="59875" y1="95547" x2="80769" y2="95362"/>
                        <a14:foregroundMark x1="93659" y1="97217" x2="96570" y2="96846"/>
                        <a14:foregroundMark x1="97817" y1="96660" x2="99376" y2="95547"/>
                        <a14:foregroundMark x1="97817" y1="94063" x2="99896" y2="92764"/>
                        <a14:foregroundMark x1="98441" y1="4824" x2="7588" y2="6308"/>
                        <a14:foregroundMark x1="2391" y1="4453" x2="18919" y2="742"/>
                        <a14:foregroundMark x1="20166" y1="95733" x2="24220" y2="95918"/>
                        <a14:foregroundMark x1="24220" y1="95918" x2="60811" y2="94434"/>
                        <a14:backgroundMark x1="24532" y1="31911" x2="24532" y2="31911"/>
                        <a14:backgroundMark x1="23077" y1="35436" x2="27131" y2="30241"/>
                        <a14:backgroundMark x1="27131" y1="30241" x2="27443" y2="28942"/>
                        <a14:backgroundMark x1="22453" y1="36364" x2="19439" y2="42857"/>
                        <a14:backgroundMark x1="19439" y1="42857" x2="19335" y2="44156"/>
                        <a14:backgroundMark x1="29938" y1="39703" x2="34200" y2="39703"/>
                        <a14:backgroundMark x1="34200" y1="39703" x2="40021" y2="39518"/>
                        <a14:backgroundMark x1="40021" y1="39518" x2="44387" y2="41002"/>
                        <a14:backgroundMark x1="42412" y1="45269" x2="45738" y2="50464"/>
                        <a14:backgroundMark x1="45738" y1="50464" x2="48857" y2="44712"/>
                        <a14:backgroundMark x1="48857" y1="44712" x2="49064" y2="44156"/>
                        <a14:backgroundMark x1="51767" y1="40445" x2="51871" y2="49351"/>
                        <a14:backgroundMark x1="51871" y1="49351" x2="49792" y2="51763"/>
                        <a14:backgroundMark x1="52287" y1="39147" x2="54574" y2="43785"/>
                        <a14:backgroundMark x1="53326" y1="50093" x2="57900" y2="46568"/>
                        <a14:backgroundMark x1="57900" y1="46568" x2="60499" y2="40631"/>
                        <a14:backgroundMark x1="60499" y1="40631" x2="61538" y2="40074"/>
                        <a14:backgroundMark x1="57484" y1="48794" x2="64137" y2="45640"/>
                        <a14:backgroundMark x1="64137" y1="45640" x2="65800" y2="41373"/>
                        <a14:backgroundMark x1="64449" y1="47124" x2="58108" y2="51391"/>
                        <a14:backgroundMark x1="58108" y1="51391" x2="57796" y2="51391"/>
                        <a14:backgroundMark x1="63617" y1="50093" x2="68815" y2="48423"/>
                        <a14:backgroundMark x1="68815" y1="48423" x2="69854" y2="44898"/>
                        <a14:backgroundMark x1="71414" y1="41373" x2="76299" y2="39147"/>
                        <a14:backgroundMark x1="76299" y1="39147" x2="75884" y2="42672"/>
                        <a14:backgroundMark x1="71102" y1="51020" x2="74948" y2="46939"/>
                        <a14:backgroundMark x1="74948" y1="46939" x2="75364" y2="44341"/>
                        <a14:backgroundMark x1="19439" y1="47310" x2="21518" y2="51206"/>
                        <a14:backgroundMark x1="77235" y1="49536" x2="79314" y2="45269"/>
                        <a14:backgroundMark x1="35551" y1="45640" x2="35551" y2="45640"/>
                        <a14:backgroundMark x1="35031" y1="45269" x2="35031" y2="45269"/>
                        <a14:backgroundMark x1="84511" y1="37848" x2="84511" y2="37848"/>
                        <a14:backgroundMark x1="84719" y1="37477" x2="83264" y2="37662"/>
                        <a14:backgroundMark x1="32017" y1="26716" x2="36279" y2="25788"/>
                        <a14:backgroundMark x1="21518" y1="51577" x2="28274" y2="50835"/>
                        <a14:backgroundMark x1="28274" y1="50835" x2="33368" y2="47495"/>
                        <a14:backgroundMark x1="33368" y1="47495" x2="34823" y2="45269"/>
                        <a14:backgroundMark x1="79210" y1="47124" x2="82640" y2="50835"/>
                        <a14:backgroundMark x1="82640" y1="50835" x2="86071" y2="47681"/>
                        <a14:backgroundMark x1="32017" y1="34508" x2="34927" y2="36178"/>
                        <a14:backgroundMark x1="37630" y1="29499" x2="37838" y2="33395"/>
                        <a14:backgroundMark x1="33576" y1="50093" x2="31601" y2="56586"/>
                        <a14:backgroundMark x1="62474" y1="39147" x2="63721" y2="42672"/>
                        <a14:backgroundMark x1="41892" y1="48052" x2="45218" y2="50278"/>
                        <a14:backgroundMark x1="68815" y1="35622" x2="68815" y2="35622"/>
                      </a14:backgroundRemoval>
                    </a14:imgEffect>
                  </a14:imgLayer>
                </a14:imgProps>
              </a:ext>
            </a:extLst>
          </a:blip>
          <a:srcRect l="426" r="-1" b="-1"/>
          <a:stretch/>
        </p:blipFill>
        <p:spPr>
          <a:xfrm>
            <a:off x="20" y="1282"/>
            <a:ext cx="12191980" cy="6856718"/>
          </a:xfrm>
          <a:prstGeom prst="rect">
            <a:avLst/>
          </a:prstGeom>
        </p:spPr>
      </p:pic>
      <p:sp>
        <p:nvSpPr>
          <p:cNvPr id="3" name="CuadroTexto 2">
            <a:extLst>
              <a:ext uri="{FF2B5EF4-FFF2-40B4-BE49-F238E27FC236}">
                <a16:creationId xmlns:a16="http://schemas.microsoft.com/office/drawing/2014/main" id="{25B24BE0-1491-2C93-765F-8F2C2003271E}"/>
              </a:ext>
            </a:extLst>
          </p:cNvPr>
          <p:cNvSpPr txBox="1"/>
          <p:nvPr/>
        </p:nvSpPr>
        <p:spPr>
          <a:xfrm>
            <a:off x="0" y="0"/>
            <a:ext cx="12191980" cy="646331"/>
          </a:xfrm>
          <a:prstGeom prst="rect">
            <a:avLst/>
          </a:prstGeom>
          <a:noFill/>
        </p:spPr>
        <p:txBody>
          <a:bodyPr wrap="square" lIns="91440" tIns="45720" rIns="91440" bIns="45720" rtlCol="0" anchor="t">
            <a:spAutoFit/>
          </a:bodyPr>
          <a:lstStyle/>
          <a:p>
            <a:r>
              <a:rPr lang="es-EC" sz="3600" b="1">
                <a:cs typeface="Calibri"/>
              </a:rPr>
              <a:t>VALIDACIÓN DEL SISTEMA</a:t>
            </a:r>
            <a:endParaRPr lang="en-US" sz="3600">
              <a:cs typeface="Calibri" panose="020F0502020204030204"/>
            </a:endParaRPr>
          </a:p>
        </p:txBody>
      </p:sp>
      <p:sp>
        <p:nvSpPr>
          <p:cNvPr id="4" name="CuadroTexto 3">
            <a:extLst>
              <a:ext uri="{FF2B5EF4-FFF2-40B4-BE49-F238E27FC236}">
                <a16:creationId xmlns:a16="http://schemas.microsoft.com/office/drawing/2014/main" id="{6B6A383F-BB08-2F4F-059B-9EAE43CDA48C}"/>
              </a:ext>
            </a:extLst>
          </p:cNvPr>
          <p:cNvSpPr txBox="1"/>
          <p:nvPr/>
        </p:nvSpPr>
        <p:spPr>
          <a:xfrm>
            <a:off x="21" y="751160"/>
            <a:ext cx="12191979" cy="523220"/>
          </a:xfrm>
          <a:prstGeom prst="rect">
            <a:avLst/>
          </a:prstGeom>
          <a:noFill/>
        </p:spPr>
        <p:txBody>
          <a:bodyPr wrap="square" rtlCol="0">
            <a:spAutoFit/>
          </a:bodyPr>
          <a:lstStyle/>
          <a:p>
            <a:pPr algn="ctr"/>
            <a:r>
              <a:rPr lang="es-EC" sz="2800" b="1"/>
              <a:t>METRICAS</a:t>
            </a:r>
          </a:p>
        </p:txBody>
      </p:sp>
      <p:graphicFrame>
        <p:nvGraphicFramePr>
          <p:cNvPr id="6" name="Tabla 5">
            <a:extLst>
              <a:ext uri="{FF2B5EF4-FFF2-40B4-BE49-F238E27FC236}">
                <a16:creationId xmlns:a16="http://schemas.microsoft.com/office/drawing/2014/main" id="{5A0E4DB2-C643-6876-9FBC-7FAB447BAD1E}"/>
              </a:ext>
            </a:extLst>
          </p:cNvPr>
          <p:cNvGraphicFramePr>
            <a:graphicFrameLocks noGrp="1"/>
          </p:cNvGraphicFramePr>
          <p:nvPr>
            <p:extLst>
              <p:ext uri="{D42A27DB-BD31-4B8C-83A1-F6EECF244321}">
                <p14:modId xmlns:p14="http://schemas.microsoft.com/office/powerpoint/2010/main" val="4280164815"/>
              </p:ext>
            </p:extLst>
          </p:nvPr>
        </p:nvGraphicFramePr>
        <p:xfrm>
          <a:off x="3431446" y="3865031"/>
          <a:ext cx="5329088" cy="1563332"/>
        </p:xfrm>
        <a:graphic>
          <a:graphicData uri="http://schemas.openxmlformats.org/drawingml/2006/table">
            <a:tbl>
              <a:tblPr firstRow="1" firstCol="1" bandRow="1">
                <a:tableStyleId>{5FD0F851-EC5A-4D38-B0AD-8093EC10F338}</a:tableStyleId>
              </a:tblPr>
              <a:tblGrid>
                <a:gridCol w="1332272">
                  <a:extLst>
                    <a:ext uri="{9D8B030D-6E8A-4147-A177-3AD203B41FA5}">
                      <a16:colId xmlns:a16="http://schemas.microsoft.com/office/drawing/2014/main" val="3754704698"/>
                    </a:ext>
                  </a:extLst>
                </a:gridCol>
                <a:gridCol w="1332272">
                  <a:extLst>
                    <a:ext uri="{9D8B030D-6E8A-4147-A177-3AD203B41FA5}">
                      <a16:colId xmlns:a16="http://schemas.microsoft.com/office/drawing/2014/main" val="2498745443"/>
                    </a:ext>
                  </a:extLst>
                </a:gridCol>
                <a:gridCol w="1332272">
                  <a:extLst>
                    <a:ext uri="{9D8B030D-6E8A-4147-A177-3AD203B41FA5}">
                      <a16:colId xmlns:a16="http://schemas.microsoft.com/office/drawing/2014/main" val="3683556284"/>
                    </a:ext>
                  </a:extLst>
                </a:gridCol>
                <a:gridCol w="1332272">
                  <a:extLst>
                    <a:ext uri="{9D8B030D-6E8A-4147-A177-3AD203B41FA5}">
                      <a16:colId xmlns:a16="http://schemas.microsoft.com/office/drawing/2014/main" val="3618816300"/>
                    </a:ext>
                  </a:extLst>
                </a:gridCol>
              </a:tblGrid>
              <a:tr h="781666">
                <a:tc>
                  <a:txBody>
                    <a:bodyPr/>
                    <a:lstStyle/>
                    <a:p>
                      <a:pPr algn="ctr" fontAlgn="ctr"/>
                      <a:r>
                        <a:rPr lang="es-EC" sz="2400" u="none" strike="noStrike">
                          <a:effectLst/>
                        </a:rPr>
                        <a:t>Métrica</a:t>
                      </a:r>
                      <a:endParaRPr lang="es-EC" sz="2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s-EC" sz="2400" u="none" strike="noStrike">
                          <a:effectLst/>
                        </a:rPr>
                        <a:t>0s -30s</a:t>
                      </a:r>
                      <a:endParaRPr lang="es-EC" sz="2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s-EC" sz="2400" u="none" strike="noStrike">
                          <a:effectLst/>
                        </a:rPr>
                        <a:t>30s - 90s</a:t>
                      </a:r>
                      <a:endParaRPr lang="es-EC" sz="2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s-EC" sz="2400" u="none" strike="noStrike">
                          <a:effectLst/>
                        </a:rPr>
                        <a:t>90s+</a:t>
                      </a:r>
                      <a:endParaRPr lang="es-EC" sz="24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625138190"/>
                  </a:ext>
                </a:extLst>
              </a:tr>
              <a:tr h="781666">
                <a:tc>
                  <a:txBody>
                    <a:bodyPr/>
                    <a:lstStyle/>
                    <a:p>
                      <a:pPr algn="ctr" fontAlgn="ctr"/>
                      <a:r>
                        <a:rPr lang="es-EC" sz="2400" u="none" strike="noStrike">
                          <a:effectLst/>
                        </a:rPr>
                        <a:t>Eficiencia</a:t>
                      </a:r>
                      <a:endParaRPr lang="es-EC" sz="2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s-EC" sz="2400" u="none" strike="noStrike">
                          <a:effectLst/>
                        </a:rPr>
                        <a:t>1</a:t>
                      </a:r>
                      <a:endParaRPr lang="es-EC" sz="2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s-EC" sz="2400" u="none" strike="noStrike">
                          <a:effectLst/>
                        </a:rPr>
                        <a:t>0,5</a:t>
                      </a:r>
                      <a:endParaRPr lang="es-EC" sz="2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s-EC" sz="2400" u="none" strike="noStrike">
                          <a:effectLst/>
                        </a:rPr>
                        <a:t>0</a:t>
                      </a:r>
                      <a:endParaRPr lang="es-EC" sz="24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087160860"/>
                  </a:ext>
                </a:extLst>
              </a:tr>
            </a:tbl>
          </a:graphicData>
        </a:graphic>
      </p:graphicFrame>
      <p:graphicFrame>
        <p:nvGraphicFramePr>
          <p:cNvPr id="7" name="Tabla 6">
            <a:extLst>
              <a:ext uri="{FF2B5EF4-FFF2-40B4-BE49-F238E27FC236}">
                <a16:creationId xmlns:a16="http://schemas.microsoft.com/office/drawing/2014/main" id="{4F1856F2-7F16-4D90-3907-331B0CBC330B}"/>
              </a:ext>
            </a:extLst>
          </p:cNvPr>
          <p:cNvGraphicFramePr>
            <a:graphicFrameLocks noGrp="1"/>
          </p:cNvGraphicFramePr>
          <p:nvPr>
            <p:extLst>
              <p:ext uri="{D42A27DB-BD31-4B8C-83A1-F6EECF244321}">
                <p14:modId xmlns:p14="http://schemas.microsoft.com/office/powerpoint/2010/main" val="2039756738"/>
              </p:ext>
            </p:extLst>
          </p:nvPr>
        </p:nvGraphicFramePr>
        <p:xfrm>
          <a:off x="3839487" y="1748343"/>
          <a:ext cx="4513006" cy="1642725"/>
        </p:xfrm>
        <a:graphic>
          <a:graphicData uri="http://schemas.openxmlformats.org/drawingml/2006/table">
            <a:tbl>
              <a:tblPr firstRow="1" firstCol="1" bandRow="1">
                <a:tableStyleId>{68D230F3-CF80-4859-8CE7-A43EE81993B5}</a:tableStyleId>
              </a:tblPr>
              <a:tblGrid>
                <a:gridCol w="1903445">
                  <a:extLst>
                    <a:ext uri="{9D8B030D-6E8A-4147-A177-3AD203B41FA5}">
                      <a16:colId xmlns:a16="http://schemas.microsoft.com/office/drawing/2014/main" val="4148233356"/>
                    </a:ext>
                  </a:extLst>
                </a:gridCol>
                <a:gridCol w="2609561">
                  <a:extLst>
                    <a:ext uri="{9D8B030D-6E8A-4147-A177-3AD203B41FA5}">
                      <a16:colId xmlns:a16="http://schemas.microsoft.com/office/drawing/2014/main" val="2486975078"/>
                    </a:ext>
                  </a:extLst>
                </a:gridCol>
              </a:tblGrid>
              <a:tr h="781665">
                <a:tc>
                  <a:txBody>
                    <a:bodyPr/>
                    <a:lstStyle/>
                    <a:p>
                      <a:pPr algn="ctr" fontAlgn="ctr"/>
                      <a:r>
                        <a:rPr lang="es-EC" sz="2800" u="none" strike="noStrike">
                          <a:effectLst/>
                        </a:rPr>
                        <a:t>Metrica</a:t>
                      </a:r>
                      <a:endParaRPr lang="es-EC" sz="2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s-EC" sz="2800" u="none" strike="noStrike">
                          <a:effectLst/>
                        </a:rPr>
                        <a:t>Obtencion del AUI</a:t>
                      </a:r>
                      <a:endParaRPr lang="es-EC" sz="28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295114575"/>
                  </a:ext>
                </a:extLst>
              </a:tr>
              <a:tr h="781665">
                <a:tc>
                  <a:txBody>
                    <a:bodyPr/>
                    <a:lstStyle/>
                    <a:p>
                      <a:pPr algn="ctr" fontAlgn="ctr"/>
                      <a:r>
                        <a:rPr lang="es-EC" sz="2800" u="none" strike="noStrike">
                          <a:effectLst/>
                        </a:rPr>
                        <a:t>Fiabilidad</a:t>
                      </a:r>
                      <a:endParaRPr lang="es-EC" sz="2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s-EC" sz="2800" u="none" strike="noStrike">
                          <a:effectLst/>
                        </a:rPr>
                        <a:t>1 - 0</a:t>
                      </a:r>
                      <a:endParaRPr lang="es-EC" sz="28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781628792"/>
                  </a:ext>
                </a:extLst>
              </a:tr>
            </a:tbl>
          </a:graphicData>
        </a:graphic>
      </p:graphicFrame>
    </p:spTree>
    <p:extLst>
      <p:ext uri="{BB962C8B-B14F-4D97-AF65-F5344CB8AC3E}">
        <p14:creationId xmlns:p14="http://schemas.microsoft.com/office/powerpoint/2010/main" val="6452690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Texto&#10;&#10;Descripción generada automáticamente con confianza media">
            <a:extLst>
              <a:ext uri="{FF2B5EF4-FFF2-40B4-BE49-F238E27FC236}">
                <a16:creationId xmlns:a16="http://schemas.microsoft.com/office/drawing/2014/main" id="{59B9D876-F66B-73B9-EF3B-658E521BB4C2}"/>
              </a:ext>
            </a:extLst>
          </p:cNvPr>
          <p:cNvPicPr>
            <a:picLocks noGrp="1" noRot="1" noChangeAspect="1" noMove="1" noResize="1" noEditPoints="1" noAdjustHandles="1" noChangeArrowheads="1" noChangeShapeType="1" noCrop="1"/>
          </p:cNvPicPr>
          <p:nvPr/>
        </p:nvPicPr>
        <p:blipFill rotWithShape="1">
          <a:blip r:embed="rId2">
            <a:extLst>
              <a:ext uri="{BEBA8EAE-BF5A-486C-A8C5-ECC9F3942E4B}">
                <a14:imgProps xmlns:a14="http://schemas.microsoft.com/office/drawing/2010/main">
                  <a14:imgLayer r:embed="rId3">
                    <a14:imgEffect>
                      <a14:backgroundRemoval t="742" b="97403" l="1040" r="99688">
                        <a14:foregroundMark x1="60499" y1="92022" x2="60499" y2="92022"/>
                        <a14:foregroundMark x1="60811" y1="91466" x2="67879" y2="89610"/>
                        <a14:foregroundMark x1="67879" y1="89610" x2="74116" y2="91280"/>
                        <a14:foregroundMark x1="78067" y1="89796" x2="86694" y2="89239"/>
                        <a14:foregroundMark x1="86694" y1="89239" x2="94283" y2="89239"/>
                        <a14:foregroundMark x1="1143" y1="91466" x2="8524" y2="91280"/>
                        <a14:foregroundMark x1="59875" y1="92579" x2="62058" y2="92208"/>
                        <a14:foregroundMark x1="76091" y1="95362" x2="85447" y2="93692"/>
                        <a14:foregroundMark x1="85447" y1="93692" x2="97089" y2="94620"/>
                        <a14:foregroundMark x1="79314" y1="96475" x2="92723" y2="94805"/>
                        <a14:foregroundMark x1="92723" y1="94805" x2="96985" y2="95547"/>
                        <a14:foregroundMark x1="97817" y1="95918" x2="85655" y2="97403"/>
                        <a14:foregroundMark x1="3222" y1="96846" x2="9875" y2="96475"/>
                        <a14:foregroundMark x1="9875" y1="96475" x2="20166" y2="96660"/>
                        <a14:foregroundMark x1="59875" y1="95547" x2="80769" y2="95362"/>
                        <a14:foregroundMark x1="93659" y1="97217" x2="96570" y2="96846"/>
                        <a14:foregroundMark x1="97817" y1="96660" x2="99376" y2="95547"/>
                        <a14:foregroundMark x1="97817" y1="94063" x2="99896" y2="92764"/>
                        <a14:foregroundMark x1="98441" y1="4824" x2="7588" y2="6308"/>
                        <a14:foregroundMark x1="2391" y1="4453" x2="18919" y2="742"/>
                        <a14:foregroundMark x1="20166" y1="95733" x2="24220" y2="95918"/>
                        <a14:foregroundMark x1="24220" y1="95918" x2="60811" y2="94434"/>
                        <a14:backgroundMark x1="24532" y1="31911" x2="24532" y2="31911"/>
                        <a14:backgroundMark x1="23077" y1="35436" x2="27131" y2="30241"/>
                        <a14:backgroundMark x1="27131" y1="30241" x2="27443" y2="28942"/>
                        <a14:backgroundMark x1="22453" y1="36364" x2="19439" y2="42857"/>
                        <a14:backgroundMark x1="19439" y1="42857" x2="19335" y2="44156"/>
                        <a14:backgroundMark x1="29938" y1="39703" x2="34200" y2="39703"/>
                        <a14:backgroundMark x1="34200" y1="39703" x2="40021" y2="39518"/>
                        <a14:backgroundMark x1="40021" y1="39518" x2="44387" y2="41002"/>
                        <a14:backgroundMark x1="42412" y1="45269" x2="45738" y2="50464"/>
                        <a14:backgroundMark x1="45738" y1="50464" x2="48857" y2="44712"/>
                        <a14:backgroundMark x1="48857" y1="44712" x2="49064" y2="44156"/>
                        <a14:backgroundMark x1="51767" y1="40445" x2="51871" y2="49351"/>
                        <a14:backgroundMark x1="51871" y1="49351" x2="49792" y2="51763"/>
                        <a14:backgroundMark x1="52287" y1="39147" x2="54574" y2="43785"/>
                        <a14:backgroundMark x1="53326" y1="50093" x2="57900" y2="46568"/>
                        <a14:backgroundMark x1="57900" y1="46568" x2="60499" y2="40631"/>
                        <a14:backgroundMark x1="60499" y1="40631" x2="61538" y2="40074"/>
                        <a14:backgroundMark x1="57484" y1="48794" x2="64137" y2="45640"/>
                        <a14:backgroundMark x1="64137" y1="45640" x2="65800" y2="41373"/>
                        <a14:backgroundMark x1="64449" y1="47124" x2="58108" y2="51391"/>
                        <a14:backgroundMark x1="58108" y1="51391" x2="57796" y2="51391"/>
                        <a14:backgroundMark x1="63617" y1="50093" x2="68815" y2="48423"/>
                        <a14:backgroundMark x1="68815" y1="48423" x2="69854" y2="44898"/>
                        <a14:backgroundMark x1="71414" y1="41373" x2="76299" y2="39147"/>
                        <a14:backgroundMark x1="76299" y1="39147" x2="75884" y2="42672"/>
                        <a14:backgroundMark x1="71102" y1="51020" x2="74948" y2="46939"/>
                        <a14:backgroundMark x1="74948" y1="46939" x2="75364" y2="44341"/>
                        <a14:backgroundMark x1="19439" y1="47310" x2="21518" y2="51206"/>
                        <a14:backgroundMark x1="77235" y1="49536" x2="79314" y2="45269"/>
                        <a14:backgroundMark x1="35551" y1="45640" x2="35551" y2="45640"/>
                        <a14:backgroundMark x1="35031" y1="45269" x2="35031" y2="45269"/>
                        <a14:backgroundMark x1="84511" y1="37848" x2="84511" y2="37848"/>
                        <a14:backgroundMark x1="84719" y1="37477" x2="83264" y2="37662"/>
                        <a14:backgroundMark x1="32017" y1="26716" x2="36279" y2="25788"/>
                        <a14:backgroundMark x1="21518" y1="51577" x2="28274" y2="50835"/>
                        <a14:backgroundMark x1="28274" y1="50835" x2="33368" y2="47495"/>
                        <a14:backgroundMark x1="33368" y1="47495" x2="34823" y2="45269"/>
                        <a14:backgroundMark x1="79210" y1="47124" x2="82640" y2="50835"/>
                        <a14:backgroundMark x1="82640" y1="50835" x2="86071" y2="47681"/>
                        <a14:backgroundMark x1="32017" y1="34508" x2="34927" y2="36178"/>
                        <a14:backgroundMark x1="37630" y1="29499" x2="37838" y2="33395"/>
                        <a14:backgroundMark x1="33576" y1="50093" x2="31601" y2="56586"/>
                        <a14:backgroundMark x1="62474" y1="39147" x2="63721" y2="42672"/>
                        <a14:backgroundMark x1="41892" y1="48052" x2="45218" y2="50278"/>
                        <a14:backgroundMark x1="68815" y1="35622" x2="68815" y2="35622"/>
                      </a14:backgroundRemoval>
                    </a14:imgEffect>
                  </a14:imgLayer>
                </a14:imgProps>
              </a:ext>
            </a:extLst>
          </a:blip>
          <a:srcRect l="426" r="-1" b="-1"/>
          <a:stretch/>
        </p:blipFill>
        <p:spPr>
          <a:xfrm>
            <a:off x="20" y="1282"/>
            <a:ext cx="12191980" cy="6856718"/>
          </a:xfrm>
          <a:prstGeom prst="rect">
            <a:avLst/>
          </a:prstGeom>
        </p:spPr>
      </p:pic>
      <p:sp>
        <p:nvSpPr>
          <p:cNvPr id="3" name="CuadroTexto 2">
            <a:extLst>
              <a:ext uri="{FF2B5EF4-FFF2-40B4-BE49-F238E27FC236}">
                <a16:creationId xmlns:a16="http://schemas.microsoft.com/office/drawing/2014/main" id="{25B24BE0-1491-2C93-765F-8F2C2003271E}"/>
              </a:ext>
            </a:extLst>
          </p:cNvPr>
          <p:cNvSpPr txBox="1"/>
          <p:nvPr/>
        </p:nvSpPr>
        <p:spPr>
          <a:xfrm>
            <a:off x="0" y="0"/>
            <a:ext cx="12191980" cy="646331"/>
          </a:xfrm>
          <a:prstGeom prst="rect">
            <a:avLst/>
          </a:prstGeom>
          <a:noFill/>
        </p:spPr>
        <p:txBody>
          <a:bodyPr wrap="square" lIns="91440" tIns="45720" rIns="91440" bIns="45720" rtlCol="0" anchor="t">
            <a:spAutoFit/>
          </a:bodyPr>
          <a:lstStyle/>
          <a:p>
            <a:r>
              <a:rPr lang="es-EC" sz="3600" b="1">
                <a:cs typeface="Calibri"/>
              </a:rPr>
              <a:t>VALIDACIÓN DEL SISTEMA</a:t>
            </a:r>
            <a:endParaRPr lang="en-US" sz="3600">
              <a:cs typeface="Calibri" panose="020F0502020204030204"/>
            </a:endParaRPr>
          </a:p>
        </p:txBody>
      </p:sp>
      <p:sp>
        <p:nvSpPr>
          <p:cNvPr id="4" name="CuadroTexto 3">
            <a:extLst>
              <a:ext uri="{FF2B5EF4-FFF2-40B4-BE49-F238E27FC236}">
                <a16:creationId xmlns:a16="http://schemas.microsoft.com/office/drawing/2014/main" id="{6B6A383F-BB08-2F4F-059B-9EAE43CDA48C}"/>
              </a:ext>
            </a:extLst>
          </p:cNvPr>
          <p:cNvSpPr txBox="1"/>
          <p:nvPr/>
        </p:nvSpPr>
        <p:spPr>
          <a:xfrm>
            <a:off x="21" y="751160"/>
            <a:ext cx="12191979" cy="523220"/>
          </a:xfrm>
          <a:prstGeom prst="rect">
            <a:avLst/>
          </a:prstGeom>
          <a:noFill/>
        </p:spPr>
        <p:txBody>
          <a:bodyPr wrap="square" rtlCol="0">
            <a:spAutoFit/>
          </a:bodyPr>
          <a:lstStyle/>
          <a:p>
            <a:pPr algn="ctr"/>
            <a:r>
              <a:rPr lang="es-EC" sz="2800" b="1"/>
              <a:t>ANÁLISIS DE LOS RESULTADOS</a:t>
            </a:r>
          </a:p>
        </p:txBody>
      </p:sp>
      <p:graphicFrame>
        <p:nvGraphicFramePr>
          <p:cNvPr id="2" name="Tabla 1">
            <a:extLst>
              <a:ext uri="{FF2B5EF4-FFF2-40B4-BE49-F238E27FC236}">
                <a16:creationId xmlns:a16="http://schemas.microsoft.com/office/drawing/2014/main" id="{6617F910-6459-A337-03DF-F931F7A27CC5}"/>
              </a:ext>
            </a:extLst>
          </p:cNvPr>
          <p:cNvGraphicFramePr>
            <a:graphicFrameLocks noGrp="1"/>
          </p:cNvGraphicFramePr>
          <p:nvPr>
            <p:extLst>
              <p:ext uri="{D42A27DB-BD31-4B8C-83A1-F6EECF244321}">
                <p14:modId xmlns:p14="http://schemas.microsoft.com/office/powerpoint/2010/main" val="3737734898"/>
              </p:ext>
            </p:extLst>
          </p:nvPr>
        </p:nvGraphicFramePr>
        <p:xfrm>
          <a:off x="983226" y="2691381"/>
          <a:ext cx="9901085" cy="1493520"/>
        </p:xfrm>
        <a:graphic>
          <a:graphicData uri="http://schemas.openxmlformats.org/drawingml/2006/table">
            <a:tbl>
              <a:tblPr firstRow="1" firstCol="1">
                <a:tableStyleId>{E8B1032C-EA38-4F05-BA0D-38AFFFC7BED3}</a:tableStyleId>
              </a:tblPr>
              <a:tblGrid>
                <a:gridCol w="1980217">
                  <a:extLst>
                    <a:ext uri="{9D8B030D-6E8A-4147-A177-3AD203B41FA5}">
                      <a16:colId xmlns:a16="http://schemas.microsoft.com/office/drawing/2014/main" val="2322481175"/>
                    </a:ext>
                  </a:extLst>
                </a:gridCol>
                <a:gridCol w="1980217">
                  <a:extLst>
                    <a:ext uri="{9D8B030D-6E8A-4147-A177-3AD203B41FA5}">
                      <a16:colId xmlns:a16="http://schemas.microsoft.com/office/drawing/2014/main" val="817446691"/>
                    </a:ext>
                  </a:extLst>
                </a:gridCol>
                <a:gridCol w="1980217">
                  <a:extLst>
                    <a:ext uri="{9D8B030D-6E8A-4147-A177-3AD203B41FA5}">
                      <a16:colId xmlns:a16="http://schemas.microsoft.com/office/drawing/2014/main" val="2102315383"/>
                    </a:ext>
                  </a:extLst>
                </a:gridCol>
                <a:gridCol w="1980217">
                  <a:extLst>
                    <a:ext uri="{9D8B030D-6E8A-4147-A177-3AD203B41FA5}">
                      <a16:colId xmlns:a16="http://schemas.microsoft.com/office/drawing/2014/main" val="1488768407"/>
                    </a:ext>
                  </a:extLst>
                </a:gridCol>
                <a:gridCol w="1980217">
                  <a:extLst>
                    <a:ext uri="{9D8B030D-6E8A-4147-A177-3AD203B41FA5}">
                      <a16:colId xmlns:a16="http://schemas.microsoft.com/office/drawing/2014/main" val="2815384403"/>
                    </a:ext>
                  </a:extLst>
                </a:gridCol>
              </a:tblGrid>
              <a:tr h="182880">
                <a:tc rowSpan="2">
                  <a:txBody>
                    <a:bodyPr/>
                    <a:lstStyle/>
                    <a:p>
                      <a:pPr algn="l" rtl="0" fontAlgn="b"/>
                      <a:endParaRPr lang="es-EC" sz="2400" b="0" i="0" u="none" strike="noStrike">
                        <a:solidFill>
                          <a:srgbClr val="000000"/>
                        </a:solidFill>
                        <a:effectLst/>
                        <a:latin typeface="Calibri" panose="020F0502020204030204" pitchFamily="34" charset="0"/>
                      </a:endParaRPr>
                    </a:p>
                  </a:txBody>
                  <a:tcPr marL="7620" marR="7620" marT="7620" marB="0" anchor="b"/>
                </a:tc>
                <a:tc rowSpan="2">
                  <a:txBody>
                    <a:bodyPr/>
                    <a:lstStyle/>
                    <a:p>
                      <a:pPr algn="ctr" fontAlgn="b"/>
                      <a:r>
                        <a:rPr lang="es-EC" sz="2400" u="none" strike="noStrike">
                          <a:effectLst/>
                        </a:rPr>
                        <a:t>Fiabilidad </a:t>
                      </a:r>
                      <a:endParaRPr lang="es-EC" sz="2400" b="0" i="0" u="none" strike="noStrike">
                        <a:solidFill>
                          <a:srgbClr val="000000"/>
                        </a:solidFill>
                        <a:effectLst/>
                        <a:latin typeface="Calibri" panose="020F0502020204030204" pitchFamily="34" charset="0"/>
                      </a:endParaRPr>
                    </a:p>
                  </a:txBody>
                  <a:tcPr marL="7620" marR="7620" marT="7620" marB="0" anchor="ctr"/>
                </a:tc>
                <a:tc gridSpan="3">
                  <a:txBody>
                    <a:bodyPr/>
                    <a:lstStyle/>
                    <a:p>
                      <a:pPr algn="ctr" fontAlgn="b"/>
                      <a:r>
                        <a:rPr lang="es-EC" sz="2400" u="none" strike="noStrike">
                          <a:effectLst/>
                        </a:rPr>
                        <a:t>Eficiencia </a:t>
                      </a:r>
                      <a:endParaRPr lang="es-EC" sz="2400" b="0" i="0" u="none" strike="noStrike">
                        <a:solidFill>
                          <a:srgbClr val="000000"/>
                        </a:solidFill>
                        <a:effectLst/>
                        <a:latin typeface="Calibri" panose="020F0502020204030204" pitchFamily="34" charset="0"/>
                      </a:endParaRPr>
                    </a:p>
                  </a:txBody>
                  <a:tcPr marL="7620" marR="7620" marT="7620" marB="0" anchor="b"/>
                </a:tc>
                <a:tc hMerge="1">
                  <a:txBody>
                    <a:bodyPr/>
                    <a:lstStyle/>
                    <a:p>
                      <a:pPr algn="l" fontAlgn="b"/>
                      <a:endParaRPr lang="es-EC" sz="1100" b="0" i="0" u="none" strike="noStrike">
                        <a:solidFill>
                          <a:srgbClr val="000000"/>
                        </a:solidFill>
                        <a:effectLst/>
                        <a:latin typeface="Calibri" panose="020F0502020204030204" pitchFamily="34" charset="0"/>
                      </a:endParaRPr>
                    </a:p>
                  </a:txBody>
                  <a:tcPr marL="7620" marR="7620" marT="7620" marB="0" anchor="b"/>
                </a:tc>
                <a:tc hMerge="1">
                  <a:txBody>
                    <a:bodyPr/>
                    <a:lstStyle/>
                    <a:p>
                      <a:pPr algn="l" fontAlgn="b"/>
                      <a:endParaRPr lang="es-EC"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93879894"/>
                  </a:ext>
                </a:extLst>
              </a:tr>
              <a:tr h="182880">
                <a:tc vMerge="1">
                  <a:txBody>
                    <a:bodyPr/>
                    <a:lstStyle/>
                    <a:p>
                      <a:pPr algn="l" fontAlgn="b"/>
                      <a:endParaRPr lang="es-EC" sz="1100" b="0" i="0" u="none" strike="noStrike">
                        <a:solidFill>
                          <a:srgbClr val="000000"/>
                        </a:solidFill>
                        <a:effectLst/>
                        <a:latin typeface="Calibri" panose="020F0502020204030204" pitchFamily="34" charset="0"/>
                      </a:endParaRPr>
                    </a:p>
                  </a:txBody>
                  <a:tcPr marL="7620" marR="7620" marT="7620" marB="0" anchor="b"/>
                </a:tc>
                <a:tc vMerge="1">
                  <a:txBody>
                    <a:bodyPr/>
                    <a:lstStyle/>
                    <a:p>
                      <a:pPr algn="ctr" fontAlgn="b"/>
                      <a:r>
                        <a:rPr lang="es-EC" sz="2400" u="none" strike="noStrike">
                          <a:effectLst/>
                        </a:rPr>
                        <a:t>Fiabilidad </a:t>
                      </a:r>
                      <a:endParaRPr lang="es-EC"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s-EC" sz="2400" u="none" strike="noStrike">
                          <a:effectLst/>
                        </a:rPr>
                        <a:t>Vectorizar </a:t>
                      </a:r>
                      <a:endParaRPr lang="es-EC"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s-EC" sz="2400" u="none" strike="noStrike">
                          <a:effectLst/>
                        </a:rPr>
                        <a:t>Búsqueda  </a:t>
                      </a:r>
                      <a:endParaRPr lang="es-EC"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s-EC" sz="2400" u="none" strike="noStrike">
                          <a:effectLst/>
                        </a:rPr>
                        <a:t>Comprobación </a:t>
                      </a:r>
                      <a:endParaRPr lang="es-EC" sz="2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3312141"/>
                  </a:ext>
                </a:extLst>
              </a:tr>
              <a:tr h="182880">
                <a:tc>
                  <a:txBody>
                    <a:bodyPr/>
                    <a:lstStyle/>
                    <a:p>
                      <a:pPr algn="ctr" fontAlgn="b"/>
                      <a:r>
                        <a:rPr lang="es-EC" sz="2400" u="none" strike="noStrike">
                          <a:effectLst/>
                        </a:rPr>
                        <a:t>Total </a:t>
                      </a:r>
                      <a:endParaRPr lang="es-EC"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s-EC" sz="2400" u="none" strike="noStrike">
                          <a:effectLst/>
                        </a:rPr>
                        <a:t>1 </a:t>
                      </a:r>
                      <a:endParaRPr lang="es-EC"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s-EC" sz="2400" u="none" strike="noStrike">
                          <a:effectLst/>
                        </a:rPr>
                        <a:t>0,8 </a:t>
                      </a:r>
                      <a:endParaRPr lang="es-EC"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s-EC" sz="2400" u="none" strike="noStrike">
                          <a:effectLst/>
                        </a:rPr>
                        <a:t>0,171875 </a:t>
                      </a:r>
                      <a:endParaRPr lang="es-EC" sz="2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s-EC" sz="2400" u="none" strike="noStrike">
                          <a:effectLst/>
                        </a:rPr>
                        <a:t>0,828125 </a:t>
                      </a:r>
                      <a:endParaRPr lang="es-EC" sz="2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946154"/>
                  </a:ext>
                </a:extLst>
              </a:tr>
              <a:tr h="190500">
                <a:tc gridSpan="2">
                  <a:txBody>
                    <a:bodyPr/>
                    <a:lstStyle/>
                    <a:p>
                      <a:pPr algn="ctr" fontAlgn="b"/>
                      <a:r>
                        <a:rPr lang="es-EC" sz="2400" u="none" strike="noStrike">
                          <a:effectLst/>
                        </a:rPr>
                        <a:t>Total </a:t>
                      </a:r>
                      <a:endParaRPr lang="es-EC" sz="2400" b="0" i="0" u="none" strike="noStrike">
                        <a:solidFill>
                          <a:srgbClr val="000000"/>
                        </a:solidFill>
                        <a:effectLst/>
                        <a:latin typeface="Calibri" panose="020F0502020204030204" pitchFamily="34" charset="0"/>
                      </a:endParaRPr>
                    </a:p>
                  </a:txBody>
                  <a:tcPr marL="7620" marR="7620" marT="7620" marB="0" anchor="b"/>
                </a:tc>
                <a:tc hMerge="1">
                  <a:txBody>
                    <a:bodyPr/>
                    <a:lstStyle/>
                    <a:p>
                      <a:pPr algn="ctr" fontAlgn="b"/>
                      <a:r>
                        <a:rPr lang="es-EC" sz="2400" u="none" strike="noStrike">
                          <a:effectLst/>
                        </a:rPr>
                        <a:t>Total </a:t>
                      </a:r>
                      <a:endParaRPr lang="es-EC" sz="2400" b="0" i="0" u="none" strike="noStrike">
                        <a:solidFill>
                          <a:srgbClr val="000000"/>
                        </a:solidFill>
                        <a:effectLst/>
                        <a:latin typeface="Calibri" panose="020F0502020204030204" pitchFamily="34" charset="0"/>
                      </a:endParaRPr>
                    </a:p>
                  </a:txBody>
                  <a:tcPr marL="7620" marR="7620" marT="7620" marB="0" anchor="b"/>
                </a:tc>
                <a:tc gridSpan="3">
                  <a:txBody>
                    <a:bodyPr/>
                    <a:lstStyle/>
                    <a:p>
                      <a:pPr algn="ctr" fontAlgn="b"/>
                      <a:r>
                        <a:rPr lang="es-EC" sz="2400" u="none" strike="noStrike">
                          <a:effectLst/>
                        </a:rPr>
                        <a:t>0,6  </a:t>
                      </a:r>
                      <a:endParaRPr lang="es-EC" sz="2400" b="0" i="0" u="none" strike="noStrike">
                        <a:solidFill>
                          <a:srgbClr val="000000"/>
                        </a:solidFill>
                        <a:effectLst/>
                        <a:latin typeface="Calibri" panose="020F0502020204030204" pitchFamily="34" charset="0"/>
                      </a:endParaRPr>
                    </a:p>
                  </a:txBody>
                  <a:tcPr marL="7620" marR="7620" marT="7620" marB="0" anchor="b"/>
                </a:tc>
                <a:tc hMerge="1">
                  <a:txBody>
                    <a:bodyPr/>
                    <a:lstStyle/>
                    <a:p>
                      <a:pPr algn="ctr" fontAlgn="b"/>
                      <a:endParaRPr lang="es-EC" sz="2400" b="0" i="0" u="none" strike="noStrike">
                        <a:solidFill>
                          <a:srgbClr val="000000"/>
                        </a:solidFill>
                        <a:effectLst/>
                        <a:latin typeface="Calibri" panose="020F0502020204030204" pitchFamily="34" charset="0"/>
                      </a:endParaRPr>
                    </a:p>
                  </a:txBody>
                  <a:tcPr marL="7620" marR="7620" marT="7620" marB="0" anchor="b"/>
                </a:tc>
                <a:tc hMerge="1">
                  <a:txBody>
                    <a:bodyPr/>
                    <a:lstStyle/>
                    <a:p>
                      <a:pPr algn="ctr" fontAlgn="b"/>
                      <a:endParaRPr lang="es-EC" sz="2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29179944"/>
                  </a:ext>
                </a:extLst>
              </a:tr>
            </a:tbl>
          </a:graphicData>
        </a:graphic>
      </p:graphicFrame>
    </p:spTree>
    <p:extLst>
      <p:ext uri="{BB962C8B-B14F-4D97-AF65-F5344CB8AC3E}">
        <p14:creationId xmlns:p14="http://schemas.microsoft.com/office/powerpoint/2010/main" val="21361192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Texto&#10;&#10;Descripción generada automáticamente con confianza media">
            <a:extLst>
              <a:ext uri="{FF2B5EF4-FFF2-40B4-BE49-F238E27FC236}">
                <a16:creationId xmlns:a16="http://schemas.microsoft.com/office/drawing/2014/main" id="{59B9D876-F66B-73B9-EF3B-658E521BB4C2}"/>
              </a:ext>
            </a:extLst>
          </p:cNvPr>
          <p:cNvPicPr>
            <a:picLocks noGrp="1" noRot="1" noChangeAspect="1" noMove="1" noResize="1" noEditPoints="1" noAdjustHandles="1" noChangeArrowheads="1" noChangeShapeType="1" noCrop="1"/>
          </p:cNvPicPr>
          <p:nvPr/>
        </p:nvPicPr>
        <p:blipFill rotWithShape="1">
          <a:blip r:embed="rId2">
            <a:extLst>
              <a:ext uri="{BEBA8EAE-BF5A-486C-A8C5-ECC9F3942E4B}">
                <a14:imgProps xmlns:a14="http://schemas.microsoft.com/office/drawing/2010/main">
                  <a14:imgLayer r:embed="rId3">
                    <a14:imgEffect>
                      <a14:backgroundRemoval t="742" b="97403" l="1040" r="99688">
                        <a14:foregroundMark x1="60499" y1="92022" x2="60499" y2="92022"/>
                        <a14:foregroundMark x1="60811" y1="91466" x2="67879" y2="89610"/>
                        <a14:foregroundMark x1="67879" y1="89610" x2="74116" y2="91280"/>
                        <a14:foregroundMark x1="78067" y1="89796" x2="86694" y2="89239"/>
                        <a14:foregroundMark x1="86694" y1="89239" x2="94283" y2="89239"/>
                        <a14:foregroundMark x1="1143" y1="91466" x2="8524" y2="91280"/>
                        <a14:foregroundMark x1="59875" y1="92579" x2="62058" y2="92208"/>
                        <a14:foregroundMark x1="76091" y1="95362" x2="85447" y2="93692"/>
                        <a14:foregroundMark x1="85447" y1="93692" x2="97089" y2="94620"/>
                        <a14:foregroundMark x1="79314" y1="96475" x2="92723" y2="94805"/>
                        <a14:foregroundMark x1="92723" y1="94805" x2="96985" y2="95547"/>
                        <a14:foregroundMark x1="97817" y1="95918" x2="85655" y2="97403"/>
                        <a14:foregroundMark x1="3222" y1="96846" x2="9875" y2="96475"/>
                        <a14:foregroundMark x1="9875" y1="96475" x2="20166" y2="96660"/>
                        <a14:foregroundMark x1="59875" y1="95547" x2="80769" y2="95362"/>
                        <a14:foregroundMark x1="93659" y1="97217" x2="96570" y2="96846"/>
                        <a14:foregroundMark x1="97817" y1="96660" x2="99376" y2="95547"/>
                        <a14:foregroundMark x1="97817" y1="94063" x2="99896" y2="92764"/>
                        <a14:foregroundMark x1="98441" y1="4824" x2="7588" y2="6308"/>
                        <a14:foregroundMark x1="2391" y1="4453" x2="18919" y2="742"/>
                        <a14:foregroundMark x1="20166" y1="95733" x2="24220" y2="95918"/>
                        <a14:foregroundMark x1="24220" y1="95918" x2="60811" y2="94434"/>
                        <a14:backgroundMark x1="24532" y1="31911" x2="24532" y2="31911"/>
                        <a14:backgroundMark x1="23077" y1="35436" x2="27131" y2="30241"/>
                        <a14:backgroundMark x1="27131" y1="30241" x2="27443" y2="28942"/>
                        <a14:backgroundMark x1="22453" y1="36364" x2="19439" y2="42857"/>
                        <a14:backgroundMark x1="19439" y1="42857" x2="19335" y2="44156"/>
                        <a14:backgroundMark x1="29938" y1="39703" x2="34200" y2="39703"/>
                        <a14:backgroundMark x1="34200" y1="39703" x2="40021" y2="39518"/>
                        <a14:backgroundMark x1="40021" y1="39518" x2="44387" y2="41002"/>
                        <a14:backgroundMark x1="42412" y1="45269" x2="45738" y2="50464"/>
                        <a14:backgroundMark x1="45738" y1="50464" x2="48857" y2="44712"/>
                        <a14:backgroundMark x1="48857" y1="44712" x2="49064" y2="44156"/>
                        <a14:backgroundMark x1="51767" y1="40445" x2="51871" y2="49351"/>
                        <a14:backgroundMark x1="51871" y1="49351" x2="49792" y2="51763"/>
                        <a14:backgroundMark x1="52287" y1="39147" x2="54574" y2="43785"/>
                        <a14:backgroundMark x1="53326" y1="50093" x2="57900" y2="46568"/>
                        <a14:backgroundMark x1="57900" y1="46568" x2="60499" y2="40631"/>
                        <a14:backgroundMark x1="60499" y1="40631" x2="61538" y2="40074"/>
                        <a14:backgroundMark x1="57484" y1="48794" x2="64137" y2="45640"/>
                        <a14:backgroundMark x1="64137" y1="45640" x2="65800" y2="41373"/>
                        <a14:backgroundMark x1="64449" y1="47124" x2="58108" y2="51391"/>
                        <a14:backgroundMark x1="58108" y1="51391" x2="57796" y2="51391"/>
                        <a14:backgroundMark x1="63617" y1="50093" x2="68815" y2="48423"/>
                        <a14:backgroundMark x1="68815" y1="48423" x2="69854" y2="44898"/>
                        <a14:backgroundMark x1="71414" y1="41373" x2="76299" y2="39147"/>
                        <a14:backgroundMark x1="76299" y1="39147" x2="75884" y2="42672"/>
                        <a14:backgroundMark x1="71102" y1="51020" x2="74948" y2="46939"/>
                        <a14:backgroundMark x1="74948" y1="46939" x2="75364" y2="44341"/>
                        <a14:backgroundMark x1="19439" y1="47310" x2="21518" y2="51206"/>
                        <a14:backgroundMark x1="77235" y1="49536" x2="79314" y2="45269"/>
                        <a14:backgroundMark x1="35551" y1="45640" x2="35551" y2="45640"/>
                        <a14:backgroundMark x1="35031" y1="45269" x2="35031" y2="45269"/>
                        <a14:backgroundMark x1="84511" y1="37848" x2="84511" y2="37848"/>
                        <a14:backgroundMark x1="84719" y1="37477" x2="83264" y2="37662"/>
                        <a14:backgroundMark x1="32017" y1="26716" x2="36279" y2="25788"/>
                        <a14:backgroundMark x1="21518" y1="51577" x2="28274" y2="50835"/>
                        <a14:backgroundMark x1="28274" y1="50835" x2="33368" y2="47495"/>
                        <a14:backgroundMark x1="33368" y1="47495" x2="34823" y2="45269"/>
                        <a14:backgroundMark x1="79210" y1="47124" x2="82640" y2="50835"/>
                        <a14:backgroundMark x1="82640" y1="50835" x2="86071" y2="47681"/>
                        <a14:backgroundMark x1="32017" y1="34508" x2="34927" y2="36178"/>
                        <a14:backgroundMark x1="37630" y1="29499" x2="37838" y2="33395"/>
                        <a14:backgroundMark x1="33576" y1="50093" x2="31601" y2="56586"/>
                        <a14:backgroundMark x1="62474" y1="39147" x2="63721" y2="42672"/>
                        <a14:backgroundMark x1="41892" y1="48052" x2="45218" y2="50278"/>
                        <a14:backgroundMark x1="68815" y1="35622" x2="68815" y2="35622"/>
                      </a14:backgroundRemoval>
                    </a14:imgEffect>
                  </a14:imgLayer>
                </a14:imgProps>
              </a:ext>
            </a:extLst>
          </a:blip>
          <a:srcRect l="426" r="-1" b="-1"/>
          <a:stretch/>
        </p:blipFill>
        <p:spPr>
          <a:xfrm>
            <a:off x="20" y="1282"/>
            <a:ext cx="12191980" cy="6856718"/>
          </a:xfrm>
          <a:prstGeom prst="rect">
            <a:avLst/>
          </a:prstGeom>
        </p:spPr>
      </p:pic>
      <p:sp>
        <p:nvSpPr>
          <p:cNvPr id="3" name="CuadroTexto 2">
            <a:extLst>
              <a:ext uri="{FF2B5EF4-FFF2-40B4-BE49-F238E27FC236}">
                <a16:creationId xmlns:a16="http://schemas.microsoft.com/office/drawing/2014/main" id="{25B24BE0-1491-2C93-765F-8F2C2003271E}"/>
              </a:ext>
            </a:extLst>
          </p:cNvPr>
          <p:cNvSpPr txBox="1"/>
          <p:nvPr/>
        </p:nvSpPr>
        <p:spPr>
          <a:xfrm>
            <a:off x="0" y="0"/>
            <a:ext cx="12191980" cy="646331"/>
          </a:xfrm>
          <a:prstGeom prst="rect">
            <a:avLst/>
          </a:prstGeom>
          <a:noFill/>
        </p:spPr>
        <p:txBody>
          <a:bodyPr wrap="square" lIns="91440" tIns="45720" rIns="91440" bIns="45720" rtlCol="0" anchor="t">
            <a:spAutoFit/>
          </a:bodyPr>
          <a:lstStyle/>
          <a:p>
            <a:r>
              <a:rPr lang="es-EC" sz="3600" b="1">
                <a:cs typeface="Calibri"/>
              </a:rPr>
              <a:t>VALIDACIÓN DEL SISTEMA</a:t>
            </a:r>
            <a:endParaRPr lang="en-US" sz="3600">
              <a:cs typeface="Calibri" panose="020F0502020204030204"/>
            </a:endParaRPr>
          </a:p>
        </p:txBody>
      </p:sp>
      <p:sp>
        <p:nvSpPr>
          <p:cNvPr id="4" name="CuadroTexto 3">
            <a:extLst>
              <a:ext uri="{FF2B5EF4-FFF2-40B4-BE49-F238E27FC236}">
                <a16:creationId xmlns:a16="http://schemas.microsoft.com/office/drawing/2014/main" id="{6B6A383F-BB08-2F4F-059B-9EAE43CDA48C}"/>
              </a:ext>
            </a:extLst>
          </p:cNvPr>
          <p:cNvSpPr txBox="1"/>
          <p:nvPr/>
        </p:nvSpPr>
        <p:spPr>
          <a:xfrm>
            <a:off x="0" y="1055960"/>
            <a:ext cx="12191979" cy="523220"/>
          </a:xfrm>
          <a:prstGeom prst="rect">
            <a:avLst/>
          </a:prstGeom>
          <a:noFill/>
        </p:spPr>
        <p:txBody>
          <a:bodyPr wrap="square" rtlCol="0">
            <a:spAutoFit/>
          </a:bodyPr>
          <a:lstStyle/>
          <a:p>
            <a:pPr algn="ctr"/>
            <a:r>
              <a:rPr lang="es-EC" sz="2800" b="1"/>
              <a:t>VISUALIZACIÓN DEL SISTEMA</a:t>
            </a:r>
          </a:p>
        </p:txBody>
      </p:sp>
      <p:pic>
        <p:nvPicPr>
          <p:cNvPr id="6" name="Picture 4">
            <a:extLst>
              <a:ext uri="{FF2B5EF4-FFF2-40B4-BE49-F238E27FC236}">
                <a16:creationId xmlns:a16="http://schemas.microsoft.com/office/drawing/2014/main" id="{F257C3B0-99F1-F8AB-05EE-36763E9240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800" y="2154322"/>
            <a:ext cx="11124458" cy="2549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4724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Texto&#10;&#10;Descripción generada automáticamente con confianza media">
            <a:extLst>
              <a:ext uri="{FF2B5EF4-FFF2-40B4-BE49-F238E27FC236}">
                <a16:creationId xmlns:a16="http://schemas.microsoft.com/office/drawing/2014/main" id="{59B9D876-F66B-73B9-EF3B-658E521BB4C2}"/>
              </a:ext>
            </a:extLst>
          </p:cNvPr>
          <p:cNvPicPr>
            <a:picLocks noGrp="1" noRot="1" noChangeAspect="1" noMove="1" noResize="1" noEditPoints="1" noAdjustHandles="1" noChangeArrowheads="1" noChangeShapeType="1" noCrop="1"/>
          </p:cNvPicPr>
          <p:nvPr/>
        </p:nvPicPr>
        <p:blipFill rotWithShape="1">
          <a:blip r:embed="rId2">
            <a:extLst>
              <a:ext uri="{BEBA8EAE-BF5A-486C-A8C5-ECC9F3942E4B}">
                <a14:imgProps xmlns:a14="http://schemas.microsoft.com/office/drawing/2010/main">
                  <a14:imgLayer r:embed="rId3">
                    <a14:imgEffect>
                      <a14:backgroundRemoval t="742" b="97403" l="1040" r="99688">
                        <a14:foregroundMark x1="60499" y1="92022" x2="60499" y2="92022"/>
                        <a14:foregroundMark x1="60811" y1="91466" x2="67879" y2="89610"/>
                        <a14:foregroundMark x1="67879" y1="89610" x2="74116" y2="91280"/>
                        <a14:foregroundMark x1="78067" y1="89796" x2="86694" y2="89239"/>
                        <a14:foregroundMark x1="86694" y1="89239" x2="94283" y2="89239"/>
                        <a14:foregroundMark x1="1143" y1="91466" x2="8524" y2="91280"/>
                        <a14:foregroundMark x1="59875" y1="92579" x2="62058" y2="92208"/>
                        <a14:foregroundMark x1="76091" y1="95362" x2="85447" y2="93692"/>
                        <a14:foregroundMark x1="85447" y1="93692" x2="97089" y2="94620"/>
                        <a14:foregroundMark x1="79314" y1="96475" x2="92723" y2="94805"/>
                        <a14:foregroundMark x1="92723" y1="94805" x2="96985" y2="95547"/>
                        <a14:foregroundMark x1="97817" y1="95918" x2="85655" y2="97403"/>
                        <a14:foregroundMark x1="3222" y1="96846" x2="9875" y2="96475"/>
                        <a14:foregroundMark x1="9875" y1="96475" x2="20166" y2="96660"/>
                        <a14:foregroundMark x1="59875" y1="95547" x2="80769" y2="95362"/>
                        <a14:foregroundMark x1="93659" y1="97217" x2="96570" y2="96846"/>
                        <a14:foregroundMark x1="97817" y1="96660" x2="99376" y2="95547"/>
                        <a14:foregroundMark x1="97817" y1="94063" x2="99896" y2="92764"/>
                        <a14:foregroundMark x1="98441" y1="4824" x2="7588" y2="6308"/>
                        <a14:foregroundMark x1="2391" y1="4453" x2="18919" y2="742"/>
                        <a14:foregroundMark x1="20166" y1="95733" x2="24220" y2="95918"/>
                        <a14:foregroundMark x1="24220" y1="95918" x2="60811" y2="94434"/>
                        <a14:backgroundMark x1="24532" y1="31911" x2="24532" y2="31911"/>
                        <a14:backgroundMark x1="23077" y1="35436" x2="27131" y2="30241"/>
                        <a14:backgroundMark x1="27131" y1="30241" x2="27443" y2="28942"/>
                        <a14:backgroundMark x1="22453" y1="36364" x2="19439" y2="42857"/>
                        <a14:backgroundMark x1="19439" y1="42857" x2="19335" y2="44156"/>
                        <a14:backgroundMark x1="29938" y1="39703" x2="34200" y2="39703"/>
                        <a14:backgroundMark x1="34200" y1="39703" x2="40021" y2="39518"/>
                        <a14:backgroundMark x1="40021" y1="39518" x2="44387" y2="41002"/>
                        <a14:backgroundMark x1="42412" y1="45269" x2="45738" y2="50464"/>
                        <a14:backgroundMark x1="45738" y1="50464" x2="48857" y2="44712"/>
                        <a14:backgroundMark x1="48857" y1="44712" x2="49064" y2="44156"/>
                        <a14:backgroundMark x1="51767" y1="40445" x2="51871" y2="49351"/>
                        <a14:backgroundMark x1="51871" y1="49351" x2="49792" y2="51763"/>
                        <a14:backgroundMark x1="52287" y1="39147" x2="54574" y2="43785"/>
                        <a14:backgroundMark x1="53326" y1="50093" x2="57900" y2="46568"/>
                        <a14:backgroundMark x1="57900" y1="46568" x2="60499" y2="40631"/>
                        <a14:backgroundMark x1="60499" y1="40631" x2="61538" y2="40074"/>
                        <a14:backgroundMark x1="57484" y1="48794" x2="64137" y2="45640"/>
                        <a14:backgroundMark x1="64137" y1="45640" x2="65800" y2="41373"/>
                        <a14:backgroundMark x1="64449" y1="47124" x2="58108" y2="51391"/>
                        <a14:backgroundMark x1="58108" y1="51391" x2="57796" y2="51391"/>
                        <a14:backgroundMark x1="63617" y1="50093" x2="68815" y2="48423"/>
                        <a14:backgroundMark x1="68815" y1="48423" x2="69854" y2="44898"/>
                        <a14:backgroundMark x1="71414" y1="41373" x2="76299" y2="39147"/>
                        <a14:backgroundMark x1="76299" y1="39147" x2="75884" y2="42672"/>
                        <a14:backgroundMark x1="71102" y1="51020" x2="74948" y2="46939"/>
                        <a14:backgroundMark x1="74948" y1="46939" x2="75364" y2="44341"/>
                        <a14:backgroundMark x1="19439" y1="47310" x2="21518" y2="51206"/>
                        <a14:backgroundMark x1="77235" y1="49536" x2="79314" y2="45269"/>
                        <a14:backgroundMark x1="35551" y1="45640" x2="35551" y2="45640"/>
                        <a14:backgroundMark x1="35031" y1="45269" x2="35031" y2="45269"/>
                        <a14:backgroundMark x1="84511" y1="37848" x2="84511" y2="37848"/>
                        <a14:backgroundMark x1="84719" y1="37477" x2="83264" y2="37662"/>
                        <a14:backgroundMark x1="32017" y1="26716" x2="36279" y2="25788"/>
                        <a14:backgroundMark x1="21518" y1="51577" x2="28274" y2="50835"/>
                        <a14:backgroundMark x1="28274" y1="50835" x2="33368" y2="47495"/>
                        <a14:backgroundMark x1="33368" y1="47495" x2="34823" y2="45269"/>
                        <a14:backgroundMark x1="79210" y1="47124" x2="82640" y2="50835"/>
                        <a14:backgroundMark x1="82640" y1="50835" x2="86071" y2="47681"/>
                        <a14:backgroundMark x1="32017" y1="34508" x2="34927" y2="36178"/>
                        <a14:backgroundMark x1="37630" y1="29499" x2="37838" y2="33395"/>
                        <a14:backgroundMark x1="33576" y1="50093" x2="31601" y2="56586"/>
                        <a14:backgroundMark x1="62474" y1="39147" x2="63721" y2="42672"/>
                        <a14:backgroundMark x1="41892" y1="48052" x2="45218" y2="50278"/>
                        <a14:backgroundMark x1="68815" y1="35622" x2="68815" y2="35622"/>
                      </a14:backgroundRemoval>
                    </a14:imgEffect>
                  </a14:imgLayer>
                </a14:imgProps>
              </a:ext>
            </a:extLst>
          </a:blip>
          <a:srcRect l="426" r="-1" b="-1"/>
          <a:stretch/>
        </p:blipFill>
        <p:spPr>
          <a:xfrm>
            <a:off x="20" y="1282"/>
            <a:ext cx="12191980" cy="6856718"/>
          </a:xfrm>
          <a:prstGeom prst="rect">
            <a:avLst/>
          </a:prstGeom>
        </p:spPr>
      </p:pic>
      <p:sp>
        <p:nvSpPr>
          <p:cNvPr id="3" name="CuadroTexto 2">
            <a:extLst>
              <a:ext uri="{FF2B5EF4-FFF2-40B4-BE49-F238E27FC236}">
                <a16:creationId xmlns:a16="http://schemas.microsoft.com/office/drawing/2014/main" id="{25B24BE0-1491-2C93-765F-8F2C2003271E}"/>
              </a:ext>
            </a:extLst>
          </p:cNvPr>
          <p:cNvSpPr txBox="1"/>
          <p:nvPr/>
        </p:nvSpPr>
        <p:spPr>
          <a:xfrm>
            <a:off x="0" y="0"/>
            <a:ext cx="12191980" cy="646331"/>
          </a:xfrm>
          <a:prstGeom prst="rect">
            <a:avLst/>
          </a:prstGeom>
          <a:noFill/>
        </p:spPr>
        <p:txBody>
          <a:bodyPr wrap="square" lIns="91440" tIns="45720" rIns="91440" bIns="45720" rtlCol="0" anchor="t">
            <a:spAutoFit/>
          </a:bodyPr>
          <a:lstStyle/>
          <a:p>
            <a:r>
              <a:rPr lang="es-EC" sz="3600" b="1">
                <a:cs typeface="Calibri"/>
              </a:rPr>
              <a:t>VALIDACIÓN DEL SISTEMA</a:t>
            </a:r>
            <a:endParaRPr lang="en-US" sz="3600">
              <a:cs typeface="Calibri" panose="020F0502020204030204"/>
            </a:endParaRPr>
          </a:p>
        </p:txBody>
      </p:sp>
      <p:sp>
        <p:nvSpPr>
          <p:cNvPr id="4" name="CuadroTexto 3">
            <a:extLst>
              <a:ext uri="{FF2B5EF4-FFF2-40B4-BE49-F238E27FC236}">
                <a16:creationId xmlns:a16="http://schemas.microsoft.com/office/drawing/2014/main" id="{6B6A383F-BB08-2F4F-059B-9EAE43CDA48C}"/>
              </a:ext>
            </a:extLst>
          </p:cNvPr>
          <p:cNvSpPr txBox="1"/>
          <p:nvPr/>
        </p:nvSpPr>
        <p:spPr>
          <a:xfrm>
            <a:off x="0" y="1055960"/>
            <a:ext cx="12191979" cy="523220"/>
          </a:xfrm>
          <a:prstGeom prst="rect">
            <a:avLst/>
          </a:prstGeom>
          <a:noFill/>
        </p:spPr>
        <p:txBody>
          <a:bodyPr wrap="square" rtlCol="0">
            <a:spAutoFit/>
          </a:bodyPr>
          <a:lstStyle/>
          <a:p>
            <a:pPr algn="ctr"/>
            <a:r>
              <a:rPr lang="es-EC" sz="2800" b="1"/>
              <a:t>VISUALIZACIÓN DEL SISTEMA</a:t>
            </a:r>
          </a:p>
        </p:txBody>
      </p:sp>
      <p:pic>
        <p:nvPicPr>
          <p:cNvPr id="8194" name="Picture 2">
            <a:extLst>
              <a:ext uri="{FF2B5EF4-FFF2-40B4-BE49-F238E27FC236}">
                <a16:creationId xmlns:a16="http://schemas.microsoft.com/office/drawing/2014/main" id="{E351937C-123A-10E6-1971-94FBC71559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4179" y="1580818"/>
            <a:ext cx="9819459" cy="4034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33228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Texto&#10;&#10;Descripción generada automáticamente con confianza media">
            <a:extLst>
              <a:ext uri="{FF2B5EF4-FFF2-40B4-BE49-F238E27FC236}">
                <a16:creationId xmlns:a16="http://schemas.microsoft.com/office/drawing/2014/main" id="{59B9D876-F66B-73B9-EF3B-658E521BB4C2}"/>
              </a:ext>
            </a:extLst>
          </p:cNvPr>
          <p:cNvPicPr>
            <a:picLocks noGrp="1" noRot="1" noChangeAspect="1" noMove="1" noResize="1" noEditPoints="1" noAdjustHandles="1" noChangeArrowheads="1" noChangeShapeType="1" noCrop="1"/>
          </p:cNvPicPr>
          <p:nvPr/>
        </p:nvPicPr>
        <p:blipFill rotWithShape="1">
          <a:blip r:embed="rId2">
            <a:extLst>
              <a:ext uri="{BEBA8EAE-BF5A-486C-A8C5-ECC9F3942E4B}">
                <a14:imgProps xmlns:a14="http://schemas.microsoft.com/office/drawing/2010/main">
                  <a14:imgLayer r:embed="rId3">
                    <a14:imgEffect>
                      <a14:backgroundRemoval t="742" b="97403" l="1040" r="99688">
                        <a14:foregroundMark x1="60499" y1="92022" x2="60499" y2="92022"/>
                        <a14:foregroundMark x1="60811" y1="91466" x2="67879" y2="89610"/>
                        <a14:foregroundMark x1="67879" y1="89610" x2="74116" y2="91280"/>
                        <a14:foregroundMark x1="78067" y1="89796" x2="86694" y2="89239"/>
                        <a14:foregroundMark x1="86694" y1="89239" x2="94283" y2="89239"/>
                        <a14:foregroundMark x1="1143" y1="91466" x2="8524" y2="91280"/>
                        <a14:foregroundMark x1="59875" y1="92579" x2="62058" y2="92208"/>
                        <a14:foregroundMark x1="76091" y1="95362" x2="85447" y2="93692"/>
                        <a14:foregroundMark x1="85447" y1="93692" x2="97089" y2="94620"/>
                        <a14:foregroundMark x1="79314" y1="96475" x2="92723" y2="94805"/>
                        <a14:foregroundMark x1="92723" y1="94805" x2="96985" y2="95547"/>
                        <a14:foregroundMark x1="97817" y1="95918" x2="85655" y2="97403"/>
                        <a14:foregroundMark x1="3222" y1="96846" x2="9875" y2="96475"/>
                        <a14:foregroundMark x1="9875" y1="96475" x2="20166" y2="96660"/>
                        <a14:foregroundMark x1="59875" y1="95547" x2="80769" y2="95362"/>
                        <a14:foregroundMark x1="93659" y1="97217" x2="96570" y2="96846"/>
                        <a14:foregroundMark x1="97817" y1="96660" x2="99376" y2="95547"/>
                        <a14:foregroundMark x1="97817" y1="94063" x2="99896" y2="92764"/>
                        <a14:foregroundMark x1="98441" y1="4824" x2="7588" y2="6308"/>
                        <a14:foregroundMark x1="2391" y1="4453" x2="18919" y2="742"/>
                        <a14:foregroundMark x1="20166" y1="95733" x2="24220" y2="95918"/>
                        <a14:foregroundMark x1="24220" y1="95918" x2="60811" y2="94434"/>
                        <a14:backgroundMark x1="24532" y1="31911" x2="24532" y2="31911"/>
                        <a14:backgroundMark x1="23077" y1="35436" x2="27131" y2="30241"/>
                        <a14:backgroundMark x1="27131" y1="30241" x2="27443" y2="28942"/>
                        <a14:backgroundMark x1="22453" y1="36364" x2="19439" y2="42857"/>
                        <a14:backgroundMark x1="19439" y1="42857" x2="19335" y2="44156"/>
                        <a14:backgroundMark x1="29938" y1="39703" x2="34200" y2="39703"/>
                        <a14:backgroundMark x1="34200" y1="39703" x2="40021" y2="39518"/>
                        <a14:backgroundMark x1="40021" y1="39518" x2="44387" y2="41002"/>
                        <a14:backgroundMark x1="42412" y1="45269" x2="45738" y2="50464"/>
                        <a14:backgroundMark x1="45738" y1="50464" x2="48857" y2="44712"/>
                        <a14:backgroundMark x1="48857" y1="44712" x2="49064" y2="44156"/>
                        <a14:backgroundMark x1="51767" y1="40445" x2="51871" y2="49351"/>
                        <a14:backgroundMark x1="51871" y1="49351" x2="49792" y2="51763"/>
                        <a14:backgroundMark x1="52287" y1="39147" x2="54574" y2="43785"/>
                        <a14:backgroundMark x1="53326" y1="50093" x2="57900" y2="46568"/>
                        <a14:backgroundMark x1="57900" y1="46568" x2="60499" y2="40631"/>
                        <a14:backgroundMark x1="60499" y1="40631" x2="61538" y2="40074"/>
                        <a14:backgroundMark x1="57484" y1="48794" x2="64137" y2="45640"/>
                        <a14:backgroundMark x1="64137" y1="45640" x2="65800" y2="41373"/>
                        <a14:backgroundMark x1="64449" y1="47124" x2="58108" y2="51391"/>
                        <a14:backgroundMark x1="58108" y1="51391" x2="57796" y2="51391"/>
                        <a14:backgroundMark x1="63617" y1="50093" x2="68815" y2="48423"/>
                        <a14:backgroundMark x1="68815" y1="48423" x2="69854" y2="44898"/>
                        <a14:backgroundMark x1="71414" y1="41373" x2="76299" y2="39147"/>
                        <a14:backgroundMark x1="76299" y1="39147" x2="75884" y2="42672"/>
                        <a14:backgroundMark x1="71102" y1="51020" x2="74948" y2="46939"/>
                        <a14:backgroundMark x1="74948" y1="46939" x2="75364" y2="44341"/>
                        <a14:backgroundMark x1="19439" y1="47310" x2="21518" y2="51206"/>
                        <a14:backgroundMark x1="77235" y1="49536" x2="79314" y2="45269"/>
                        <a14:backgroundMark x1="35551" y1="45640" x2="35551" y2="45640"/>
                        <a14:backgroundMark x1="35031" y1="45269" x2="35031" y2="45269"/>
                        <a14:backgroundMark x1="84511" y1="37848" x2="84511" y2="37848"/>
                        <a14:backgroundMark x1="84719" y1="37477" x2="83264" y2="37662"/>
                        <a14:backgroundMark x1="32017" y1="26716" x2="36279" y2="25788"/>
                        <a14:backgroundMark x1="21518" y1="51577" x2="28274" y2="50835"/>
                        <a14:backgroundMark x1="28274" y1="50835" x2="33368" y2="47495"/>
                        <a14:backgroundMark x1="33368" y1="47495" x2="34823" y2="45269"/>
                        <a14:backgroundMark x1="79210" y1="47124" x2="82640" y2="50835"/>
                        <a14:backgroundMark x1="82640" y1="50835" x2="86071" y2="47681"/>
                        <a14:backgroundMark x1="32017" y1="34508" x2="34927" y2="36178"/>
                        <a14:backgroundMark x1="37630" y1="29499" x2="37838" y2="33395"/>
                        <a14:backgroundMark x1="33576" y1="50093" x2="31601" y2="56586"/>
                        <a14:backgroundMark x1="62474" y1="39147" x2="63721" y2="42672"/>
                        <a14:backgroundMark x1="41892" y1="48052" x2="45218" y2="50278"/>
                        <a14:backgroundMark x1="68815" y1="35622" x2="68815" y2="35622"/>
                      </a14:backgroundRemoval>
                    </a14:imgEffect>
                  </a14:imgLayer>
                </a14:imgProps>
              </a:ext>
            </a:extLst>
          </a:blip>
          <a:srcRect l="426" r="-1" b="-1"/>
          <a:stretch/>
        </p:blipFill>
        <p:spPr>
          <a:xfrm>
            <a:off x="20" y="1282"/>
            <a:ext cx="12191980" cy="6856718"/>
          </a:xfrm>
          <a:prstGeom prst="rect">
            <a:avLst/>
          </a:prstGeom>
        </p:spPr>
      </p:pic>
      <p:sp>
        <p:nvSpPr>
          <p:cNvPr id="6" name="Arco 5">
            <a:extLst>
              <a:ext uri="{FF2B5EF4-FFF2-40B4-BE49-F238E27FC236}">
                <a16:creationId xmlns:a16="http://schemas.microsoft.com/office/drawing/2014/main" id="{E71C8B56-8106-90D7-1127-FBD120698610}"/>
              </a:ext>
            </a:extLst>
          </p:cNvPr>
          <p:cNvSpPr>
            <a:spLocks noGrp="1" noRot="1" noMove="1" noResize="1" noEditPoints="1" noAdjustHandles="1" noChangeArrowheads="1" noChangeShapeType="1"/>
          </p:cNvSpPr>
          <p:nvPr/>
        </p:nvSpPr>
        <p:spPr>
          <a:xfrm>
            <a:off x="-3344807" y="618893"/>
            <a:ext cx="5653110" cy="5620214"/>
          </a:xfrm>
          <a:prstGeom prst="arc">
            <a:avLst>
              <a:gd name="adj1" fmla="val 17332852"/>
              <a:gd name="adj2" fmla="val 4192355"/>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s-EC"/>
          </a:p>
        </p:txBody>
      </p:sp>
      <p:grpSp>
        <p:nvGrpSpPr>
          <p:cNvPr id="15" name="Grupo 14">
            <a:extLst>
              <a:ext uri="{FF2B5EF4-FFF2-40B4-BE49-F238E27FC236}">
                <a16:creationId xmlns:a16="http://schemas.microsoft.com/office/drawing/2014/main" id="{AD0F7FF1-E9E0-D342-4A81-E64F76FE2B0E}"/>
              </a:ext>
            </a:extLst>
          </p:cNvPr>
          <p:cNvGrpSpPr/>
          <p:nvPr/>
        </p:nvGrpSpPr>
        <p:grpSpPr>
          <a:xfrm>
            <a:off x="1173819" y="4894165"/>
            <a:ext cx="720000" cy="720000"/>
            <a:chOff x="3824079" y="1423315"/>
            <a:chExt cx="720000" cy="720000"/>
          </a:xfrm>
        </p:grpSpPr>
        <p:sp>
          <p:nvSpPr>
            <p:cNvPr id="14" name="Elipse 13">
              <a:extLst>
                <a:ext uri="{FF2B5EF4-FFF2-40B4-BE49-F238E27FC236}">
                  <a16:creationId xmlns:a16="http://schemas.microsoft.com/office/drawing/2014/main" id="{95451C08-D5EA-4C45-7536-CD5FA51C4089}"/>
                </a:ext>
              </a:extLst>
            </p:cNvPr>
            <p:cNvSpPr/>
            <p:nvPr/>
          </p:nvSpPr>
          <p:spPr>
            <a:xfrm>
              <a:off x="3824079" y="1423315"/>
              <a:ext cx="720000" cy="720000"/>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r"/>
              <a:endParaRPr lang="es-EC"/>
            </a:p>
          </p:txBody>
        </p:sp>
        <p:sp>
          <p:nvSpPr>
            <p:cNvPr id="13" name="Elipse 12">
              <a:extLst>
                <a:ext uri="{FF2B5EF4-FFF2-40B4-BE49-F238E27FC236}">
                  <a16:creationId xmlns:a16="http://schemas.microsoft.com/office/drawing/2014/main" id="{E522682F-B4D7-4B52-CBB7-123F36A08DD3}"/>
                </a:ext>
              </a:extLst>
            </p:cNvPr>
            <p:cNvSpPr/>
            <p:nvPr/>
          </p:nvSpPr>
          <p:spPr>
            <a:xfrm>
              <a:off x="3914079" y="1513315"/>
              <a:ext cx="540000" cy="540000"/>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r"/>
              <a:endParaRPr lang="es-EC"/>
            </a:p>
          </p:txBody>
        </p:sp>
      </p:grpSp>
      <p:grpSp>
        <p:nvGrpSpPr>
          <p:cNvPr id="17" name="Grupo 16">
            <a:extLst>
              <a:ext uri="{FF2B5EF4-FFF2-40B4-BE49-F238E27FC236}">
                <a16:creationId xmlns:a16="http://schemas.microsoft.com/office/drawing/2014/main" id="{05558FC5-CC5E-FAFD-0853-99285B2BF1EF}"/>
              </a:ext>
            </a:extLst>
          </p:cNvPr>
          <p:cNvGrpSpPr/>
          <p:nvPr/>
        </p:nvGrpSpPr>
        <p:grpSpPr>
          <a:xfrm>
            <a:off x="1373972" y="1456949"/>
            <a:ext cx="720000" cy="720000"/>
            <a:chOff x="3824079" y="1423315"/>
            <a:chExt cx="720000" cy="720000"/>
          </a:xfrm>
        </p:grpSpPr>
        <p:sp>
          <p:nvSpPr>
            <p:cNvPr id="18" name="Elipse 17">
              <a:extLst>
                <a:ext uri="{FF2B5EF4-FFF2-40B4-BE49-F238E27FC236}">
                  <a16:creationId xmlns:a16="http://schemas.microsoft.com/office/drawing/2014/main" id="{EBF3A1F1-AF70-DEED-2CED-6E4BC925E40B}"/>
                </a:ext>
              </a:extLst>
            </p:cNvPr>
            <p:cNvSpPr/>
            <p:nvPr/>
          </p:nvSpPr>
          <p:spPr>
            <a:xfrm>
              <a:off x="3824079" y="1423315"/>
              <a:ext cx="720000" cy="720000"/>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r"/>
              <a:endParaRPr lang="es-EC"/>
            </a:p>
          </p:txBody>
        </p:sp>
        <p:sp>
          <p:nvSpPr>
            <p:cNvPr id="19" name="Elipse 18">
              <a:extLst>
                <a:ext uri="{FF2B5EF4-FFF2-40B4-BE49-F238E27FC236}">
                  <a16:creationId xmlns:a16="http://schemas.microsoft.com/office/drawing/2014/main" id="{D8A4DCE2-5966-B865-FA72-91132D123350}"/>
                </a:ext>
              </a:extLst>
            </p:cNvPr>
            <p:cNvSpPr/>
            <p:nvPr/>
          </p:nvSpPr>
          <p:spPr>
            <a:xfrm>
              <a:off x="3914079" y="1513315"/>
              <a:ext cx="540000" cy="540000"/>
            </a:xfrm>
            <a:prstGeom prst="ellipse">
              <a:avLst/>
            </a:prstGeom>
            <a:solidFill>
              <a:schemeClr val="accent6">
                <a:lumMod val="20000"/>
                <a:lumOff val="80000"/>
              </a:schemeClr>
            </a:solidFill>
          </p:spPr>
          <p:style>
            <a:lnRef idx="3">
              <a:schemeClr val="lt1"/>
            </a:lnRef>
            <a:fillRef idx="1">
              <a:schemeClr val="accent6"/>
            </a:fillRef>
            <a:effectRef idx="1">
              <a:schemeClr val="accent6"/>
            </a:effectRef>
            <a:fontRef idx="minor">
              <a:schemeClr val="lt1"/>
            </a:fontRef>
          </p:style>
          <p:txBody>
            <a:bodyPr rtlCol="0" anchor="ctr"/>
            <a:lstStyle/>
            <a:p>
              <a:pPr algn="r"/>
              <a:endParaRPr lang="es-EC"/>
            </a:p>
          </p:txBody>
        </p:sp>
      </p:grpSp>
      <p:sp>
        <p:nvSpPr>
          <p:cNvPr id="20" name="CuadroTexto 19">
            <a:extLst>
              <a:ext uri="{FF2B5EF4-FFF2-40B4-BE49-F238E27FC236}">
                <a16:creationId xmlns:a16="http://schemas.microsoft.com/office/drawing/2014/main" id="{60FCB198-B4D9-A5AC-B97D-568A98069D2D}"/>
              </a:ext>
            </a:extLst>
          </p:cNvPr>
          <p:cNvSpPr txBox="1"/>
          <p:nvPr/>
        </p:nvSpPr>
        <p:spPr>
          <a:xfrm>
            <a:off x="1478284" y="940729"/>
            <a:ext cx="2110038" cy="369332"/>
          </a:xfrm>
          <a:prstGeom prst="rect">
            <a:avLst/>
          </a:prstGeom>
          <a:noFill/>
        </p:spPr>
        <p:txBody>
          <a:bodyPr wrap="square" rtlCol="0">
            <a:spAutoFit/>
          </a:bodyPr>
          <a:lstStyle/>
          <a:p>
            <a:r>
              <a:rPr lang="es-EC" b="1"/>
              <a:t>Introducción</a:t>
            </a:r>
          </a:p>
        </p:txBody>
      </p:sp>
      <p:sp>
        <p:nvSpPr>
          <p:cNvPr id="21" name="CuadroTexto 20">
            <a:extLst>
              <a:ext uri="{FF2B5EF4-FFF2-40B4-BE49-F238E27FC236}">
                <a16:creationId xmlns:a16="http://schemas.microsoft.com/office/drawing/2014/main" id="{D273C596-8095-D1EC-0660-E98E102CF8DB}"/>
              </a:ext>
            </a:extLst>
          </p:cNvPr>
          <p:cNvSpPr txBox="1"/>
          <p:nvPr/>
        </p:nvSpPr>
        <p:spPr>
          <a:xfrm>
            <a:off x="2098714" y="1628839"/>
            <a:ext cx="2110038" cy="369332"/>
          </a:xfrm>
          <a:prstGeom prst="rect">
            <a:avLst/>
          </a:prstGeom>
          <a:noFill/>
        </p:spPr>
        <p:txBody>
          <a:bodyPr wrap="square" rtlCol="0">
            <a:spAutoFit/>
          </a:bodyPr>
          <a:lstStyle/>
          <a:p>
            <a:r>
              <a:rPr lang="es-EC" b="1"/>
              <a:t>Objetivos</a:t>
            </a:r>
          </a:p>
        </p:txBody>
      </p:sp>
      <p:grpSp>
        <p:nvGrpSpPr>
          <p:cNvPr id="22" name="Grupo 21">
            <a:extLst>
              <a:ext uri="{FF2B5EF4-FFF2-40B4-BE49-F238E27FC236}">
                <a16:creationId xmlns:a16="http://schemas.microsoft.com/office/drawing/2014/main" id="{0250D73B-5AD4-863B-4F26-01E2C55E143B}"/>
              </a:ext>
            </a:extLst>
          </p:cNvPr>
          <p:cNvGrpSpPr/>
          <p:nvPr/>
        </p:nvGrpSpPr>
        <p:grpSpPr>
          <a:xfrm>
            <a:off x="1803819" y="2312932"/>
            <a:ext cx="720000" cy="720000"/>
            <a:chOff x="3824079" y="1423315"/>
            <a:chExt cx="720000" cy="720000"/>
          </a:xfrm>
        </p:grpSpPr>
        <p:sp>
          <p:nvSpPr>
            <p:cNvPr id="23" name="Elipse 22">
              <a:extLst>
                <a:ext uri="{FF2B5EF4-FFF2-40B4-BE49-F238E27FC236}">
                  <a16:creationId xmlns:a16="http://schemas.microsoft.com/office/drawing/2014/main" id="{0CA1B902-B471-31E1-4D81-A9946C91B96A}"/>
                </a:ext>
              </a:extLst>
            </p:cNvPr>
            <p:cNvSpPr/>
            <p:nvPr/>
          </p:nvSpPr>
          <p:spPr>
            <a:xfrm>
              <a:off x="3824079" y="1423315"/>
              <a:ext cx="720000" cy="720000"/>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r"/>
              <a:endParaRPr lang="es-EC"/>
            </a:p>
          </p:txBody>
        </p:sp>
        <p:sp>
          <p:nvSpPr>
            <p:cNvPr id="24" name="Elipse 23">
              <a:extLst>
                <a:ext uri="{FF2B5EF4-FFF2-40B4-BE49-F238E27FC236}">
                  <a16:creationId xmlns:a16="http://schemas.microsoft.com/office/drawing/2014/main" id="{FC5F2F1E-4258-ED44-0BC5-EDDED657A063}"/>
                </a:ext>
              </a:extLst>
            </p:cNvPr>
            <p:cNvSpPr/>
            <p:nvPr/>
          </p:nvSpPr>
          <p:spPr>
            <a:xfrm>
              <a:off x="3914079" y="1513315"/>
              <a:ext cx="540000" cy="540000"/>
            </a:xfrm>
            <a:prstGeom prst="ellipse">
              <a:avLst/>
            </a:prstGeom>
            <a:solidFill>
              <a:schemeClr val="accent6">
                <a:lumMod val="20000"/>
                <a:lumOff val="80000"/>
              </a:schemeClr>
            </a:solidFill>
          </p:spPr>
          <p:style>
            <a:lnRef idx="3">
              <a:schemeClr val="lt1"/>
            </a:lnRef>
            <a:fillRef idx="1">
              <a:schemeClr val="accent6"/>
            </a:fillRef>
            <a:effectRef idx="1">
              <a:schemeClr val="accent6"/>
            </a:effectRef>
            <a:fontRef idx="minor">
              <a:schemeClr val="lt1"/>
            </a:fontRef>
          </p:style>
          <p:txBody>
            <a:bodyPr rtlCol="0" anchor="ctr"/>
            <a:lstStyle/>
            <a:p>
              <a:pPr algn="r"/>
              <a:endParaRPr lang="es-EC"/>
            </a:p>
          </p:txBody>
        </p:sp>
      </p:grpSp>
      <p:sp>
        <p:nvSpPr>
          <p:cNvPr id="25" name="CuadroTexto 24">
            <a:extLst>
              <a:ext uri="{FF2B5EF4-FFF2-40B4-BE49-F238E27FC236}">
                <a16:creationId xmlns:a16="http://schemas.microsoft.com/office/drawing/2014/main" id="{ACF05443-6530-570E-9AA9-C51EB9A50774}"/>
              </a:ext>
            </a:extLst>
          </p:cNvPr>
          <p:cNvSpPr txBox="1"/>
          <p:nvPr/>
        </p:nvSpPr>
        <p:spPr>
          <a:xfrm>
            <a:off x="2528560" y="2484822"/>
            <a:ext cx="4240229" cy="369332"/>
          </a:xfrm>
          <a:prstGeom prst="rect">
            <a:avLst/>
          </a:prstGeom>
          <a:noFill/>
        </p:spPr>
        <p:txBody>
          <a:bodyPr wrap="square" rtlCol="0">
            <a:spAutoFit/>
          </a:bodyPr>
          <a:lstStyle/>
          <a:p>
            <a:r>
              <a:rPr lang="es-EC" b="1"/>
              <a:t>Implementación del sistema</a:t>
            </a:r>
          </a:p>
        </p:txBody>
      </p:sp>
      <p:grpSp>
        <p:nvGrpSpPr>
          <p:cNvPr id="26" name="Grupo 25">
            <a:extLst>
              <a:ext uri="{FF2B5EF4-FFF2-40B4-BE49-F238E27FC236}">
                <a16:creationId xmlns:a16="http://schemas.microsoft.com/office/drawing/2014/main" id="{BEA1D7AA-AA75-43C9-5D63-721012CA47A9}"/>
              </a:ext>
            </a:extLst>
          </p:cNvPr>
          <p:cNvGrpSpPr/>
          <p:nvPr/>
        </p:nvGrpSpPr>
        <p:grpSpPr>
          <a:xfrm>
            <a:off x="1893819" y="3248146"/>
            <a:ext cx="720000" cy="720000"/>
            <a:chOff x="3824079" y="1423315"/>
            <a:chExt cx="720000" cy="720000"/>
          </a:xfrm>
        </p:grpSpPr>
        <p:sp>
          <p:nvSpPr>
            <p:cNvPr id="27" name="Elipse 26">
              <a:extLst>
                <a:ext uri="{FF2B5EF4-FFF2-40B4-BE49-F238E27FC236}">
                  <a16:creationId xmlns:a16="http://schemas.microsoft.com/office/drawing/2014/main" id="{6A1433A5-7D39-88C9-4B59-557E9457FF26}"/>
                </a:ext>
              </a:extLst>
            </p:cNvPr>
            <p:cNvSpPr/>
            <p:nvPr/>
          </p:nvSpPr>
          <p:spPr>
            <a:xfrm>
              <a:off x="3824079" y="1423315"/>
              <a:ext cx="720000" cy="720000"/>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r"/>
              <a:endParaRPr lang="es-EC"/>
            </a:p>
          </p:txBody>
        </p:sp>
        <p:sp>
          <p:nvSpPr>
            <p:cNvPr id="28" name="Elipse 27">
              <a:extLst>
                <a:ext uri="{FF2B5EF4-FFF2-40B4-BE49-F238E27FC236}">
                  <a16:creationId xmlns:a16="http://schemas.microsoft.com/office/drawing/2014/main" id="{BEE98E46-2142-F64A-E24C-10B6E626C410}"/>
                </a:ext>
              </a:extLst>
            </p:cNvPr>
            <p:cNvSpPr/>
            <p:nvPr/>
          </p:nvSpPr>
          <p:spPr>
            <a:xfrm>
              <a:off x="3914079" y="1513315"/>
              <a:ext cx="540000" cy="540000"/>
            </a:xfrm>
            <a:prstGeom prst="ellipse">
              <a:avLst/>
            </a:prstGeom>
            <a:solidFill>
              <a:schemeClr val="accent6">
                <a:lumMod val="20000"/>
                <a:lumOff val="80000"/>
              </a:schemeClr>
            </a:solidFill>
          </p:spPr>
          <p:style>
            <a:lnRef idx="3">
              <a:schemeClr val="lt1"/>
            </a:lnRef>
            <a:fillRef idx="1">
              <a:schemeClr val="accent6"/>
            </a:fillRef>
            <a:effectRef idx="1">
              <a:schemeClr val="accent6"/>
            </a:effectRef>
            <a:fontRef idx="minor">
              <a:schemeClr val="lt1"/>
            </a:fontRef>
          </p:style>
          <p:txBody>
            <a:bodyPr rtlCol="0" anchor="ctr"/>
            <a:lstStyle/>
            <a:p>
              <a:pPr algn="r"/>
              <a:endParaRPr lang="es-EC"/>
            </a:p>
          </p:txBody>
        </p:sp>
      </p:grpSp>
      <p:sp>
        <p:nvSpPr>
          <p:cNvPr id="29" name="CuadroTexto 28">
            <a:extLst>
              <a:ext uri="{FF2B5EF4-FFF2-40B4-BE49-F238E27FC236}">
                <a16:creationId xmlns:a16="http://schemas.microsoft.com/office/drawing/2014/main" id="{A364467E-3C0F-43BA-64F2-791B2396FBD0}"/>
              </a:ext>
            </a:extLst>
          </p:cNvPr>
          <p:cNvSpPr txBox="1"/>
          <p:nvPr/>
        </p:nvSpPr>
        <p:spPr>
          <a:xfrm>
            <a:off x="2618561" y="3420036"/>
            <a:ext cx="3994112" cy="369332"/>
          </a:xfrm>
          <a:prstGeom prst="rect">
            <a:avLst/>
          </a:prstGeom>
          <a:noFill/>
        </p:spPr>
        <p:txBody>
          <a:bodyPr wrap="square" rtlCol="0">
            <a:spAutoFit/>
          </a:bodyPr>
          <a:lstStyle/>
          <a:p>
            <a:r>
              <a:rPr lang="es-EC" b="1"/>
              <a:t>Implementación del sistema</a:t>
            </a:r>
          </a:p>
        </p:txBody>
      </p:sp>
      <p:grpSp>
        <p:nvGrpSpPr>
          <p:cNvPr id="30" name="Grupo 29">
            <a:extLst>
              <a:ext uri="{FF2B5EF4-FFF2-40B4-BE49-F238E27FC236}">
                <a16:creationId xmlns:a16="http://schemas.microsoft.com/office/drawing/2014/main" id="{A0B50C9D-0EF9-D4D1-6458-6A41B1A20BAA}"/>
              </a:ext>
            </a:extLst>
          </p:cNvPr>
          <p:cNvGrpSpPr/>
          <p:nvPr/>
        </p:nvGrpSpPr>
        <p:grpSpPr>
          <a:xfrm>
            <a:off x="649230" y="765395"/>
            <a:ext cx="720000" cy="720000"/>
            <a:chOff x="3824079" y="1423315"/>
            <a:chExt cx="720000" cy="720000"/>
          </a:xfrm>
        </p:grpSpPr>
        <p:sp>
          <p:nvSpPr>
            <p:cNvPr id="31" name="Elipse 30">
              <a:extLst>
                <a:ext uri="{FF2B5EF4-FFF2-40B4-BE49-F238E27FC236}">
                  <a16:creationId xmlns:a16="http://schemas.microsoft.com/office/drawing/2014/main" id="{4AB6B612-C717-8E16-5F1F-A48FC78B9FED}"/>
                </a:ext>
              </a:extLst>
            </p:cNvPr>
            <p:cNvSpPr/>
            <p:nvPr/>
          </p:nvSpPr>
          <p:spPr>
            <a:xfrm>
              <a:off x="3824079" y="1423315"/>
              <a:ext cx="720000" cy="720000"/>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r"/>
              <a:endParaRPr lang="es-EC"/>
            </a:p>
          </p:txBody>
        </p:sp>
        <p:sp>
          <p:nvSpPr>
            <p:cNvPr id="32" name="Elipse 31">
              <a:extLst>
                <a:ext uri="{FF2B5EF4-FFF2-40B4-BE49-F238E27FC236}">
                  <a16:creationId xmlns:a16="http://schemas.microsoft.com/office/drawing/2014/main" id="{1B85B521-5429-97F7-E5D8-115393E6E53F}"/>
                </a:ext>
              </a:extLst>
            </p:cNvPr>
            <p:cNvSpPr/>
            <p:nvPr/>
          </p:nvSpPr>
          <p:spPr>
            <a:xfrm>
              <a:off x="3914079" y="1513315"/>
              <a:ext cx="540000" cy="540000"/>
            </a:xfrm>
            <a:prstGeom prst="ellipse">
              <a:avLst/>
            </a:prstGeom>
            <a:solidFill>
              <a:schemeClr val="accent6">
                <a:lumMod val="20000"/>
                <a:lumOff val="80000"/>
              </a:schemeClr>
            </a:solidFill>
          </p:spPr>
          <p:style>
            <a:lnRef idx="3">
              <a:schemeClr val="lt1"/>
            </a:lnRef>
            <a:fillRef idx="1">
              <a:schemeClr val="accent6"/>
            </a:fillRef>
            <a:effectRef idx="1">
              <a:schemeClr val="accent6"/>
            </a:effectRef>
            <a:fontRef idx="minor">
              <a:schemeClr val="lt1"/>
            </a:fontRef>
          </p:style>
          <p:txBody>
            <a:bodyPr rtlCol="0" anchor="ctr"/>
            <a:lstStyle/>
            <a:p>
              <a:pPr algn="r"/>
              <a:endParaRPr lang="es-EC"/>
            </a:p>
          </p:txBody>
        </p:sp>
      </p:grpSp>
      <p:sp>
        <p:nvSpPr>
          <p:cNvPr id="33" name="CuadroTexto 32">
            <a:extLst>
              <a:ext uri="{FF2B5EF4-FFF2-40B4-BE49-F238E27FC236}">
                <a16:creationId xmlns:a16="http://schemas.microsoft.com/office/drawing/2014/main" id="{598EBD1B-B654-325E-9F78-EFB4F2593A9B}"/>
              </a:ext>
            </a:extLst>
          </p:cNvPr>
          <p:cNvSpPr txBox="1"/>
          <p:nvPr/>
        </p:nvSpPr>
        <p:spPr>
          <a:xfrm>
            <a:off x="2433818" y="4315230"/>
            <a:ext cx="3340085" cy="369332"/>
          </a:xfrm>
          <a:prstGeom prst="rect">
            <a:avLst/>
          </a:prstGeom>
          <a:noFill/>
        </p:spPr>
        <p:txBody>
          <a:bodyPr wrap="square" rtlCol="0">
            <a:spAutoFit/>
          </a:bodyPr>
          <a:lstStyle/>
          <a:p>
            <a:r>
              <a:rPr lang="es-EC" b="1"/>
              <a:t>Validación del sistema</a:t>
            </a:r>
          </a:p>
        </p:txBody>
      </p:sp>
      <p:grpSp>
        <p:nvGrpSpPr>
          <p:cNvPr id="34" name="Grupo 33">
            <a:extLst>
              <a:ext uri="{FF2B5EF4-FFF2-40B4-BE49-F238E27FC236}">
                <a16:creationId xmlns:a16="http://schemas.microsoft.com/office/drawing/2014/main" id="{3113EB0C-6ED7-72C4-1E57-30FB0DBEF459}"/>
              </a:ext>
            </a:extLst>
          </p:cNvPr>
          <p:cNvGrpSpPr/>
          <p:nvPr/>
        </p:nvGrpSpPr>
        <p:grpSpPr>
          <a:xfrm>
            <a:off x="1741061" y="4139896"/>
            <a:ext cx="720000" cy="720000"/>
            <a:chOff x="3824079" y="1423315"/>
            <a:chExt cx="720000" cy="720000"/>
          </a:xfrm>
        </p:grpSpPr>
        <p:sp>
          <p:nvSpPr>
            <p:cNvPr id="35" name="Elipse 34">
              <a:extLst>
                <a:ext uri="{FF2B5EF4-FFF2-40B4-BE49-F238E27FC236}">
                  <a16:creationId xmlns:a16="http://schemas.microsoft.com/office/drawing/2014/main" id="{2AB95C0F-7832-24AC-F037-D10881B50B58}"/>
                </a:ext>
              </a:extLst>
            </p:cNvPr>
            <p:cNvSpPr/>
            <p:nvPr/>
          </p:nvSpPr>
          <p:spPr>
            <a:xfrm>
              <a:off x="3824079" y="1423315"/>
              <a:ext cx="720000" cy="720000"/>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r"/>
              <a:endParaRPr lang="es-EC"/>
            </a:p>
          </p:txBody>
        </p:sp>
        <p:sp>
          <p:nvSpPr>
            <p:cNvPr id="36" name="Elipse 35">
              <a:extLst>
                <a:ext uri="{FF2B5EF4-FFF2-40B4-BE49-F238E27FC236}">
                  <a16:creationId xmlns:a16="http://schemas.microsoft.com/office/drawing/2014/main" id="{8B0CC9A5-09E7-0679-055A-E96D115EB244}"/>
                </a:ext>
              </a:extLst>
            </p:cNvPr>
            <p:cNvSpPr/>
            <p:nvPr/>
          </p:nvSpPr>
          <p:spPr>
            <a:xfrm>
              <a:off x="3914079" y="1513315"/>
              <a:ext cx="540000" cy="540000"/>
            </a:xfrm>
            <a:prstGeom prst="ellipse">
              <a:avLst/>
            </a:prstGeom>
            <a:solidFill>
              <a:schemeClr val="accent6">
                <a:lumMod val="20000"/>
                <a:lumOff val="80000"/>
              </a:schemeClr>
            </a:solidFill>
          </p:spPr>
          <p:style>
            <a:lnRef idx="3">
              <a:schemeClr val="lt1"/>
            </a:lnRef>
            <a:fillRef idx="1">
              <a:schemeClr val="accent6"/>
            </a:fillRef>
            <a:effectRef idx="1">
              <a:schemeClr val="accent6"/>
            </a:effectRef>
            <a:fontRef idx="minor">
              <a:schemeClr val="lt1"/>
            </a:fontRef>
          </p:style>
          <p:txBody>
            <a:bodyPr rtlCol="0" anchor="ctr"/>
            <a:lstStyle/>
            <a:p>
              <a:pPr algn="r"/>
              <a:endParaRPr lang="es-EC"/>
            </a:p>
          </p:txBody>
        </p:sp>
      </p:grpSp>
      <p:sp>
        <p:nvSpPr>
          <p:cNvPr id="37" name="CuadroTexto 36">
            <a:extLst>
              <a:ext uri="{FF2B5EF4-FFF2-40B4-BE49-F238E27FC236}">
                <a16:creationId xmlns:a16="http://schemas.microsoft.com/office/drawing/2014/main" id="{E71124E3-59C1-C9BA-4179-42AE490C22A1}"/>
              </a:ext>
            </a:extLst>
          </p:cNvPr>
          <p:cNvSpPr txBox="1"/>
          <p:nvPr/>
        </p:nvSpPr>
        <p:spPr>
          <a:xfrm>
            <a:off x="1988561" y="5067212"/>
            <a:ext cx="2110038" cy="369332"/>
          </a:xfrm>
          <a:prstGeom prst="rect">
            <a:avLst/>
          </a:prstGeom>
          <a:noFill/>
        </p:spPr>
        <p:txBody>
          <a:bodyPr wrap="square" rtlCol="0">
            <a:spAutoFit/>
          </a:bodyPr>
          <a:lstStyle/>
          <a:p>
            <a:r>
              <a:rPr lang="es-EC" b="1"/>
              <a:t>Conclusiones</a:t>
            </a:r>
          </a:p>
        </p:txBody>
      </p:sp>
      <p:sp>
        <p:nvSpPr>
          <p:cNvPr id="38" name="CuadroTexto 37">
            <a:extLst>
              <a:ext uri="{FF2B5EF4-FFF2-40B4-BE49-F238E27FC236}">
                <a16:creationId xmlns:a16="http://schemas.microsoft.com/office/drawing/2014/main" id="{6A19F4D8-D736-60C5-926F-4A4E794F0386}"/>
              </a:ext>
            </a:extLst>
          </p:cNvPr>
          <p:cNvSpPr txBox="1"/>
          <p:nvPr/>
        </p:nvSpPr>
        <p:spPr>
          <a:xfrm>
            <a:off x="5272021" y="28238"/>
            <a:ext cx="2681304" cy="646331"/>
          </a:xfrm>
          <a:prstGeom prst="rect">
            <a:avLst/>
          </a:prstGeom>
          <a:noFill/>
        </p:spPr>
        <p:txBody>
          <a:bodyPr wrap="square" rtlCol="0">
            <a:spAutoFit/>
          </a:bodyPr>
          <a:lstStyle/>
          <a:p>
            <a:pPr algn="ctr"/>
            <a:r>
              <a:rPr lang="es-EC" sz="3600" b="1"/>
              <a:t>Contenido</a:t>
            </a:r>
          </a:p>
        </p:txBody>
      </p:sp>
    </p:spTree>
    <p:extLst>
      <p:ext uri="{BB962C8B-B14F-4D97-AF65-F5344CB8AC3E}">
        <p14:creationId xmlns:p14="http://schemas.microsoft.com/office/powerpoint/2010/main" val="18193567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Texto&#10;&#10;Descripción generada automáticamente con confianza media">
            <a:extLst>
              <a:ext uri="{FF2B5EF4-FFF2-40B4-BE49-F238E27FC236}">
                <a16:creationId xmlns:a16="http://schemas.microsoft.com/office/drawing/2014/main" id="{59B9D876-F66B-73B9-EF3B-658E521BB4C2}"/>
              </a:ext>
            </a:extLst>
          </p:cNvPr>
          <p:cNvPicPr>
            <a:picLocks noGrp="1" noRot="1" noChangeAspect="1" noMove="1" noResize="1" noEditPoints="1" noAdjustHandles="1" noChangeArrowheads="1" noChangeShapeType="1" noCrop="1"/>
          </p:cNvPicPr>
          <p:nvPr/>
        </p:nvPicPr>
        <p:blipFill rotWithShape="1">
          <a:blip r:embed="rId2">
            <a:extLst>
              <a:ext uri="{BEBA8EAE-BF5A-486C-A8C5-ECC9F3942E4B}">
                <a14:imgProps xmlns:a14="http://schemas.microsoft.com/office/drawing/2010/main">
                  <a14:imgLayer r:embed="rId3">
                    <a14:imgEffect>
                      <a14:backgroundRemoval t="742" b="97403" l="1040" r="99688">
                        <a14:foregroundMark x1="60499" y1="92022" x2="60499" y2="92022"/>
                        <a14:foregroundMark x1="60811" y1="91466" x2="67879" y2="89610"/>
                        <a14:foregroundMark x1="67879" y1="89610" x2="74116" y2="91280"/>
                        <a14:foregroundMark x1="78067" y1="89796" x2="86694" y2="89239"/>
                        <a14:foregroundMark x1="86694" y1="89239" x2="94283" y2="89239"/>
                        <a14:foregroundMark x1="1143" y1="91466" x2="8524" y2="91280"/>
                        <a14:foregroundMark x1="59875" y1="92579" x2="62058" y2="92208"/>
                        <a14:foregroundMark x1="76091" y1="95362" x2="85447" y2="93692"/>
                        <a14:foregroundMark x1="85447" y1="93692" x2="97089" y2="94620"/>
                        <a14:foregroundMark x1="79314" y1="96475" x2="92723" y2="94805"/>
                        <a14:foregroundMark x1="92723" y1="94805" x2="96985" y2="95547"/>
                        <a14:foregroundMark x1="97817" y1="95918" x2="85655" y2="97403"/>
                        <a14:foregroundMark x1="3222" y1="96846" x2="9875" y2="96475"/>
                        <a14:foregroundMark x1="9875" y1="96475" x2="20166" y2="96660"/>
                        <a14:foregroundMark x1="59875" y1="95547" x2="80769" y2="95362"/>
                        <a14:foregroundMark x1="93659" y1="97217" x2="96570" y2="96846"/>
                        <a14:foregroundMark x1="97817" y1="96660" x2="99376" y2="95547"/>
                        <a14:foregroundMark x1="97817" y1="94063" x2="99896" y2="92764"/>
                        <a14:foregroundMark x1="98441" y1="4824" x2="7588" y2="6308"/>
                        <a14:foregroundMark x1="2391" y1="4453" x2="18919" y2="742"/>
                        <a14:foregroundMark x1="20166" y1="95733" x2="24220" y2="95918"/>
                        <a14:foregroundMark x1="24220" y1="95918" x2="60811" y2="94434"/>
                        <a14:backgroundMark x1="24532" y1="31911" x2="24532" y2="31911"/>
                        <a14:backgroundMark x1="23077" y1="35436" x2="27131" y2="30241"/>
                        <a14:backgroundMark x1="27131" y1="30241" x2="27443" y2="28942"/>
                        <a14:backgroundMark x1="22453" y1="36364" x2="19439" y2="42857"/>
                        <a14:backgroundMark x1="19439" y1="42857" x2="19335" y2="44156"/>
                        <a14:backgroundMark x1="29938" y1="39703" x2="34200" y2="39703"/>
                        <a14:backgroundMark x1="34200" y1="39703" x2="40021" y2="39518"/>
                        <a14:backgroundMark x1="40021" y1="39518" x2="44387" y2="41002"/>
                        <a14:backgroundMark x1="42412" y1="45269" x2="45738" y2="50464"/>
                        <a14:backgroundMark x1="45738" y1="50464" x2="48857" y2="44712"/>
                        <a14:backgroundMark x1="48857" y1="44712" x2="49064" y2="44156"/>
                        <a14:backgroundMark x1="51767" y1="40445" x2="51871" y2="49351"/>
                        <a14:backgroundMark x1="51871" y1="49351" x2="49792" y2="51763"/>
                        <a14:backgroundMark x1="52287" y1="39147" x2="54574" y2="43785"/>
                        <a14:backgroundMark x1="53326" y1="50093" x2="57900" y2="46568"/>
                        <a14:backgroundMark x1="57900" y1="46568" x2="60499" y2="40631"/>
                        <a14:backgroundMark x1="60499" y1="40631" x2="61538" y2="40074"/>
                        <a14:backgroundMark x1="57484" y1="48794" x2="64137" y2="45640"/>
                        <a14:backgroundMark x1="64137" y1="45640" x2="65800" y2="41373"/>
                        <a14:backgroundMark x1="64449" y1="47124" x2="58108" y2="51391"/>
                        <a14:backgroundMark x1="58108" y1="51391" x2="57796" y2="51391"/>
                        <a14:backgroundMark x1="63617" y1="50093" x2="68815" y2="48423"/>
                        <a14:backgroundMark x1="68815" y1="48423" x2="69854" y2="44898"/>
                        <a14:backgroundMark x1="71414" y1="41373" x2="76299" y2="39147"/>
                        <a14:backgroundMark x1="76299" y1="39147" x2="75884" y2="42672"/>
                        <a14:backgroundMark x1="71102" y1="51020" x2="74948" y2="46939"/>
                        <a14:backgroundMark x1="74948" y1="46939" x2="75364" y2="44341"/>
                        <a14:backgroundMark x1="19439" y1="47310" x2="21518" y2="51206"/>
                        <a14:backgroundMark x1="77235" y1="49536" x2="79314" y2="45269"/>
                        <a14:backgroundMark x1="35551" y1="45640" x2="35551" y2="45640"/>
                        <a14:backgroundMark x1="35031" y1="45269" x2="35031" y2="45269"/>
                        <a14:backgroundMark x1="84511" y1="37848" x2="84511" y2="37848"/>
                        <a14:backgroundMark x1="84719" y1="37477" x2="83264" y2="37662"/>
                        <a14:backgroundMark x1="32017" y1="26716" x2="36279" y2="25788"/>
                        <a14:backgroundMark x1="21518" y1="51577" x2="28274" y2="50835"/>
                        <a14:backgroundMark x1="28274" y1="50835" x2="33368" y2="47495"/>
                        <a14:backgroundMark x1="33368" y1="47495" x2="34823" y2="45269"/>
                        <a14:backgroundMark x1="79210" y1="47124" x2="82640" y2="50835"/>
                        <a14:backgroundMark x1="82640" y1="50835" x2="86071" y2="47681"/>
                        <a14:backgroundMark x1="32017" y1="34508" x2="34927" y2="36178"/>
                        <a14:backgroundMark x1="37630" y1="29499" x2="37838" y2="33395"/>
                        <a14:backgroundMark x1="33576" y1="50093" x2="31601" y2="56586"/>
                        <a14:backgroundMark x1="62474" y1="39147" x2="63721" y2="42672"/>
                        <a14:backgroundMark x1="41892" y1="48052" x2="45218" y2="50278"/>
                        <a14:backgroundMark x1="68815" y1="35622" x2="68815" y2="35622"/>
                      </a14:backgroundRemoval>
                    </a14:imgEffect>
                  </a14:imgLayer>
                </a14:imgProps>
              </a:ext>
            </a:extLst>
          </a:blip>
          <a:srcRect l="426" r="-1" b="-1"/>
          <a:stretch/>
        </p:blipFill>
        <p:spPr>
          <a:xfrm>
            <a:off x="20" y="1282"/>
            <a:ext cx="12191980" cy="6856718"/>
          </a:xfrm>
          <a:prstGeom prst="rect">
            <a:avLst/>
          </a:prstGeom>
        </p:spPr>
      </p:pic>
      <p:sp>
        <p:nvSpPr>
          <p:cNvPr id="3" name="CuadroTexto 2">
            <a:extLst>
              <a:ext uri="{FF2B5EF4-FFF2-40B4-BE49-F238E27FC236}">
                <a16:creationId xmlns:a16="http://schemas.microsoft.com/office/drawing/2014/main" id="{25B24BE0-1491-2C93-765F-8F2C2003271E}"/>
              </a:ext>
            </a:extLst>
          </p:cNvPr>
          <p:cNvSpPr txBox="1"/>
          <p:nvPr/>
        </p:nvSpPr>
        <p:spPr>
          <a:xfrm>
            <a:off x="0" y="0"/>
            <a:ext cx="12191980" cy="646331"/>
          </a:xfrm>
          <a:prstGeom prst="rect">
            <a:avLst/>
          </a:prstGeom>
          <a:noFill/>
        </p:spPr>
        <p:txBody>
          <a:bodyPr wrap="square" lIns="91440" tIns="45720" rIns="91440" bIns="45720" rtlCol="0" anchor="t">
            <a:spAutoFit/>
          </a:bodyPr>
          <a:lstStyle/>
          <a:p>
            <a:r>
              <a:rPr lang="es-EC" sz="3600" b="1">
                <a:cs typeface="Calibri"/>
              </a:rPr>
              <a:t>CONCLUSIONES</a:t>
            </a:r>
          </a:p>
        </p:txBody>
      </p:sp>
      <p:sp>
        <p:nvSpPr>
          <p:cNvPr id="2" name="Rectangle: Rounded Corners 1">
            <a:extLst>
              <a:ext uri="{FF2B5EF4-FFF2-40B4-BE49-F238E27FC236}">
                <a16:creationId xmlns:a16="http://schemas.microsoft.com/office/drawing/2014/main" id="{3B9C7809-81A7-B1AF-6A38-5ECC88FED0B0}"/>
              </a:ext>
            </a:extLst>
          </p:cNvPr>
          <p:cNvSpPr/>
          <p:nvPr/>
        </p:nvSpPr>
        <p:spPr>
          <a:xfrm>
            <a:off x="561604" y="1251856"/>
            <a:ext cx="11271660" cy="930234"/>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Se ha </a:t>
            </a:r>
            <a:r>
              <a:rPr lang="en-US" err="1">
                <a:solidFill>
                  <a:schemeClr val="tx1"/>
                </a:solidFill>
              </a:rPr>
              <a:t>logrado</a:t>
            </a:r>
            <a:r>
              <a:rPr lang="en-US">
                <a:solidFill>
                  <a:schemeClr val="tx1"/>
                </a:solidFill>
              </a:rPr>
              <a:t> </a:t>
            </a:r>
            <a:r>
              <a:rPr lang="en-US" err="1">
                <a:solidFill>
                  <a:schemeClr val="tx1"/>
                </a:solidFill>
              </a:rPr>
              <a:t>el</a:t>
            </a:r>
            <a:r>
              <a:rPr lang="en-US">
                <a:solidFill>
                  <a:schemeClr val="tx1"/>
                </a:solidFill>
              </a:rPr>
              <a:t> </a:t>
            </a:r>
            <a:r>
              <a:rPr lang="en-US" err="1">
                <a:solidFill>
                  <a:schemeClr val="tx1"/>
                </a:solidFill>
              </a:rPr>
              <a:t>objetivo</a:t>
            </a:r>
            <a:r>
              <a:rPr lang="en-US">
                <a:solidFill>
                  <a:schemeClr val="tx1"/>
                </a:solidFill>
              </a:rPr>
              <a:t> de </a:t>
            </a:r>
            <a:r>
              <a:rPr lang="en-US" err="1">
                <a:solidFill>
                  <a:schemeClr val="tx1"/>
                </a:solidFill>
              </a:rPr>
              <a:t>desarrollar</a:t>
            </a:r>
            <a:r>
              <a:rPr lang="en-US">
                <a:solidFill>
                  <a:schemeClr val="tx1"/>
                </a:solidFill>
              </a:rPr>
              <a:t> un </a:t>
            </a:r>
            <a:r>
              <a:rPr lang="en-US" err="1">
                <a:solidFill>
                  <a:schemeClr val="tx1"/>
                </a:solidFill>
              </a:rPr>
              <a:t>sistema</a:t>
            </a:r>
            <a:r>
              <a:rPr lang="en-US">
                <a:solidFill>
                  <a:schemeClr val="tx1"/>
                </a:solidFill>
              </a:rPr>
              <a:t> </a:t>
            </a:r>
            <a:r>
              <a:rPr lang="en-US" err="1">
                <a:solidFill>
                  <a:schemeClr val="tx1"/>
                </a:solidFill>
              </a:rPr>
              <a:t>informático</a:t>
            </a:r>
            <a:r>
              <a:rPr lang="en-US">
                <a:solidFill>
                  <a:schemeClr val="tx1"/>
                </a:solidFill>
              </a:rPr>
              <a:t> para la </a:t>
            </a:r>
            <a:r>
              <a:rPr lang="en-US" err="1">
                <a:solidFill>
                  <a:schemeClr val="tx1"/>
                </a:solidFill>
              </a:rPr>
              <a:t>normalización</a:t>
            </a:r>
            <a:r>
              <a:rPr lang="en-US">
                <a:solidFill>
                  <a:schemeClr val="tx1"/>
                </a:solidFill>
              </a:rPr>
              <a:t> de </a:t>
            </a:r>
            <a:r>
              <a:rPr lang="en-US" err="1">
                <a:solidFill>
                  <a:schemeClr val="tx1"/>
                </a:solidFill>
              </a:rPr>
              <a:t>entidades</a:t>
            </a:r>
            <a:r>
              <a:rPr lang="en-US">
                <a:solidFill>
                  <a:schemeClr val="tx1"/>
                </a:solidFill>
              </a:rPr>
              <a:t> </a:t>
            </a:r>
            <a:r>
              <a:rPr lang="en-US" err="1">
                <a:solidFill>
                  <a:schemeClr val="tx1"/>
                </a:solidFill>
              </a:rPr>
              <a:t>biomédicas</a:t>
            </a:r>
            <a:r>
              <a:rPr lang="en-US">
                <a:solidFill>
                  <a:schemeClr val="tx1"/>
                </a:solidFill>
              </a:rPr>
              <a:t> a </a:t>
            </a:r>
            <a:r>
              <a:rPr lang="en-US" err="1">
                <a:solidFill>
                  <a:schemeClr val="tx1"/>
                </a:solidFill>
              </a:rPr>
              <a:t>través</a:t>
            </a:r>
            <a:r>
              <a:rPr lang="en-US">
                <a:solidFill>
                  <a:schemeClr val="tx1"/>
                </a:solidFill>
              </a:rPr>
              <a:t> de </a:t>
            </a:r>
            <a:r>
              <a:rPr lang="en-US" err="1">
                <a:solidFill>
                  <a:schemeClr val="tx1"/>
                </a:solidFill>
              </a:rPr>
              <a:t>búsquedas</a:t>
            </a:r>
            <a:r>
              <a:rPr lang="en-US">
                <a:solidFill>
                  <a:schemeClr val="tx1"/>
                </a:solidFill>
              </a:rPr>
              <a:t> </a:t>
            </a:r>
            <a:r>
              <a:rPr lang="en-US" err="1">
                <a:solidFill>
                  <a:schemeClr val="tx1"/>
                </a:solidFill>
              </a:rPr>
              <a:t>semánticas</a:t>
            </a:r>
            <a:r>
              <a:rPr lang="en-US">
                <a:solidFill>
                  <a:schemeClr val="tx1"/>
                </a:solidFill>
              </a:rPr>
              <a:t> </a:t>
            </a:r>
            <a:r>
              <a:rPr lang="en-US" err="1">
                <a:solidFill>
                  <a:schemeClr val="tx1"/>
                </a:solidFill>
              </a:rPr>
              <a:t>multilenguaje</a:t>
            </a:r>
            <a:r>
              <a:rPr lang="en-US">
                <a:solidFill>
                  <a:schemeClr val="tx1"/>
                </a:solidFill>
              </a:rPr>
              <a:t>, </a:t>
            </a:r>
            <a:r>
              <a:rPr lang="en-US" err="1">
                <a:solidFill>
                  <a:schemeClr val="tx1"/>
                </a:solidFill>
              </a:rPr>
              <a:t>utilizando</a:t>
            </a:r>
            <a:r>
              <a:rPr lang="en-US">
                <a:solidFill>
                  <a:schemeClr val="tx1"/>
                </a:solidFill>
              </a:rPr>
              <a:t> </a:t>
            </a:r>
            <a:r>
              <a:rPr lang="en-US" err="1">
                <a:solidFill>
                  <a:schemeClr val="tx1"/>
                </a:solidFill>
              </a:rPr>
              <a:t>como</a:t>
            </a:r>
            <a:r>
              <a:rPr lang="en-US">
                <a:solidFill>
                  <a:schemeClr val="tx1"/>
                </a:solidFill>
              </a:rPr>
              <a:t> base de </a:t>
            </a:r>
            <a:r>
              <a:rPr lang="en-US" err="1">
                <a:solidFill>
                  <a:schemeClr val="tx1"/>
                </a:solidFill>
              </a:rPr>
              <a:t>datos</a:t>
            </a:r>
            <a:r>
              <a:rPr lang="en-US">
                <a:solidFill>
                  <a:schemeClr val="tx1"/>
                </a:solidFill>
              </a:rPr>
              <a:t> </a:t>
            </a:r>
            <a:r>
              <a:rPr lang="en-US" err="1">
                <a:solidFill>
                  <a:schemeClr val="tx1"/>
                </a:solidFill>
              </a:rPr>
              <a:t>médica</a:t>
            </a:r>
            <a:r>
              <a:rPr lang="en-US">
                <a:solidFill>
                  <a:schemeClr val="tx1"/>
                </a:solidFill>
              </a:rPr>
              <a:t> </a:t>
            </a:r>
            <a:r>
              <a:rPr lang="en-US" err="1">
                <a:solidFill>
                  <a:schemeClr val="tx1"/>
                </a:solidFill>
              </a:rPr>
              <a:t>el</a:t>
            </a:r>
            <a:r>
              <a:rPr lang="en-US">
                <a:solidFill>
                  <a:schemeClr val="tx1"/>
                </a:solidFill>
              </a:rPr>
              <a:t> UMLS.</a:t>
            </a:r>
          </a:p>
        </p:txBody>
      </p:sp>
      <p:sp>
        <p:nvSpPr>
          <p:cNvPr id="4" name="Rectangle: Rounded Corners 3">
            <a:extLst>
              <a:ext uri="{FF2B5EF4-FFF2-40B4-BE49-F238E27FC236}">
                <a16:creationId xmlns:a16="http://schemas.microsoft.com/office/drawing/2014/main" id="{AC16DDD6-F9FE-E204-1A9C-7DE578D47B27}"/>
              </a:ext>
            </a:extLst>
          </p:cNvPr>
          <p:cNvSpPr/>
          <p:nvPr/>
        </p:nvSpPr>
        <p:spPr>
          <a:xfrm>
            <a:off x="561604" y="2330531"/>
            <a:ext cx="11271660" cy="930234"/>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ea typeface="+mn-lt"/>
                <a:cs typeface="+mn-lt"/>
              </a:rPr>
              <a:t>La </a:t>
            </a:r>
            <a:r>
              <a:rPr lang="en-US" err="1">
                <a:solidFill>
                  <a:schemeClr val="tx1"/>
                </a:solidFill>
                <a:ea typeface="+mn-lt"/>
                <a:cs typeface="+mn-lt"/>
              </a:rPr>
              <a:t>construcción</a:t>
            </a:r>
            <a:r>
              <a:rPr lang="en-US">
                <a:solidFill>
                  <a:schemeClr val="tx1"/>
                </a:solidFill>
                <a:ea typeface="+mn-lt"/>
                <a:cs typeface="+mn-lt"/>
              </a:rPr>
              <a:t> del </a:t>
            </a:r>
            <a:r>
              <a:rPr lang="en-US" err="1">
                <a:solidFill>
                  <a:schemeClr val="tx1"/>
                </a:solidFill>
                <a:ea typeface="+mn-lt"/>
                <a:cs typeface="+mn-lt"/>
              </a:rPr>
              <a:t>marco</a:t>
            </a:r>
            <a:r>
              <a:rPr lang="en-US">
                <a:solidFill>
                  <a:schemeClr val="tx1"/>
                </a:solidFill>
                <a:ea typeface="+mn-lt"/>
                <a:cs typeface="+mn-lt"/>
              </a:rPr>
              <a:t> </a:t>
            </a:r>
            <a:r>
              <a:rPr lang="en-US" err="1">
                <a:solidFill>
                  <a:schemeClr val="tx1"/>
                </a:solidFill>
                <a:ea typeface="+mn-lt"/>
                <a:cs typeface="+mn-lt"/>
              </a:rPr>
              <a:t>teórico</a:t>
            </a:r>
            <a:r>
              <a:rPr lang="en-US">
                <a:solidFill>
                  <a:schemeClr val="tx1"/>
                </a:solidFill>
                <a:ea typeface="+mn-lt"/>
                <a:cs typeface="+mn-lt"/>
              </a:rPr>
              <a:t> ha </a:t>
            </a:r>
            <a:r>
              <a:rPr lang="en-US" err="1">
                <a:solidFill>
                  <a:schemeClr val="tx1"/>
                </a:solidFill>
                <a:ea typeface="+mn-lt"/>
                <a:cs typeface="+mn-lt"/>
              </a:rPr>
              <a:t>posibilitado</a:t>
            </a:r>
            <a:r>
              <a:rPr lang="en-US">
                <a:solidFill>
                  <a:schemeClr val="tx1"/>
                </a:solidFill>
                <a:ea typeface="+mn-lt"/>
                <a:cs typeface="+mn-lt"/>
              </a:rPr>
              <a:t> </a:t>
            </a:r>
            <a:r>
              <a:rPr lang="en-US" err="1">
                <a:solidFill>
                  <a:schemeClr val="tx1"/>
                </a:solidFill>
                <a:ea typeface="+mn-lt"/>
                <a:cs typeface="+mn-lt"/>
              </a:rPr>
              <a:t>una</a:t>
            </a:r>
            <a:r>
              <a:rPr lang="en-US">
                <a:solidFill>
                  <a:schemeClr val="tx1"/>
                </a:solidFill>
                <a:ea typeface="+mn-lt"/>
                <a:cs typeface="+mn-lt"/>
              </a:rPr>
              <a:t> </a:t>
            </a:r>
            <a:r>
              <a:rPr lang="en-US" err="1">
                <a:solidFill>
                  <a:schemeClr val="tx1"/>
                </a:solidFill>
                <a:ea typeface="+mn-lt"/>
                <a:cs typeface="+mn-lt"/>
              </a:rPr>
              <a:t>revisión</a:t>
            </a:r>
            <a:r>
              <a:rPr lang="en-US">
                <a:solidFill>
                  <a:schemeClr val="tx1"/>
                </a:solidFill>
                <a:ea typeface="+mn-lt"/>
                <a:cs typeface="+mn-lt"/>
              </a:rPr>
              <a:t> </a:t>
            </a:r>
            <a:r>
              <a:rPr lang="en-US" err="1">
                <a:solidFill>
                  <a:schemeClr val="tx1"/>
                </a:solidFill>
                <a:ea typeface="+mn-lt"/>
                <a:cs typeface="+mn-lt"/>
              </a:rPr>
              <a:t>detallada</a:t>
            </a:r>
            <a:r>
              <a:rPr lang="en-US">
                <a:solidFill>
                  <a:schemeClr val="tx1"/>
                </a:solidFill>
                <a:ea typeface="+mn-lt"/>
                <a:cs typeface="+mn-lt"/>
              </a:rPr>
              <a:t> de </a:t>
            </a:r>
            <a:r>
              <a:rPr lang="en-US" err="1">
                <a:solidFill>
                  <a:schemeClr val="tx1"/>
                </a:solidFill>
                <a:ea typeface="+mn-lt"/>
                <a:cs typeface="+mn-lt"/>
              </a:rPr>
              <a:t>conceptos</a:t>
            </a:r>
            <a:r>
              <a:rPr lang="en-US">
                <a:solidFill>
                  <a:schemeClr val="tx1"/>
                </a:solidFill>
                <a:ea typeface="+mn-lt"/>
                <a:cs typeface="+mn-lt"/>
              </a:rPr>
              <a:t> </a:t>
            </a:r>
            <a:r>
              <a:rPr lang="en-US" err="1">
                <a:solidFill>
                  <a:schemeClr val="tx1"/>
                </a:solidFill>
                <a:ea typeface="+mn-lt"/>
                <a:cs typeface="+mn-lt"/>
              </a:rPr>
              <a:t>sobre</a:t>
            </a:r>
            <a:r>
              <a:rPr lang="en-US">
                <a:solidFill>
                  <a:schemeClr val="tx1"/>
                </a:solidFill>
                <a:ea typeface="+mn-lt"/>
                <a:cs typeface="+mn-lt"/>
              </a:rPr>
              <a:t> </a:t>
            </a:r>
            <a:r>
              <a:rPr lang="en-US" err="1">
                <a:solidFill>
                  <a:schemeClr val="tx1"/>
                </a:solidFill>
                <a:ea typeface="+mn-lt"/>
                <a:cs typeface="+mn-lt"/>
              </a:rPr>
              <a:t>búsquedas</a:t>
            </a:r>
            <a:r>
              <a:rPr lang="en-US">
                <a:solidFill>
                  <a:schemeClr val="tx1"/>
                </a:solidFill>
                <a:ea typeface="+mn-lt"/>
                <a:cs typeface="+mn-lt"/>
              </a:rPr>
              <a:t> </a:t>
            </a:r>
            <a:r>
              <a:rPr lang="en-US" err="1">
                <a:solidFill>
                  <a:schemeClr val="tx1"/>
                </a:solidFill>
                <a:ea typeface="+mn-lt"/>
                <a:cs typeface="+mn-lt"/>
              </a:rPr>
              <a:t>semánticas</a:t>
            </a:r>
            <a:r>
              <a:rPr lang="en-US">
                <a:solidFill>
                  <a:schemeClr val="tx1"/>
                </a:solidFill>
                <a:ea typeface="+mn-lt"/>
                <a:cs typeface="+mn-lt"/>
              </a:rPr>
              <a:t> y la </a:t>
            </a:r>
            <a:r>
              <a:rPr lang="en-US" err="1">
                <a:solidFill>
                  <a:schemeClr val="tx1"/>
                </a:solidFill>
                <a:ea typeface="+mn-lt"/>
                <a:cs typeface="+mn-lt"/>
              </a:rPr>
              <a:t>aplicación</a:t>
            </a:r>
            <a:r>
              <a:rPr lang="en-US">
                <a:solidFill>
                  <a:schemeClr val="tx1"/>
                </a:solidFill>
                <a:ea typeface="+mn-lt"/>
                <a:cs typeface="+mn-lt"/>
              </a:rPr>
              <a:t> de </a:t>
            </a:r>
            <a:r>
              <a:rPr lang="en-US" err="1">
                <a:solidFill>
                  <a:schemeClr val="tx1"/>
                </a:solidFill>
                <a:ea typeface="+mn-lt"/>
                <a:cs typeface="+mn-lt"/>
              </a:rPr>
              <a:t>modelos</a:t>
            </a:r>
            <a:r>
              <a:rPr lang="en-US">
                <a:solidFill>
                  <a:schemeClr val="tx1"/>
                </a:solidFill>
                <a:ea typeface="+mn-lt"/>
                <a:cs typeface="+mn-lt"/>
              </a:rPr>
              <a:t> Transformer, </a:t>
            </a:r>
            <a:r>
              <a:rPr lang="en-US" err="1">
                <a:solidFill>
                  <a:schemeClr val="tx1"/>
                </a:solidFill>
                <a:ea typeface="+mn-lt"/>
                <a:cs typeface="+mn-lt"/>
              </a:rPr>
              <a:t>así</a:t>
            </a:r>
            <a:r>
              <a:rPr lang="en-US">
                <a:solidFill>
                  <a:schemeClr val="tx1"/>
                </a:solidFill>
                <a:ea typeface="+mn-lt"/>
                <a:cs typeface="+mn-lt"/>
              </a:rPr>
              <a:t> </a:t>
            </a:r>
            <a:r>
              <a:rPr lang="en-US" err="1">
                <a:solidFill>
                  <a:schemeClr val="tx1"/>
                </a:solidFill>
                <a:ea typeface="+mn-lt"/>
                <a:cs typeface="+mn-lt"/>
              </a:rPr>
              <a:t>como</a:t>
            </a:r>
            <a:r>
              <a:rPr lang="en-US">
                <a:solidFill>
                  <a:schemeClr val="tx1"/>
                </a:solidFill>
                <a:ea typeface="+mn-lt"/>
                <a:cs typeface="+mn-lt"/>
              </a:rPr>
              <a:t> la </a:t>
            </a:r>
            <a:r>
              <a:rPr lang="en-US" err="1">
                <a:solidFill>
                  <a:schemeClr val="tx1"/>
                </a:solidFill>
                <a:ea typeface="+mn-lt"/>
                <a:cs typeface="+mn-lt"/>
              </a:rPr>
              <a:t>identificación</a:t>
            </a:r>
            <a:r>
              <a:rPr lang="en-US">
                <a:solidFill>
                  <a:schemeClr val="tx1"/>
                </a:solidFill>
                <a:ea typeface="+mn-lt"/>
                <a:cs typeface="+mn-lt"/>
              </a:rPr>
              <a:t> de </a:t>
            </a:r>
            <a:r>
              <a:rPr lang="en-US" err="1">
                <a:solidFill>
                  <a:schemeClr val="tx1"/>
                </a:solidFill>
                <a:ea typeface="+mn-lt"/>
                <a:cs typeface="+mn-lt"/>
              </a:rPr>
              <a:t>herramientas</a:t>
            </a:r>
            <a:r>
              <a:rPr lang="en-US">
                <a:solidFill>
                  <a:schemeClr val="tx1"/>
                </a:solidFill>
                <a:ea typeface="+mn-lt"/>
                <a:cs typeface="+mn-lt"/>
              </a:rPr>
              <a:t> </a:t>
            </a:r>
            <a:r>
              <a:rPr lang="en-US" err="1">
                <a:solidFill>
                  <a:schemeClr val="tx1"/>
                </a:solidFill>
                <a:ea typeface="+mn-lt"/>
                <a:cs typeface="+mn-lt"/>
              </a:rPr>
              <a:t>esenciales</a:t>
            </a:r>
            <a:r>
              <a:rPr lang="en-US">
                <a:solidFill>
                  <a:schemeClr val="tx1"/>
                </a:solidFill>
                <a:ea typeface="+mn-lt"/>
                <a:cs typeface="+mn-lt"/>
              </a:rPr>
              <a:t> para </a:t>
            </a:r>
            <a:r>
              <a:rPr lang="en-US" err="1">
                <a:solidFill>
                  <a:schemeClr val="tx1"/>
                </a:solidFill>
                <a:ea typeface="+mn-lt"/>
                <a:cs typeface="+mn-lt"/>
              </a:rPr>
              <a:t>el</a:t>
            </a:r>
            <a:r>
              <a:rPr lang="en-US">
                <a:solidFill>
                  <a:schemeClr val="tx1"/>
                </a:solidFill>
                <a:ea typeface="+mn-lt"/>
                <a:cs typeface="+mn-lt"/>
              </a:rPr>
              <a:t> </a:t>
            </a:r>
            <a:r>
              <a:rPr lang="en-US" err="1">
                <a:solidFill>
                  <a:schemeClr val="tx1"/>
                </a:solidFill>
                <a:ea typeface="+mn-lt"/>
                <a:cs typeface="+mn-lt"/>
              </a:rPr>
              <a:t>desarrollo</a:t>
            </a:r>
            <a:r>
              <a:rPr lang="en-US">
                <a:solidFill>
                  <a:schemeClr val="tx1"/>
                </a:solidFill>
                <a:ea typeface="+mn-lt"/>
                <a:cs typeface="+mn-lt"/>
              </a:rPr>
              <a:t> del </a:t>
            </a:r>
            <a:r>
              <a:rPr lang="en-US" err="1">
                <a:solidFill>
                  <a:schemeClr val="tx1"/>
                </a:solidFill>
                <a:ea typeface="+mn-lt"/>
                <a:cs typeface="+mn-lt"/>
              </a:rPr>
              <a:t>sistema</a:t>
            </a:r>
            <a:r>
              <a:rPr lang="en-US">
                <a:solidFill>
                  <a:schemeClr val="tx1"/>
                </a:solidFill>
                <a:ea typeface="+mn-lt"/>
                <a:cs typeface="+mn-lt"/>
              </a:rPr>
              <a:t>.</a:t>
            </a:r>
            <a:endParaRPr lang="en-US">
              <a:solidFill>
                <a:schemeClr val="tx1"/>
              </a:solidFill>
            </a:endParaRPr>
          </a:p>
        </p:txBody>
      </p:sp>
      <p:sp>
        <p:nvSpPr>
          <p:cNvPr id="6" name="Rectangle: Rounded Corners 5">
            <a:extLst>
              <a:ext uri="{FF2B5EF4-FFF2-40B4-BE49-F238E27FC236}">
                <a16:creationId xmlns:a16="http://schemas.microsoft.com/office/drawing/2014/main" id="{910AAE9B-CB3F-C406-8881-8688AAA619F5}"/>
              </a:ext>
            </a:extLst>
          </p:cNvPr>
          <p:cNvSpPr/>
          <p:nvPr/>
        </p:nvSpPr>
        <p:spPr>
          <a:xfrm>
            <a:off x="561603" y="3428998"/>
            <a:ext cx="11271660" cy="930234"/>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ea typeface="+mn-lt"/>
                <a:cs typeface="+mn-lt"/>
              </a:rPr>
              <a:t>El </a:t>
            </a:r>
            <a:r>
              <a:rPr lang="en-US" err="1">
                <a:solidFill>
                  <a:schemeClr val="tx1"/>
                </a:solidFill>
                <a:ea typeface="+mn-lt"/>
                <a:cs typeface="+mn-lt"/>
              </a:rPr>
              <a:t>diseño</a:t>
            </a:r>
            <a:r>
              <a:rPr lang="en-US">
                <a:solidFill>
                  <a:schemeClr val="tx1"/>
                </a:solidFill>
                <a:ea typeface="+mn-lt"/>
                <a:cs typeface="+mn-lt"/>
              </a:rPr>
              <a:t> de la </a:t>
            </a:r>
            <a:r>
              <a:rPr lang="en-US" err="1">
                <a:solidFill>
                  <a:schemeClr val="tx1"/>
                </a:solidFill>
                <a:ea typeface="+mn-lt"/>
                <a:cs typeface="+mn-lt"/>
              </a:rPr>
              <a:t>interfaz</a:t>
            </a:r>
            <a:r>
              <a:rPr lang="en-US">
                <a:solidFill>
                  <a:schemeClr val="tx1"/>
                </a:solidFill>
                <a:ea typeface="+mn-lt"/>
                <a:cs typeface="+mn-lt"/>
              </a:rPr>
              <a:t> de </a:t>
            </a:r>
            <a:r>
              <a:rPr lang="en-US" err="1">
                <a:solidFill>
                  <a:schemeClr val="tx1"/>
                </a:solidFill>
                <a:ea typeface="+mn-lt"/>
                <a:cs typeface="+mn-lt"/>
              </a:rPr>
              <a:t>usuario</a:t>
            </a:r>
            <a:r>
              <a:rPr lang="en-US">
                <a:solidFill>
                  <a:schemeClr val="tx1"/>
                </a:solidFill>
                <a:ea typeface="+mn-lt"/>
                <a:cs typeface="+mn-lt"/>
              </a:rPr>
              <a:t> es </a:t>
            </a:r>
            <a:r>
              <a:rPr lang="en-US" err="1">
                <a:solidFill>
                  <a:schemeClr val="tx1"/>
                </a:solidFill>
                <a:ea typeface="+mn-lt"/>
                <a:cs typeface="+mn-lt"/>
              </a:rPr>
              <a:t>sencillo</a:t>
            </a:r>
            <a:r>
              <a:rPr lang="en-US">
                <a:solidFill>
                  <a:schemeClr val="tx1"/>
                </a:solidFill>
                <a:ea typeface="+mn-lt"/>
                <a:cs typeface="+mn-lt"/>
              </a:rPr>
              <a:t> y </a:t>
            </a:r>
            <a:r>
              <a:rPr lang="en-US" err="1">
                <a:solidFill>
                  <a:schemeClr val="tx1"/>
                </a:solidFill>
                <a:ea typeface="+mn-lt"/>
                <a:cs typeface="+mn-lt"/>
              </a:rPr>
              <a:t>amigable</a:t>
            </a:r>
            <a:r>
              <a:rPr lang="en-US">
                <a:solidFill>
                  <a:schemeClr val="tx1"/>
                </a:solidFill>
                <a:ea typeface="+mn-lt"/>
                <a:cs typeface="+mn-lt"/>
              </a:rPr>
              <a:t>, lo que </a:t>
            </a:r>
            <a:r>
              <a:rPr lang="en-US" err="1">
                <a:solidFill>
                  <a:schemeClr val="tx1"/>
                </a:solidFill>
                <a:ea typeface="+mn-lt"/>
                <a:cs typeface="+mn-lt"/>
              </a:rPr>
              <a:t>facilita</a:t>
            </a:r>
            <a:r>
              <a:rPr lang="en-US">
                <a:solidFill>
                  <a:schemeClr val="tx1"/>
                </a:solidFill>
                <a:ea typeface="+mn-lt"/>
                <a:cs typeface="+mn-lt"/>
              </a:rPr>
              <a:t> </a:t>
            </a:r>
            <a:r>
              <a:rPr lang="en-US" err="1">
                <a:solidFill>
                  <a:schemeClr val="tx1"/>
                </a:solidFill>
                <a:ea typeface="+mn-lt"/>
                <a:cs typeface="+mn-lt"/>
              </a:rPr>
              <a:t>su</a:t>
            </a:r>
            <a:r>
              <a:rPr lang="en-US">
                <a:solidFill>
                  <a:schemeClr val="tx1"/>
                </a:solidFill>
                <a:ea typeface="+mn-lt"/>
                <a:cs typeface="+mn-lt"/>
              </a:rPr>
              <a:t> </a:t>
            </a:r>
            <a:r>
              <a:rPr lang="en-US" err="1">
                <a:solidFill>
                  <a:schemeClr val="tx1"/>
                </a:solidFill>
                <a:ea typeface="+mn-lt"/>
                <a:cs typeface="+mn-lt"/>
              </a:rPr>
              <a:t>uso</a:t>
            </a:r>
            <a:r>
              <a:rPr lang="en-US">
                <a:solidFill>
                  <a:schemeClr val="tx1"/>
                </a:solidFill>
                <a:ea typeface="+mn-lt"/>
                <a:cs typeface="+mn-lt"/>
              </a:rPr>
              <a:t> </a:t>
            </a:r>
            <a:r>
              <a:rPr lang="en-US" err="1">
                <a:solidFill>
                  <a:schemeClr val="tx1"/>
                </a:solidFill>
                <a:ea typeface="+mn-lt"/>
                <a:cs typeface="+mn-lt"/>
              </a:rPr>
              <a:t>por</a:t>
            </a:r>
            <a:r>
              <a:rPr lang="en-US">
                <a:solidFill>
                  <a:schemeClr val="tx1"/>
                </a:solidFill>
                <a:ea typeface="+mn-lt"/>
                <a:cs typeface="+mn-lt"/>
              </a:rPr>
              <a:t> </a:t>
            </a:r>
            <a:r>
              <a:rPr lang="en-US" err="1">
                <a:solidFill>
                  <a:schemeClr val="tx1"/>
                </a:solidFill>
                <a:ea typeface="+mn-lt"/>
                <a:cs typeface="+mn-lt"/>
              </a:rPr>
              <a:t>parte</a:t>
            </a:r>
            <a:r>
              <a:rPr lang="en-US">
                <a:solidFill>
                  <a:schemeClr val="tx1"/>
                </a:solidFill>
                <a:ea typeface="+mn-lt"/>
                <a:cs typeface="+mn-lt"/>
              </a:rPr>
              <a:t> de </a:t>
            </a:r>
            <a:r>
              <a:rPr lang="en-US" err="1">
                <a:solidFill>
                  <a:schemeClr val="tx1"/>
                </a:solidFill>
                <a:ea typeface="+mn-lt"/>
                <a:cs typeface="+mn-lt"/>
              </a:rPr>
              <a:t>los</a:t>
            </a:r>
            <a:r>
              <a:rPr lang="en-US">
                <a:solidFill>
                  <a:schemeClr val="tx1"/>
                </a:solidFill>
                <a:ea typeface="+mn-lt"/>
                <a:cs typeface="+mn-lt"/>
              </a:rPr>
              <a:t> </a:t>
            </a:r>
            <a:r>
              <a:rPr lang="en-US" err="1">
                <a:solidFill>
                  <a:schemeClr val="tx1"/>
                </a:solidFill>
                <a:ea typeface="+mn-lt"/>
                <a:cs typeface="+mn-lt"/>
              </a:rPr>
              <a:t>usuarios</a:t>
            </a:r>
            <a:r>
              <a:rPr lang="en-US">
                <a:solidFill>
                  <a:schemeClr val="tx1"/>
                </a:solidFill>
                <a:ea typeface="+mn-lt"/>
                <a:cs typeface="+mn-lt"/>
              </a:rPr>
              <a:t>. Sin embargo, se </a:t>
            </a:r>
            <a:r>
              <a:rPr lang="en-US" err="1">
                <a:solidFill>
                  <a:schemeClr val="tx1"/>
                </a:solidFill>
                <a:ea typeface="+mn-lt"/>
                <a:cs typeface="+mn-lt"/>
              </a:rPr>
              <a:t>reconocen</a:t>
            </a:r>
            <a:r>
              <a:rPr lang="en-US">
                <a:solidFill>
                  <a:schemeClr val="tx1"/>
                </a:solidFill>
                <a:ea typeface="+mn-lt"/>
                <a:cs typeface="+mn-lt"/>
              </a:rPr>
              <a:t> </a:t>
            </a:r>
            <a:r>
              <a:rPr lang="en-US" err="1">
                <a:solidFill>
                  <a:schemeClr val="tx1"/>
                </a:solidFill>
                <a:ea typeface="+mn-lt"/>
                <a:cs typeface="+mn-lt"/>
              </a:rPr>
              <a:t>áreas</a:t>
            </a:r>
            <a:r>
              <a:rPr lang="en-US">
                <a:solidFill>
                  <a:schemeClr val="tx1"/>
                </a:solidFill>
                <a:ea typeface="+mn-lt"/>
                <a:cs typeface="+mn-lt"/>
              </a:rPr>
              <a:t> de </a:t>
            </a:r>
            <a:r>
              <a:rPr lang="en-US" err="1">
                <a:solidFill>
                  <a:schemeClr val="tx1"/>
                </a:solidFill>
                <a:ea typeface="+mn-lt"/>
                <a:cs typeface="+mn-lt"/>
              </a:rPr>
              <a:t>mejora</a:t>
            </a:r>
            <a:r>
              <a:rPr lang="en-US">
                <a:solidFill>
                  <a:schemeClr val="tx1"/>
                </a:solidFill>
                <a:ea typeface="+mn-lt"/>
                <a:cs typeface="+mn-lt"/>
              </a:rPr>
              <a:t> que se </a:t>
            </a:r>
            <a:r>
              <a:rPr lang="en-US" err="1">
                <a:solidFill>
                  <a:schemeClr val="tx1"/>
                </a:solidFill>
                <a:ea typeface="+mn-lt"/>
                <a:cs typeface="+mn-lt"/>
              </a:rPr>
              <a:t>detallan</a:t>
            </a:r>
            <a:r>
              <a:rPr lang="en-US">
                <a:solidFill>
                  <a:schemeClr val="tx1"/>
                </a:solidFill>
                <a:ea typeface="+mn-lt"/>
                <a:cs typeface="+mn-lt"/>
              </a:rPr>
              <a:t> </a:t>
            </a:r>
            <a:r>
              <a:rPr lang="en-US" err="1">
                <a:solidFill>
                  <a:schemeClr val="tx1"/>
                </a:solidFill>
                <a:ea typeface="+mn-lt"/>
                <a:cs typeface="+mn-lt"/>
              </a:rPr>
              <a:t>en</a:t>
            </a:r>
            <a:r>
              <a:rPr lang="en-US">
                <a:solidFill>
                  <a:schemeClr val="tx1"/>
                </a:solidFill>
                <a:ea typeface="+mn-lt"/>
                <a:cs typeface="+mn-lt"/>
              </a:rPr>
              <a:t> la </a:t>
            </a:r>
            <a:r>
              <a:rPr lang="en-US" err="1">
                <a:solidFill>
                  <a:schemeClr val="tx1"/>
                </a:solidFill>
                <a:ea typeface="+mn-lt"/>
                <a:cs typeface="+mn-lt"/>
              </a:rPr>
              <a:t>sección</a:t>
            </a:r>
            <a:r>
              <a:rPr lang="en-US">
                <a:solidFill>
                  <a:schemeClr val="tx1"/>
                </a:solidFill>
                <a:ea typeface="+mn-lt"/>
                <a:cs typeface="+mn-lt"/>
              </a:rPr>
              <a:t> de </a:t>
            </a:r>
            <a:r>
              <a:rPr lang="en-US" err="1">
                <a:solidFill>
                  <a:schemeClr val="tx1"/>
                </a:solidFill>
                <a:ea typeface="+mn-lt"/>
                <a:cs typeface="+mn-lt"/>
              </a:rPr>
              <a:t>recomendaciones</a:t>
            </a:r>
            <a:r>
              <a:rPr lang="en-US">
                <a:solidFill>
                  <a:schemeClr val="tx1"/>
                </a:solidFill>
                <a:ea typeface="+mn-lt"/>
                <a:cs typeface="+mn-lt"/>
              </a:rPr>
              <a:t>.</a:t>
            </a:r>
            <a:endParaRPr lang="en-US">
              <a:solidFill>
                <a:schemeClr val="tx1"/>
              </a:solidFill>
            </a:endParaRPr>
          </a:p>
        </p:txBody>
      </p:sp>
      <p:sp>
        <p:nvSpPr>
          <p:cNvPr id="7" name="Rectangle: Rounded Corners 6">
            <a:extLst>
              <a:ext uri="{FF2B5EF4-FFF2-40B4-BE49-F238E27FC236}">
                <a16:creationId xmlns:a16="http://schemas.microsoft.com/office/drawing/2014/main" id="{F64E98C1-96C1-FEB7-1368-F6C299A65833}"/>
              </a:ext>
            </a:extLst>
          </p:cNvPr>
          <p:cNvSpPr/>
          <p:nvPr/>
        </p:nvSpPr>
        <p:spPr>
          <a:xfrm>
            <a:off x="561604" y="4576947"/>
            <a:ext cx="11271660" cy="930234"/>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latin typeface="Arial"/>
                <a:cs typeface="Arial"/>
              </a:rPr>
              <a:t>El </a:t>
            </a:r>
            <a:r>
              <a:rPr lang="en-US" err="1">
                <a:solidFill>
                  <a:schemeClr val="tx1"/>
                </a:solidFill>
                <a:latin typeface="Arial"/>
                <a:cs typeface="Arial"/>
              </a:rPr>
              <a:t>enfoque</a:t>
            </a:r>
            <a:r>
              <a:rPr lang="en-US">
                <a:solidFill>
                  <a:schemeClr val="tx1"/>
                </a:solidFill>
                <a:latin typeface="Arial"/>
                <a:cs typeface="Arial"/>
              </a:rPr>
              <a:t> de </a:t>
            </a:r>
            <a:r>
              <a:rPr lang="en-US" err="1">
                <a:solidFill>
                  <a:schemeClr val="tx1"/>
                </a:solidFill>
                <a:latin typeface="Arial"/>
                <a:cs typeface="Arial"/>
              </a:rPr>
              <a:t>modelado</a:t>
            </a:r>
            <a:r>
              <a:rPr lang="en-US">
                <a:solidFill>
                  <a:schemeClr val="tx1"/>
                </a:solidFill>
                <a:latin typeface="Arial"/>
                <a:cs typeface="Arial"/>
              </a:rPr>
              <a:t> C4 ha </a:t>
            </a:r>
            <a:r>
              <a:rPr lang="en-US" err="1">
                <a:solidFill>
                  <a:schemeClr val="tx1"/>
                </a:solidFill>
                <a:latin typeface="Arial"/>
                <a:cs typeface="Arial"/>
              </a:rPr>
              <a:t>contribuido</a:t>
            </a:r>
            <a:r>
              <a:rPr lang="en-US">
                <a:solidFill>
                  <a:schemeClr val="tx1"/>
                </a:solidFill>
                <a:latin typeface="Arial"/>
                <a:cs typeface="Arial"/>
              </a:rPr>
              <a:t> a </a:t>
            </a:r>
            <a:r>
              <a:rPr lang="en-US" err="1">
                <a:solidFill>
                  <a:schemeClr val="tx1"/>
                </a:solidFill>
                <a:latin typeface="Arial"/>
                <a:cs typeface="Arial"/>
              </a:rPr>
              <a:t>una</a:t>
            </a:r>
            <a:r>
              <a:rPr lang="en-US">
                <a:solidFill>
                  <a:schemeClr val="tx1"/>
                </a:solidFill>
                <a:latin typeface="Arial"/>
                <a:cs typeface="Arial"/>
              </a:rPr>
              <a:t> </a:t>
            </a:r>
            <a:r>
              <a:rPr lang="en-US" err="1">
                <a:solidFill>
                  <a:schemeClr val="tx1"/>
                </a:solidFill>
                <a:latin typeface="Arial"/>
                <a:cs typeface="Arial"/>
              </a:rPr>
              <a:t>comprensión</a:t>
            </a:r>
            <a:r>
              <a:rPr lang="en-US">
                <a:solidFill>
                  <a:schemeClr val="tx1"/>
                </a:solidFill>
                <a:latin typeface="Arial"/>
                <a:cs typeface="Arial"/>
              </a:rPr>
              <a:t> y </a:t>
            </a:r>
            <a:r>
              <a:rPr lang="en-US" err="1">
                <a:solidFill>
                  <a:schemeClr val="tx1"/>
                </a:solidFill>
                <a:latin typeface="Arial"/>
                <a:cs typeface="Arial"/>
              </a:rPr>
              <a:t>visualización</a:t>
            </a:r>
            <a:r>
              <a:rPr lang="en-US">
                <a:solidFill>
                  <a:schemeClr val="tx1"/>
                </a:solidFill>
                <a:latin typeface="Arial"/>
                <a:cs typeface="Arial"/>
              </a:rPr>
              <a:t> </a:t>
            </a:r>
            <a:r>
              <a:rPr lang="en-US" err="1">
                <a:solidFill>
                  <a:schemeClr val="tx1"/>
                </a:solidFill>
                <a:latin typeface="Arial"/>
                <a:cs typeface="Arial"/>
              </a:rPr>
              <a:t>claras</a:t>
            </a:r>
            <a:r>
              <a:rPr lang="en-US">
                <a:solidFill>
                  <a:schemeClr val="tx1"/>
                </a:solidFill>
                <a:latin typeface="Arial"/>
                <a:cs typeface="Arial"/>
              </a:rPr>
              <a:t> del </a:t>
            </a:r>
            <a:r>
              <a:rPr lang="en-US" err="1">
                <a:solidFill>
                  <a:schemeClr val="tx1"/>
                </a:solidFill>
                <a:latin typeface="Arial"/>
                <a:cs typeface="Arial"/>
              </a:rPr>
              <a:t>funcionamiento</a:t>
            </a:r>
            <a:r>
              <a:rPr lang="en-US">
                <a:solidFill>
                  <a:schemeClr val="tx1"/>
                </a:solidFill>
                <a:latin typeface="Arial"/>
                <a:cs typeface="Arial"/>
              </a:rPr>
              <a:t> del </a:t>
            </a:r>
            <a:r>
              <a:rPr lang="en-US" err="1">
                <a:solidFill>
                  <a:schemeClr val="tx1"/>
                </a:solidFill>
                <a:latin typeface="Arial"/>
                <a:cs typeface="Arial"/>
              </a:rPr>
              <a:t>sistema</a:t>
            </a:r>
            <a:r>
              <a:rPr lang="en-US">
                <a:solidFill>
                  <a:schemeClr val="tx1"/>
                </a:solidFill>
                <a:latin typeface="Arial"/>
                <a:cs typeface="Arial"/>
              </a:rPr>
              <a:t>, </a:t>
            </a:r>
            <a:r>
              <a:rPr lang="en-US" err="1">
                <a:solidFill>
                  <a:schemeClr val="tx1"/>
                </a:solidFill>
                <a:latin typeface="Arial"/>
                <a:cs typeface="Arial"/>
              </a:rPr>
              <a:t>resultando</a:t>
            </a:r>
            <a:r>
              <a:rPr lang="en-US">
                <a:solidFill>
                  <a:schemeClr val="tx1"/>
                </a:solidFill>
                <a:latin typeface="Arial"/>
                <a:cs typeface="Arial"/>
              </a:rPr>
              <a:t> </a:t>
            </a:r>
            <a:r>
              <a:rPr lang="en-US" err="1">
                <a:solidFill>
                  <a:schemeClr val="tx1"/>
                </a:solidFill>
                <a:latin typeface="Arial"/>
                <a:cs typeface="Arial"/>
              </a:rPr>
              <a:t>en</a:t>
            </a:r>
            <a:r>
              <a:rPr lang="en-US">
                <a:solidFill>
                  <a:schemeClr val="tx1"/>
                </a:solidFill>
                <a:latin typeface="Arial"/>
                <a:cs typeface="Arial"/>
              </a:rPr>
              <a:t> </a:t>
            </a:r>
            <a:r>
              <a:rPr lang="en-US" err="1">
                <a:solidFill>
                  <a:schemeClr val="tx1"/>
                </a:solidFill>
                <a:latin typeface="Arial"/>
                <a:cs typeface="Arial"/>
              </a:rPr>
              <a:t>una</a:t>
            </a:r>
            <a:r>
              <a:rPr lang="en-US">
                <a:solidFill>
                  <a:schemeClr val="tx1"/>
                </a:solidFill>
                <a:latin typeface="Arial"/>
                <a:cs typeface="Arial"/>
              </a:rPr>
              <a:t> </a:t>
            </a:r>
            <a:r>
              <a:rPr lang="en-US" err="1">
                <a:solidFill>
                  <a:schemeClr val="tx1"/>
                </a:solidFill>
                <a:latin typeface="Arial"/>
                <a:cs typeface="Arial"/>
              </a:rPr>
              <a:t>explicación</a:t>
            </a:r>
            <a:r>
              <a:rPr lang="en-US">
                <a:solidFill>
                  <a:schemeClr val="tx1"/>
                </a:solidFill>
                <a:latin typeface="Arial"/>
                <a:cs typeface="Arial"/>
              </a:rPr>
              <a:t> </a:t>
            </a:r>
            <a:r>
              <a:rPr lang="en-US" err="1">
                <a:solidFill>
                  <a:schemeClr val="tx1"/>
                </a:solidFill>
                <a:latin typeface="Arial"/>
                <a:cs typeface="Arial"/>
              </a:rPr>
              <a:t>accesible</a:t>
            </a:r>
            <a:r>
              <a:rPr lang="en-US">
                <a:solidFill>
                  <a:schemeClr val="tx1"/>
                </a:solidFill>
                <a:latin typeface="Arial"/>
                <a:cs typeface="Arial"/>
              </a:rPr>
              <a:t> para personas </a:t>
            </a:r>
            <a:r>
              <a:rPr lang="en-US" err="1">
                <a:solidFill>
                  <a:schemeClr val="tx1"/>
                </a:solidFill>
                <a:latin typeface="Arial"/>
                <a:cs typeface="Arial"/>
              </a:rPr>
              <a:t>externas</a:t>
            </a:r>
            <a:r>
              <a:rPr lang="en-US">
                <a:solidFill>
                  <a:schemeClr val="tx1"/>
                </a:solidFill>
                <a:latin typeface="Arial"/>
                <a:cs typeface="Arial"/>
              </a:rPr>
              <a:t> al </a:t>
            </a:r>
            <a:r>
              <a:rPr lang="en-US" err="1">
                <a:solidFill>
                  <a:schemeClr val="tx1"/>
                </a:solidFill>
                <a:latin typeface="Arial"/>
                <a:cs typeface="Arial"/>
              </a:rPr>
              <a:t>proyecto</a:t>
            </a:r>
            <a:r>
              <a:rPr lang="en-US">
                <a:solidFill>
                  <a:schemeClr val="tx1"/>
                </a:solidFill>
                <a:latin typeface="Arial"/>
                <a:cs typeface="Arial"/>
              </a:rPr>
              <a:t>.</a:t>
            </a:r>
            <a:endParaRPr lang="en-US">
              <a:solidFill>
                <a:schemeClr val="tx1"/>
              </a:solidFill>
            </a:endParaRPr>
          </a:p>
        </p:txBody>
      </p:sp>
    </p:spTree>
    <p:extLst>
      <p:ext uri="{BB962C8B-B14F-4D97-AF65-F5344CB8AC3E}">
        <p14:creationId xmlns:p14="http://schemas.microsoft.com/office/powerpoint/2010/main" val="5710501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Texto&#10;&#10;Descripción generada automáticamente con confianza media">
            <a:extLst>
              <a:ext uri="{FF2B5EF4-FFF2-40B4-BE49-F238E27FC236}">
                <a16:creationId xmlns:a16="http://schemas.microsoft.com/office/drawing/2014/main" id="{59B9D876-F66B-73B9-EF3B-658E521BB4C2}"/>
              </a:ext>
            </a:extLst>
          </p:cNvPr>
          <p:cNvPicPr>
            <a:picLocks noGrp="1" noRot="1" noChangeAspect="1" noMove="1" noResize="1" noEditPoints="1" noAdjustHandles="1" noChangeArrowheads="1" noChangeShapeType="1" noCrop="1"/>
          </p:cNvPicPr>
          <p:nvPr/>
        </p:nvPicPr>
        <p:blipFill rotWithShape="1">
          <a:blip r:embed="rId2">
            <a:extLst>
              <a:ext uri="{BEBA8EAE-BF5A-486C-A8C5-ECC9F3942E4B}">
                <a14:imgProps xmlns:a14="http://schemas.microsoft.com/office/drawing/2010/main">
                  <a14:imgLayer r:embed="rId3">
                    <a14:imgEffect>
                      <a14:backgroundRemoval t="742" b="97403" l="1040" r="99688">
                        <a14:foregroundMark x1="60499" y1="92022" x2="60499" y2="92022"/>
                        <a14:foregroundMark x1="60811" y1="91466" x2="67879" y2="89610"/>
                        <a14:foregroundMark x1="67879" y1="89610" x2="74116" y2="91280"/>
                        <a14:foregroundMark x1="78067" y1="89796" x2="86694" y2="89239"/>
                        <a14:foregroundMark x1="86694" y1="89239" x2="94283" y2="89239"/>
                        <a14:foregroundMark x1="1143" y1="91466" x2="8524" y2="91280"/>
                        <a14:foregroundMark x1="59875" y1="92579" x2="62058" y2="92208"/>
                        <a14:foregroundMark x1="76091" y1="95362" x2="85447" y2="93692"/>
                        <a14:foregroundMark x1="85447" y1="93692" x2="97089" y2="94620"/>
                        <a14:foregroundMark x1="79314" y1="96475" x2="92723" y2="94805"/>
                        <a14:foregroundMark x1="92723" y1="94805" x2="96985" y2="95547"/>
                        <a14:foregroundMark x1="97817" y1="95918" x2="85655" y2="97403"/>
                        <a14:foregroundMark x1="3222" y1="96846" x2="9875" y2="96475"/>
                        <a14:foregroundMark x1="9875" y1="96475" x2="20166" y2="96660"/>
                        <a14:foregroundMark x1="59875" y1="95547" x2="80769" y2="95362"/>
                        <a14:foregroundMark x1="93659" y1="97217" x2="96570" y2="96846"/>
                        <a14:foregroundMark x1="97817" y1="96660" x2="99376" y2="95547"/>
                        <a14:foregroundMark x1="97817" y1="94063" x2="99896" y2="92764"/>
                        <a14:foregroundMark x1="98441" y1="4824" x2="7588" y2="6308"/>
                        <a14:foregroundMark x1="2391" y1="4453" x2="18919" y2="742"/>
                        <a14:foregroundMark x1="20166" y1="95733" x2="24220" y2="95918"/>
                        <a14:foregroundMark x1="24220" y1="95918" x2="60811" y2="94434"/>
                        <a14:backgroundMark x1="24532" y1="31911" x2="24532" y2="31911"/>
                        <a14:backgroundMark x1="23077" y1="35436" x2="27131" y2="30241"/>
                        <a14:backgroundMark x1="27131" y1="30241" x2="27443" y2="28942"/>
                        <a14:backgroundMark x1="22453" y1="36364" x2="19439" y2="42857"/>
                        <a14:backgroundMark x1="19439" y1="42857" x2="19335" y2="44156"/>
                        <a14:backgroundMark x1="29938" y1="39703" x2="34200" y2="39703"/>
                        <a14:backgroundMark x1="34200" y1="39703" x2="40021" y2="39518"/>
                        <a14:backgroundMark x1="40021" y1="39518" x2="44387" y2="41002"/>
                        <a14:backgroundMark x1="42412" y1="45269" x2="45738" y2="50464"/>
                        <a14:backgroundMark x1="45738" y1="50464" x2="48857" y2="44712"/>
                        <a14:backgroundMark x1="48857" y1="44712" x2="49064" y2="44156"/>
                        <a14:backgroundMark x1="51767" y1="40445" x2="51871" y2="49351"/>
                        <a14:backgroundMark x1="51871" y1="49351" x2="49792" y2="51763"/>
                        <a14:backgroundMark x1="52287" y1="39147" x2="54574" y2="43785"/>
                        <a14:backgroundMark x1="53326" y1="50093" x2="57900" y2="46568"/>
                        <a14:backgroundMark x1="57900" y1="46568" x2="60499" y2="40631"/>
                        <a14:backgroundMark x1="60499" y1="40631" x2="61538" y2="40074"/>
                        <a14:backgroundMark x1="57484" y1="48794" x2="64137" y2="45640"/>
                        <a14:backgroundMark x1="64137" y1="45640" x2="65800" y2="41373"/>
                        <a14:backgroundMark x1="64449" y1="47124" x2="58108" y2="51391"/>
                        <a14:backgroundMark x1="58108" y1="51391" x2="57796" y2="51391"/>
                        <a14:backgroundMark x1="63617" y1="50093" x2="68815" y2="48423"/>
                        <a14:backgroundMark x1="68815" y1="48423" x2="69854" y2="44898"/>
                        <a14:backgroundMark x1="71414" y1="41373" x2="76299" y2="39147"/>
                        <a14:backgroundMark x1="76299" y1="39147" x2="75884" y2="42672"/>
                        <a14:backgroundMark x1="71102" y1="51020" x2="74948" y2="46939"/>
                        <a14:backgroundMark x1="74948" y1="46939" x2="75364" y2="44341"/>
                        <a14:backgroundMark x1="19439" y1="47310" x2="21518" y2="51206"/>
                        <a14:backgroundMark x1="77235" y1="49536" x2="79314" y2="45269"/>
                        <a14:backgroundMark x1="35551" y1="45640" x2="35551" y2="45640"/>
                        <a14:backgroundMark x1="35031" y1="45269" x2="35031" y2="45269"/>
                        <a14:backgroundMark x1="84511" y1="37848" x2="84511" y2="37848"/>
                        <a14:backgroundMark x1="84719" y1="37477" x2="83264" y2="37662"/>
                        <a14:backgroundMark x1="32017" y1="26716" x2="36279" y2="25788"/>
                        <a14:backgroundMark x1="21518" y1="51577" x2="28274" y2="50835"/>
                        <a14:backgroundMark x1="28274" y1="50835" x2="33368" y2="47495"/>
                        <a14:backgroundMark x1="33368" y1="47495" x2="34823" y2="45269"/>
                        <a14:backgroundMark x1="79210" y1="47124" x2="82640" y2="50835"/>
                        <a14:backgroundMark x1="82640" y1="50835" x2="86071" y2="47681"/>
                        <a14:backgroundMark x1="32017" y1="34508" x2="34927" y2="36178"/>
                        <a14:backgroundMark x1="37630" y1="29499" x2="37838" y2="33395"/>
                        <a14:backgroundMark x1="33576" y1="50093" x2="31601" y2="56586"/>
                        <a14:backgroundMark x1="62474" y1="39147" x2="63721" y2="42672"/>
                        <a14:backgroundMark x1="41892" y1="48052" x2="45218" y2="50278"/>
                        <a14:backgroundMark x1="68815" y1="35622" x2="68815" y2="35622"/>
                      </a14:backgroundRemoval>
                    </a14:imgEffect>
                  </a14:imgLayer>
                </a14:imgProps>
              </a:ext>
            </a:extLst>
          </a:blip>
          <a:srcRect l="426" r="-1" b="-1"/>
          <a:stretch/>
        </p:blipFill>
        <p:spPr>
          <a:xfrm>
            <a:off x="20" y="1282"/>
            <a:ext cx="12191980" cy="6856718"/>
          </a:xfrm>
          <a:prstGeom prst="rect">
            <a:avLst/>
          </a:prstGeom>
        </p:spPr>
      </p:pic>
      <p:pic>
        <p:nvPicPr>
          <p:cNvPr id="9" name="Picture 8" descr="A black text on a white background&#10;&#10;Description automatically generated">
            <a:extLst>
              <a:ext uri="{FF2B5EF4-FFF2-40B4-BE49-F238E27FC236}">
                <a16:creationId xmlns:a16="http://schemas.microsoft.com/office/drawing/2014/main" id="{4F1200D6-48A9-FAC6-86EF-15AC6A73DB06}"/>
              </a:ext>
            </a:extLst>
          </p:cNvPr>
          <p:cNvPicPr>
            <a:picLocks noChangeAspect="1"/>
          </p:cNvPicPr>
          <p:nvPr/>
        </p:nvPicPr>
        <p:blipFill>
          <a:blip r:embed="rId4"/>
          <a:stretch>
            <a:fillRect/>
          </a:stretch>
        </p:blipFill>
        <p:spPr>
          <a:xfrm>
            <a:off x="1597231" y="1384094"/>
            <a:ext cx="8849095" cy="3862201"/>
          </a:xfrm>
          <a:prstGeom prst="rect">
            <a:avLst/>
          </a:prstGeom>
        </p:spPr>
      </p:pic>
    </p:spTree>
    <p:extLst>
      <p:ext uri="{BB962C8B-B14F-4D97-AF65-F5344CB8AC3E}">
        <p14:creationId xmlns:p14="http://schemas.microsoft.com/office/powerpoint/2010/main" val="905377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Texto&#10;&#10;Descripción generada automáticamente con confianza media">
            <a:extLst>
              <a:ext uri="{FF2B5EF4-FFF2-40B4-BE49-F238E27FC236}">
                <a16:creationId xmlns:a16="http://schemas.microsoft.com/office/drawing/2014/main" id="{59B9D876-F66B-73B9-EF3B-658E521BB4C2}"/>
              </a:ext>
            </a:extLst>
          </p:cNvPr>
          <p:cNvPicPr>
            <a:picLocks noGrp="1" noRot="1" noChangeAspect="1" noMove="1" noResize="1" noEditPoints="1" noAdjustHandles="1" noChangeArrowheads="1" noChangeShapeType="1" noCrop="1"/>
          </p:cNvPicPr>
          <p:nvPr/>
        </p:nvPicPr>
        <p:blipFill rotWithShape="1">
          <a:blip r:embed="rId2">
            <a:extLst>
              <a:ext uri="{BEBA8EAE-BF5A-486C-A8C5-ECC9F3942E4B}">
                <a14:imgProps xmlns:a14="http://schemas.microsoft.com/office/drawing/2010/main">
                  <a14:imgLayer r:embed="rId3">
                    <a14:imgEffect>
                      <a14:backgroundRemoval t="742" b="97403" l="1040" r="99688">
                        <a14:foregroundMark x1="60499" y1="92022" x2="60499" y2="92022"/>
                        <a14:foregroundMark x1="60811" y1="91466" x2="67879" y2="89610"/>
                        <a14:foregroundMark x1="67879" y1="89610" x2="74116" y2="91280"/>
                        <a14:foregroundMark x1="78067" y1="89796" x2="86694" y2="89239"/>
                        <a14:foregroundMark x1="86694" y1="89239" x2="94283" y2="89239"/>
                        <a14:foregroundMark x1="1143" y1="91466" x2="8524" y2="91280"/>
                        <a14:foregroundMark x1="59875" y1="92579" x2="62058" y2="92208"/>
                        <a14:foregroundMark x1="76091" y1="95362" x2="85447" y2="93692"/>
                        <a14:foregroundMark x1="85447" y1="93692" x2="97089" y2="94620"/>
                        <a14:foregroundMark x1="79314" y1="96475" x2="92723" y2="94805"/>
                        <a14:foregroundMark x1="92723" y1="94805" x2="96985" y2="95547"/>
                        <a14:foregroundMark x1="97817" y1="95918" x2="85655" y2="97403"/>
                        <a14:foregroundMark x1="3222" y1="96846" x2="9875" y2="96475"/>
                        <a14:foregroundMark x1="9875" y1="96475" x2="20166" y2="96660"/>
                        <a14:foregroundMark x1="59875" y1="95547" x2="80769" y2="95362"/>
                        <a14:foregroundMark x1="93659" y1="97217" x2="96570" y2="96846"/>
                        <a14:foregroundMark x1="97817" y1="96660" x2="99376" y2="95547"/>
                        <a14:foregroundMark x1="97817" y1="94063" x2="99896" y2="92764"/>
                        <a14:foregroundMark x1="98441" y1="4824" x2="7588" y2="6308"/>
                        <a14:foregroundMark x1="2391" y1="4453" x2="18919" y2="742"/>
                        <a14:foregroundMark x1="20166" y1="95733" x2="24220" y2="95918"/>
                        <a14:foregroundMark x1="24220" y1="95918" x2="60811" y2="94434"/>
                        <a14:backgroundMark x1="24532" y1="31911" x2="24532" y2="31911"/>
                        <a14:backgroundMark x1="23077" y1="35436" x2="27131" y2="30241"/>
                        <a14:backgroundMark x1="27131" y1="30241" x2="27443" y2="28942"/>
                        <a14:backgroundMark x1="22453" y1="36364" x2="19439" y2="42857"/>
                        <a14:backgroundMark x1="19439" y1="42857" x2="19335" y2="44156"/>
                        <a14:backgroundMark x1="29938" y1="39703" x2="34200" y2="39703"/>
                        <a14:backgroundMark x1="34200" y1="39703" x2="40021" y2="39518"/>
                        <a14:backgroundMark x1="40021" y1="39518" x2="44387" y2="41002"/>
                        <a14:backgroundMark x1="42412" y1="45269" x2="45738" y2="50464"/>
                        <a14:backgroundMark x1="45738" y1="50464" x2="48857" y2="44712"/>
                        <a14:backgroundMark x1="48857" y1="44712" x2="49064" y2="44156"/>
                        <a14:backgroundMark x1="51767" y1="40445" x2="51871" y2="49351"/>
                        <a14:backgroundMark x1="51871" y1="49351" x2="49792" y2="51763"/>
                        <a14:backgroundMark x1="52287" y1="39147" x2="54574" y2="43785"/>
                        <a14:backgroundMark x1="53326" y1="50093" x2="57900" y2="46568"/>
                        <a14:backgroundMark x1="57900" y1="46568" x2="60499" y2="40631"/>
                        <a14:backgroundMark x1="60499" y1="40631" x2="61538" y2="40074"/>
                        <a14:backgroundMark x1="57484" y1="48794" x2="64137" y2="45640"/>
                        <a14:backgroundMark x1="64137" y1="45640" x2="65800" y2="41373"/>
                        <a14:backgroundMark x1="64449" y1="47124" x2="58108" y2="51391"/>
                        <a14:backgroundMark x1="58108" y1="51391" x2="57796" y2="51391"/>
                        <a14:backgroundMark x1="63617" y1="50093" x2="68815" y2="48423"/>
                        <a14:backgroundMark x1="68815" y1="48423" x2="69854" y2="44898"/>
                        <a14:backgroundMark x1="71414" y1="41373" x2="76299" y2="39147"/>
                        <a14:backgroundMark x1="76299" y1="39147" x2="75884" y2="42672"/>
                        <a14:backgroundMark x1="71102" y1="51020" x2="74948" y2="46939"/>
                        <a14:backgroundMark x1="74948" y1="46939" x2="75364" y2="44341"/>
                        <a14:backgroundMark x1="19439" y1="47310" x2="21518" y2="51206"/>
                        <a14:backgroundMark x1="77235" y1="49536" x2="79314" y2="45269"/>
                        <a14:backgroundMark x1="35551" y1="45640" x2="35551" y2="45640"/>
                        <a14:backgroundMark x1="35031" y1="45269" x2="35031" y2="45269"/>
                        <a14:backgroundMark x1="84511" y1="37848" x2="84511" y2="37848"/>
                        <a14:backgroundMark x1="84719" y1="37477" x2="83264" y2="37662"/>
                        <a14:backgroundMark x1="32017" y1="26716" x2="36279" y2="25788"/>
                        <a14:backgroundMark x1="21518" y1="51577" x2="28274" y2="50835"/>
                        <a14:backgroundMark x1="28274" y1="50835" x2="33368" y2="47495"/>
                        <a14:backgroundMark x1="33368" y1="47495" x2="34823" y2="45269"/>
                        <a14:backgroundMark x1="79210" y1="47124" x2="82640" y2="50835"/>
                        <a14:backgroundMark x1="82640" y1="50835" x2="86071" y2="47681"/>
                        <a14:backgroundMark x1="32017" y1="34508" x2="34927" y2="36178"/>
                        <a14:backgroundMark x1="37630" y1="29499" x2="37838" y2="33395"/>
                        <a14:backgroundMark x1="33576" y1="50093" x2="31601" y2="56586"/>
                        <a14:backgroundMark x1="62474" y1="39147" x2="63721" y2="42672"/>
                        <a14:backgroundMark x1="41892" y1="48052" x2="45218" y2="50278"/>
                        <a14:backgroundMark x1="68815" y1="35622" x2="68815" y2="35622"/>
                      </a14:backgroundRemoval>
                    </a14:imgEffect>
                  </a14:imgLayer>
                </a14:imgProps>
              </a:ext>
            </a:extLst>
          </a:blip>
          <a:srcRect l="426" r="-1" b="-1"/>
          <a:stretch/>
        </p:blipFill>
        <p:spPr>
          <a:xfrm>
            <a:off x="20" y="1282"/>
            <a:ext cx="12191980" cy="6856718"/>
          </a:xfrm>
          <a:prstGeom prst="rect">
            <a:avLst/>
          </a:prstGeom>
        </p:spPr>
      </p:pic>
      <p:sp>
        <p:nvSpPr>
          <p:cNvPr id="3" name="CuadroTexto 2">
            <a:extLst>
              <a:ext uri="{FF2B5EF4-FFF2-40B4-BE49-F238E27FC236}">
                <a16:creationId xmlns:a16="http://schemas.microsoft.com/office/drawing/2014/main" id="{25B24BE0-1491-2C93-765F-8F2C2003271E}"/>
              </a:ext>
            </a:extLst>
          </p:cNvPr>
          <p:cNvSpPr txBox="1"/>
          <p:nvPr/>
        </p:nvSpPr>
        <p:spPr>
          <a:xfrm>
            <a:off x="0" y="0"/>
            <a:ext cx="12191980" cy="646331"/>
          </a:xfrm>
          <a:prstGeom prst="rect">
            <a:avLst/>
          </a:prstGeom>
          <a:noFill/>
        </p:spPr>
        <p:txBody>
          <a:bodyPr wrap="square" rtlCol="0">
            <a:spAutoFit/>
          </a:bodyPr>
          <a:lstStyle/>
          <a:p>
            <a:r>
              <a:rPr lang="es-EC" sz="3600" b="1"/>
              <a:t>INTRODUCCIÓN</a:t>
            </a:r>
          </a:p>
        </p:txBody>
      </p:sp>
      <p:sp>
        <p:nvSpPr>
          <p:cNvPr id="2" name="Rectangle: Rounded Corners 1">
            <a:extLst>
              <a:ext uri="{FF2B5EF4-FFF2-40B4-BE49-F238E27FC236}">
                <a16:creationId xmlns:a16="http://schemas.microsoft.com/office/drawing/2014/main" id="{96054161-567A-B75A-096D-47847597BCF7}"/>
              </a:ext>
            </a:extLst>
          </p:cNvPr>
          <p:cNvSpPr/>
          <p:nvPr/>
        </p:nvSpPr>
        <p:spPr>
          <a:xfrm>
            <a:off x="917863" y="2874817"/>
            <a:ext cx="10569038" cy="176150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a:solidFill>
                  <a:srgbClr val="000000"/>
                </a:solidFill>
                <a:ea typeface="+mn-lt"/>
                <a:cs typeface="+mn-lt"/>
              </a:rPr>
              <a:t>El </a:t>
            </a:r>
            <a:r>
              <a:rPr lang="en-US" sz="2400" err="1">
                <a:solidFill>
                  <a:srgbClr val="000000"/>
                </a:solidFill>
                <a:ea typeface="+mn-lt"/>
                <a:cs typeface="+mn-lt"/>
              </a:rPr>
              <a:t>presente</a:t>
            </a:r>
            <a:r>
              <a:rPr lang="en-US" sz="2400">
                <a:solidFill>
                  <a:srgbClr val="000000"/>
                </a:solidFill>
                <a:ea typeface="+mn-lt"/>
                <a:cs typeface="+mn-lt"/>
              </a:rPr>
              <a:t> </a:t>
            </a:r>
            <a:r>
              <a:rPr lang="en-US" sz="2400" err="1">
                <a:solidFill>
                  <a:srgbClr val="000000"/>
                </a:solidFill>
                <a:ea typeface="+mn-lt"/>
                <a:cs typeface="+mn-lt"/>
              </a:rPr>
              <a:t>proyecto</a:t>
            </a:r>
            <a:r>
              <a:rPr lang="en-US" sz="2400">
                <a:solidFill>
                  <a:srgbClr val="000000"/>
                </a:solidFill>
                <a:ea typeface="+mn-lt"/>
                <a:cs typeface="+mn-lt"/>
              </a:rPr>
              <a:t> de </a:t>
            </a:r>
            <a:r>
              <a:rPr lang="en-US" sz="2400" err="1">
                <a:solidFill>
                  <a:srgbClr val="000000"/>
                </a:solidFill>
                <a:ea typeface="+mn-lt"/>
                <a:cs typeface="+mn-lt"/>
              </a:rPr>
              <a:t>investigación</a:t>
            </a:r>
            <a:r>
              <a:rPr lang="en-US" sz="2400">
                <a:solidFill>
                  <a:srgbClr val="000000"/>
                </a:solidFill>
                <a:ea typeface="+mn-lt"/>
                <a:cs typeface="+mn-lt"/>
              </a:rPr>
              <a:t> </a:t>
            </a:r>
            <a:r>
              <a:rPr lang="en-US" sz="2400" err="1">
                <a:solidFill>
                  <a:srgbClr val="000000"/>
                </a:solidFill>
                <a:ea typeface="+mn-lt"/>
                <a:cs typeface="+mn-lt"/>
              </a:rPr>
              <a:t>busca</a:t>
            </a:r>
            <a:r>
              <a:rPr lang="en-US" sz="2400">
                <a:solidFill>
                  <a:srgbClr val="000000"/>
                </a:solidFill>
                <a:ea typeface="+mn-lt"/>
                <a:cs typeface="+mn-lt"/>
              </a:rPr>
              <a:t> </a:t>
            </a:r>
            <a:r>
              <a:rPr lang="en-US" sz="2400" err="1">
                <a:solidFill>
                  <a:srgbClr val="000000"/>
                </a:solidFill>
                <a:ea typeface="+mn-lt"/>
                <a:cs typeface="+mn-lt"/>
              </a:rPr>
              <a:t>desarrollar</a:t>
            </a:r>
            <a:r>
              <a:rPr lang="en-US" sz="2400">
                <a:solidFill>
                  <a:srgbClr val="000000"/>
                </a:solidFill>
                <a:ea typeface="+mn-lt"/>
                <a:cs typeface="+mn-lt"/>
              </a:rPr>
              <a:t> un </a:t>
            </a:r>
            <a:r>
              <a:rPr lang="en-US" sz="2400" err="1">
                <a:solidFill>
                  <a:srgbClr val="000000"/>
                </a:solidFill>
                <a:ea typeface="+mn-lt"/>
                <a:cs typeface="+mn-lt"/>
              </a:rPr>
              <a:t>sistema</a:t>
            </a:r>
            <a:r>
              <a:rPr lang="en-US" sz="2400">
                <a:solidFill>
                  <a:srgbClr val="000000"/>
                </a:solidFill>
                <a:ea typeface="+mn-lt"/>
                <a:cs typeface="+mn-lt"/>
              </a:rPr>
              <a:t> </a:t>
            </a:r>
            <a:r>
              <a:rPr lang="en-US" sz="2400" err="1">
                <a:solidFill>
                  <a:srgbClr val="000000"/>
                </a:solidFill>
                <a:ea typeface="+mn-lt"/>
                <a:cs typeface="+mn-lt"/>
              </a:rPr>
              <a:t>informático</a:t>
            </a:r>
            <a:r>
              <a:rPr lang="en-US" sz="2400">
                <a:ea typeface="+mn-lt"/>
                <a:cs typeface="+mn-lt"/>
              </a:rPr>
              <a:t> </a:t>
            </a:r>
            <a:r>
              <a:rPr lang="en-US" sz="2400">
                <a:solidFill>
                  <a:srgbClr val="000000"/>
                </a:solidFill>
                <a:ea typeface="+mn-lt"/>
                <a:cs typeface="+mn-lt"/>
              </a:rPr>
              <a:t>a </a:t>
            </a:r>
            <a:r>
              <a:rPr lang="en-US" sz="2400" err="1">
                <a:solidFill>
                  <a:srgbClr val="000000"/>
                </a:solidFill>
                <a:ea typeface="+mn-lt"/>
                <a:cs typeface="+mn-lt"/>
              </a:rPr>
              <a:t>través</a:t>
            </a:r>
            <a:r>
              <a:rPr lang="en-US" sz="2400">
                <a:solidFill>
                  <a:srgbClr val="000000"/>
                </a:solidFill>
                <a:ea typeface="+mn-lt"/>
                <a:cs typeface="+mn-lt"/>
              </a:rPr>
              <a:t> de </a:t>
            </a:r>
            <a:r>
              <a:rPr lang="en-US" sz="2400" err="1">
                <a:ea typeface="+mn-lt"/>
                <a:cs typeface="+mn-lt"/>
              </a:rPr>
              <a:t>una</a:t>
            </a:r>
            <a:r>
              <a:rPr lang="en-US" sz="2400">
                <a:solidFill>
                  <a:srgbClr val="000000"/>
                </a:solidFill>
                <a:ea typeface="+mn-lt"/>
                <a:cs typeface="+mn-lt"/>
              </a:rPr>
              <a:t> </a:t>
            </a:r>
            <a:r>
              <a:rPr lang="en-US" sz="2400" err="1">
                <a:solidFill>
                  <a:srgbClr val="000000"/>
                </a:solidFill>
                <a:ea typeface="+mn-lt"/>
                <a:cs typeface="+mn-lt"/>
              </a:rPr>
              <a:t>búsqueda</a:t>
            </a:r>
            <a:r>
              <a:rPr lang="en-US" sz="2400">
                <a:solidFill>
                  <a:srgbClr val="000000"/>
                </a:solidFill>
                <a:ea typeface="+mn-lt"/>
                <a:cs typeface="+mn-lt"/>
              </a:rPr>
              <a:t> </a:t>
            </a:r>
            <a:r>
              <a:rPr lang="en-US" sz="2400" err="1">
                <a:solidFill>
                  <a:srgbClr val="000000"/>
                </a:solidFill>
                <a:ea typeface="+mn-lt"/>
                <a:cs typeface="+mn-lt"/>
              </a:rPr>
              <a:t>semántica</a:t>
            </a:r>
            <a:r>
              <a:rPr lang="en-US" sz="2400">
                <a:solidFill>
                  <a:srgbClr val="000000"/>
                </a:solidFill>
                <a:ea typeface="+mn-lt"/>
                <a:cs typeface="+mn-lt"/>
              </a:rPr>
              <a:t> </a:t>
            </a:r>
            <a:r>
              <a:rPr lang="en-US" sz="2400" err="1">
                <a:solidFill>
                  <a:srgbClr val="000000"/>
                </a:solidFill>
                <a:ea typeface="+mn-lt"/>
                <a:cs typeface="+mn-lt"/>
              </a:rPr>
              <a:t>mu</a:t>
            </a:r>
            <a:r>
              <a:rPr lang="en-US" sz="2400" err="1">
                <a:ea typeface="+mn-lt"/>
                <a:cs typeface="+mn-lt"/>
              </a:rPr>
              <a:t>ltilenguaje</a:t>
            </a:r>
            <a:r>
              <a:rPr lang="en-US" sz="2400">
                <a:solidFill>
                  <a:srgbClr val="000000"/>
                </a:solidFill>
                <a:ea typeface="+mn-lt"/>
                <a:cs typeface="+mn-lt"/>
              </a:rPr>
              <a:t> </a:t>
            </a:r>
            <a:r>
              <a:rPr lang="en-US" sz="2400" err="1">
                <a:solidFill>
                  <a:srgbClr val="000000"/>
                </a:solidFill>
                <a:ea typeface="+mn-lt"/>
                <a:cs typeface="+mn-lt"/>
              </a:rPr>
              <a:t>me</a:t>
            </a:r>
            <a:r>
              <a:rPr lang="en-US" sz="2400" err="1">
                <a:ea typeface="+mn-lt"/>
                <a:cs typeface="+mn-lt"/>
              </a:rPr>
              <a:t>diante</a:t>
            </a:r>
            <a:r>
              <a:rPr lang="en-US" sz="2400">
                <a:ea typeface="+mn-lt"/>
                <a:cs typeface="+mn-lt"/>
              </a:rPr>
              <a:t> </a:t>
            </a:r>
            <a:r>
              <a:rPr lang="en-US" sz="2400" err="1">
                <a:ea typeface="+mn-lt"/>
                <a:cs typeface="+mn-lt"/>
              </a:rPr>
              <a:t>nuevos</a:t>
            </a:r>
            <a:r>
              <a:rPr lang="en-US" sz="2400">
                <a:ea typeface="+mn-lt"/>
                <a:cs typeface="+mn-lt"/>
              </a:rPr>
              <a:t> </a:t>
            </a:r>
            <a:r>
              <a:rPr lang="en-US" sz="2400" err="1">
                <a:ea typeface="+mn-lt"/>
                <a:cs typeface="+mn-lt"/>
              </a:rPr>
              <a:t>métodos</a:t>
            </a:r>
            <a:r>
              <a:rPr lang="en-US" sz="2400">
                <a:ea typeface="+mn-lt"/>
                <a:cs typeface="+mn-lt"/>
              </a:rPr>
              <a:t> para la </a:t>
            </a:r>
            <a:r>
              <a:rPr lang="en-US" sz="2400" err="1">
                <a:ea typeface="+mn-lt"/>
                <a:cs typeface="+mn-lt"/>
              </a:rPr>
              <a:t>identificación</a:t>
            </a:r>
            <a:r>
              <a:rPr lang="en-US" sz="2400">
                <a:ea typeface="+mn-lt"/>
                <a:cs typeface="+mn-lt"/>
              </a:rPr>
              <a:t> de </a:t>
            </a:r>
            <a:r>
              <a:rPr lang="en-US" sz="2400" err="1">
                <a:ea typeface="+mn-lt"/>
                <a:cs typeface="+mn-lt"/>
              </a:rPr>
              <a:t>entidades</a:t>
            </a:r>
            <a:r>
              <a:rPr lang="en-US" sz="2400">
                <a:ea typeface="+mn-lt"/>
                <a:cs typeface="+mn-lt"/>
              </a:rPr>
              <a:t> </a:t>
            </a:r>
            <a:r>
              <a:rPr lang="en-US" sz="2400" err="1">
                <a:ea typeface="+mn-lt"/>
                <a:cs typeface="+mn-lt"/>
              </a:rPr>
              <a:t>biomédicas</a:t>
            </a:r>
            <a:r>
              <a:rPr lang="en-US" sz="2400">
                <a:ea typeface="+mn-lt"/>
                <a:cs typeface="+mn-lt"/>
              </a:rPr>
              <a:t> </a:t>
            </a:r>
            <a:r>
              <a:rPr lang="en-US" sz="2400" err="1">
                <a:ea typeface="+mn-lt"/>
                <a:cs typeface="+mn-lt"/>
              </a:rPr>
              <a:t>en</a:t>
            </a:r>
            <a:r>
              <a:rPr lang="en-US" sz="2400">
                <a:ea typeface="+mn-lt"/>
                <a:cs typeface="+mn-lt"/>
              </a:rPr>
              <a:t> </a:t>
            </a:r>
            <a:r>
              <a:rPr lang="en-US" sz="2400" err="1">
                <a:ea typeface="+mn-lt"/>
                <a:cs typeface="+mn-lt"/>
              </a:rPr>
              <a:t>español</a:t>
            </a:r>
            <a:r>
              <a:rPr lang="en-US" sz="2400">
                <a:ea typeface="+mn-lt"/>
                <a:cs typeface="+mn-lt"/>
              </a:rPr>
              <a:t> </a:t>
            </a:r>
            <a:r>
              <a:rPr lang="en-US" sz="2400" err="1">
                <a:ea typeface="+mn-lt"/>
                <a:cs typeface="+mn-lt"/>
              </a:rPr>
              <a:t>utilizando</a:t>
            </a:r>
            <a:r>
              <a:rPr lang="en-US" sz="2400">
                <a:ea typeface="+mn-lt"/>
                <a:cs typeface="+mn-lt"/>
              </a:rPr>
              <a:t> </a:t>
            </a:r>
            <a:r>
              <a:rPr lang="en-US" sz="2400" err="1">
                <a:ea typeface="+mn-lt"/>
                <a:cs typeface="+mn-lt"/>
              </a:rPr>
              <a:t>técnicas</a:t>
            </a:r>
            <a:r>
              <a:rPr lang="en-US" sz="2400">
                <a:ea typeface="+mn-lt"/>
                <a:cs typeface="+mn-lt"/>
              </a:rPr>
              <a:t> de </a:t>
            </a:r>
            <a:r>
              <a:rPr lang="en-US" sz="2400" err="1">
                <a:ea typeface="+mn-lt"/>
                <a:cs typeface="+mn-lt"/>
              </a:rPr>
              <a:t>procesamiento</a:t>
            </a:r>
            <a:r>
              <a:rPr lang="en-US" sz="2400">
                <a:ea typeface="+mn-lt"/>
                <a:cs typeface="+mn-lt"/>
              </a:rPr>
              <a:t> de </a:t>
            </a:r>
            <a:r>
              <a:rPr lang="en-US" sz="2400" err="1">
                <a:ea typeface="+mn-lt"/>
                <a:cs typeface="+mn-lt"/>
              </a:rPr>
              <a:t>lenguaje</a:t>
            </a:r>
            <a:r>
              <a:rPr lang="en-US" sz="2400">
                <a:ea typeface="+mn-lt"/>
                <a:cs typeface="+mn-lt"/>
              </a:rPr>
              <a:t> natural y </a:t>
            </a:r>
            <a:r>
              <a:rPr lang="en-US" sz="2400" err="1">
                <a:ea typeface="+mn-lt"/>
                <a:cs typeface="+mn-lt"/>
              </a:rPr>
              <a:t>el</a:t>
            </a:r>
            <a:r>
              <a:rPr lang="en-US" sz="2400">
                <a:ea typeface="+mn-lt"/>
                <a:cs typeface="+mn-lt"/>
              </a:rPr>
              <a:t> </a:t>
            </a:r>
            <a:r>
              <a:rPr lang="en-US" sz="2400" err="1">
                <a:ea typeface="+mn-lt"/>
                <a:cs typeface="+mn-lt"/>
              </a:rPr>
              <a:t>paradigma</a:t>
            </a:r>
            <a:r>
              <a:rPr lang="en-US" sz="2400">
                <a:ea typeface="+mn-lt"/>
                <a:cs typeface="+mn-lt"/>
              </a:rPr>
              <a:t> de Cross-lingual.</a:t>
            </a:r>
            <a:endParaRPr lang="en-US" sz="2400">
              <a:cs typeface="Calibri" panose="020F0502020204030204"/>
            </a:endParaRPr>
          </a:p>
        </p:txBody>
      </p:sp>
      <p:sp>
        <p:nvSpPr>
          <p:cNvPr id="4" name="TextBox 3">
            <a:extLst>
              <a:ext uri="{FF2B5EF4-FFF2-40B4-BE49-F238E27FC236}">
                <a16:creationId xmlns:a16="http://schemas.microsoft.com/office/drawing/2014/main" id="{7FB7F0F0-806D-6B05-9E02-5F486ABA821A}"/>
              </a:ext>
            </a:extLst>
          </p:cNvPr>
          <p:cNvSpPr txBox="1"/>
          <p:nvPr/>
        </p:nvSpPr>
        <p:spPr>
          <a:xfrm>
            <a:off x="2675907" y="2141517"/>
            <a:ext cx="692925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err="1">
                <a:solidFill>
                  <a:schemeClr val="bg1"/>
                </a:solidFill>
                <a:highlight>
                  <a:srgbClr val="000000"/>
                </a:highlight>
              </a:rPr>
              <a:t>Propósito</a:t>
            </a:r>
            <a:r>
              <a:rPr lang="en-US" sz="3200" b="1">
                <a:solidFill>
                  <a:schemeClr val="bg1"/>
                </a:solidFill>
                <a:highlight>
                  <a:srgbClr val="000000"/>
                </a:highlight>
              </a:rPr>
              <a:t> y </a:t>
            </a:r>
            <a:r>
              <a:rPr lang="en-US" sz="3200" b="1" err="1">
                <a:solidFill>
                  <a:schemeClr val="bg1"/>
                </a:solidFill>
                <a:highlight>
                  <a:srgbClr val="000000"/>
                </a:highlight>
              </a:rPr>
              <a:t>contextualización</a:t>
            </a:r>
            <a:r>
              <a:rPr lang="en-US" sz="3200" b="1">
                <a:solidFill>
                  <a:schemeClr val="bg1"/>
                </a:solidFill>
                <a:highlight>
                  <a:srgbClr val="000000"/>
                </a:highlight>
              </a:rPr>
              <a:t> del </a:t>
            </a:r>
            <a:r>
              <a:rPr lang="en-US" sz="3200" b="1" err="1">
                <a:solidFill>
                  <a:schemeClr val="bg1"/>
                </a:solidFill>
                <a:highlight>
                  <a:srgbClr val="000000"/>
                </a:highlight>
              </a:rPr>
              <a:t>tema</a:t>
            </a:r>
            <a:endParaRPr lang="en-US" sz="3200" b="1" err="1">
              <a:solidFill>
                <a:schemeClr val="bg1"/>
              </a:solidFill>
              <a:highlight>
                <a:srgbClr val="000000"/>
              </a:highlight>
              <a:cs typeface="Calibri"/>
            </a:endParaRPr>
          </a:p>
        </p:txBody>
      </p:sp>
    </p:spTree>
    <p:extLst>
      <p:ext uri="{BB962C8B-B14F-4D97-AF65-F5344CB8AC3E}">
        <p14:creationId xmlns:p14="http://schemas.microsoft.com/office/powerpoint/2010/main" val="2686662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Texto&#10;&#10;Descripción generada automáticamente con confianza media">
            <a:extLst>
              <a:ext uri="{FF2B5EF4-FFF2-40B4-BE49-F238E27FC236}">
                <a16:creationId xmlns:a16="http://schemas.microsoft.com/office/drawing/2014/main" id="{59B9D876-F66B-73B9-EF3B-658E521BB4C2}"/>
              </a:ext>
            </a:extLst>
          </p:cNvPr>
          <p:cNvPicPr>
            <a:picLocks noGrp="1" noRot="1" noChangeAspect="1" noMove="1" noResize="1" noEditPoints="1" noAdjustHandles="1" noChangeArrowheads="1" noChangeShapeType="1" noCrop="1"/>
          </p:cNvPicPr>
          <p:nvPr/>
        </p:nvPicPr>
        <p:blipFill rotWithShape="1">
          <a:blip r:embed="rId2">
            <a:extLst>
              <a:ext uri="{BEBA8EAE-BF5A-486C-A8C5-ECC9F3942E4B}">
                <a14:imgProps xmlns:a14="http://schemas.microsoft.com/office/drawing/2010/main">
                  <a14:imgLayer r:embed="rId3">
                    <a14:imgEffect>
                      <a14:backgroundRemoval t="742" b="97403" l="1040" r="99688">
                        <a14:foregroundMark x1="60499" y1="92022" x2="60499" y2="92022"/>
                        <a14:foregroundMark x1="60811" y1="91466" x2="67879" y2="89610"/>
                        <a14:foregroundMark x1="67879" y1="89610" x2="74116" y2="91280"/>
                        <a14:foregroundMark x1="78067" y1="89796" x2="86694" y2="89239"/>
                        <a14:foregroundMark x1="86694" y1="89239" x2="94283" y2="89239"/>
                        <a14:foregroundMark x1="1143" y1="91466" x2="8524" y2="91280"/>
                        <a14:foregroundMark x1="59875" y1="92579" x2="62058" y2="92208"/>
                        <a14:foregroundMark x1="76091" y1="95362" x2="85447" y2="93692"/>
                        <a14:foregroundMark x1="85447" y1="93692" x2="97089" y2="94620"/>
                        <a14:foregroundMark x1="79314" y1="96475" x2="92723" y2="94805"/>
                        <a14:foregroundMark x1="92723" y1="94805" x2="96985" y2="95547"/>
                        <a14:foregroundMark x1="97817" y1="95918" x2="85655" y2="97403"/>
                        <a14:foregroundMark x1="3222" y1="96846" x2="9875" y2="96475"/>
                        <a14:foregroundMark x1="9875" y1="96475" x2="20166" y2="96660"/>
                        <a14:foregroundMark x1="59875" y1="95547" x2="80769" y2="95362"/>
                        <a14:foregroundMark x1="93659" y1="97217" x2="96570" y2="96846"/>
                        <a14:foregroundMark x1="97817" y1="96660" x2="99376" y2="95547"/>
                        <a14:foregroundMark x1="97817" y1="94063" x2="99896" y2="92764"/>
                        <a14:foregroundMark x1="98441" y1="4824" x2="7588" y2="6308"/>
                        <a14:foregroundMark x1="2391" y1="4453" x2="18919" y2="742"/>
                        <a14:foregroundMark x1="20166" y1="95733" x2="24220" y2="95918"/>
                        <a14:foregroundMark x1="24220" y1="95918" x2="60811" y2="94434"/>
                        <a14:backgroundMark x1="24532" y1="31911" x2="24532" y2="31911"/>
                        <a14:backgroundMark x1="23077" y1="35436" x2="27131" y2="30241"/>
                        <a14:backgroundMark x1="27131" y1="30241" x2="27443" y2="28942"/>
                        <a14:backgroundMark x1="22453" y1="36364" x2="19439" y2="42857"/>
                        <a14:backgroundMark x1="19439" y1="42857" x2="19335" y2="44156"/>
                        <a14:backgroundMark x1="29938" y1="39703" x2="34200" y2="39703"/>
                        <a14:backgroundMark x1="34200" y1="39703" x2="40021" y2="39518"/>
                        <a14:backgroundMark x1="40021" y1="39518" x2="44387" y2="41002"/>
                        <a14:backgroundMark x1="42412" y1="45269" x2="45738" y2="50464"/>
                        <a14:backgroundMark x1="45738" y1="50464" x2="48857" y2="44712"/>
                        <a14:backgroundMark x1="48857" y1="44712" x2="49064" y2="44156"/>
                        <a14:backgroundMark x1="51767" y1="40445" x2="51871" y2="49351"/>
                        <a14:backgroundMark x1="51871" y1="49351" x2="49792" y2="51763"/>
                        <a14:backgroundMark x1="52287" y1="39147" x2="54574" y2="43785"/>
                        <a14:backgroundMark x1="53326" y1="50093" x2="57900" y2="46568"/>
                        <a14:backgroundMark x1="57900" y1="46568" x2="60499" y2="40631"/>
                        <a14:backgroundMark x1="60499" y1="40631" x2="61538" y2="40074"/>
                        <a14:backgroundMark x1="57484" y1="48794" x2="64137" y2="45640"/>
                        <a14:backgroundMark x1="64137" y1="45640" x2="65800" y2="41373"/>
                        <a14:backgroundMark x1="64449" y1="47124" x2="58108" y2="51391"/>
                        <a14:backgroundMark x1="58108" y1="51391" x2="57796" y2="51391"/>
                        <a14:backgroundMark x1="63617" y1="50093" x2="68815" y2="48423"/>
                        <a14:backgroundMark x1="68815" y1="48423" x2="69854" y2="44898"/>
                        <a14:backgroundMark x1="71414" y1="41373" x2="76299" y2="39147"/>
                        <a14:backgroundMark x1="76299" y1="39147" x2="75884" y2="42672"/>
                        <a14:backgroundMark x1="71102" y1="51020" x2="74948" y2="46939"/>
                        <a14:backgroundMark x1="74948" y1="46939" x2="75364" y2="44341"/>
                        <a14:backgroundMark x1="19439" y1="47310" x2="21518" y2="51206"/>
                        <a14:backgroundMark x1="77235" y1="49536" x2="79314" y2="45269"/>
                        <a14:backgroundMark x1="35551" y1="45640" x2="35551" y2="45640"/>
                        <a14:backgroundMark x1="35031" y1="45269" x2="35031" y2="45269"/>
                        <a14:backgroundMark x1="84511" y1="37848" x2="84511" y2="37848"/>
                        <a14:backgroundMark x1="84719" y1="37477" x2="83264" y2="37662"/>
                        <a14:backgroundMark x1="32017" y1="26716" x2="36279" y2="25788"/>
                        <a14:backgroundMark x1="21518" y1="51577" x2="28274" y2="50835"/>
                        <a14:backgroundMark x1="28274" y1="50835" x2="33368" y2="47495"/>
                        <a14:backgroundMark x1="33368" y1="47495" x2="34823" y2="45269"/>
                        <a14:backgroundMark x1="79210" y1="47124" x2="82640" y2="50835"/>
                        <a14:backgroundMark x1="82640" y1="50835" x2="86071" y2="47681"/>
                        <a14:backgroundMark x1="32017" y1="34508" x2="34927" y2="36178"/>
                        <a14:backgroundMark x1="37630" y1="29499" x2="37838" y2="33395"/>
                        <a14:backgroundMark x1="33576" y1="50093" x2="31601" y2="56586"/>
                        <a14:backgroundMark x1="62474" y1="39147" x2="63721" y2="42672"/>
                        <a14:backgroundMark x1="41892" y1="48052" x2="45218" y2="50278"/>
                        <a14:backgroundMark x1="68815" y1="35622" x2="68815" y2="35622"/>
                      </a14:backgroundRemoval>
                    </a14:imgEffect>
                  </a14:imgLayer>
                </a14:imgProps>
              </a:ext>
            </a:extLst>
          </a:blip>
          <a:srcRect l="426" r="-1" b="-1"/>
          <a:stretch/>
        </p:blipFill>
        <p:spPr>
          <a:xfrm>
            <a:off x="20" y="1282"/>
            <a:ext cx="12191980" cy="6856718"/>
          </a:xfrm>
          <a:prstGeom prst="rect">
            <a:avLst/>
          </a:prstGeom>
        </p:spPr>
      </p:pic>
      <p:sp>
        <p:nvSpPr>
          <p:cNvPr id="3" name="CuadroTexto 2">
            <a:extLst>
              <a:ext uri="{FF2B5EF4-FFF2-40B4-BE49-F238E27FC236}">
                <a16:creationId xmlns:a16="http://schemas.microsoft.com/office/drawing/2014/main" id="{25B24BE0-1491-2C93-765F-8F2C2003271E}"/>
              </a:ext>
            </a:extLst>
          </p:cNvPr>
          <p:cNvSpPr txBox="1"/>
          <p:nvPr/>
        </p:nvSpPr>
        <p:spPr>
          <a:xfrm>
            <a:off x="0" y="0"/>
            <a:ext cx="12191980" cy="646331"/>
          </a:xfrm>
          <a:prstGeom prst="rect">
            <a:avLst/>
          </a:prstGeom>
          <a:noFill/>
        </p:spPr>
        <p:txBody>
          <a:bodyPr wrap="square" rtlCol="0">
            <a:spAutoFit/>
          </a:bodyPr>
          <a:lstStyle/>
          <a:p>
            <a:r>
              <a:rPr lang="es-EC" sz="3600" b="1"/>
              <a:t>INTRODUCCIÓN</a:t>
            </a:r>
          </a:p>
        </p:txBody>
      </p:sp>
      <p:sp>
        <p:nvSpPr>
          <p:cNvPr id="2" name="Rectangle: Rounded Corners 1">
            <a:extLst>
              <a:ext uri="{FF2B5EF4-FFF2-40B4-BE49-F238E27FC236}">
                <a16:creationId xmlns:a16="http://schemas.microsoft.com/office/drawing/2014/main" id="{96054161-567A-B75A-096D-47847597BCF7}"/>
              </a:ext>
            </a:extLst>
          </p:cNvPr>
          <p:cNvSpPr/>
          <p:nvPr/>
        </p:nvSpPr>
        <p:spPr>
          <a:xfrm>
            <a:off x="947551" y="3122219"/>
            <a:ext cx="10569038" cy="2513610"/>
          </a:xfrm>
          <a:prstGeom prst="roundRec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sz="2400">
                <a:ea typeface="+mn-lt"/>
                <a:cs typeface="+mn-lt"/>
              </a:rPr>
              <a:t>El </a:t>
            </a:r>
            <a:r>
              <a:rPr lang="en-US" sz="2400" err="1">
                <a:ea typeface="+mn-lt"/>
                <a:cs typeface="+mn-lt"/>
              </a:rPr>
              <a:t>reconocimiento</a:t>
            </a:r>
            <a:r>
              <a:rPr lang="en-US" sz="2400">
                <a:ea typeface="+mn-lt"/>
                <a:cs typeface="+mn-lt"/>
              </a:rPr>
              <a:t> y la normalización de entidades biomédicas en notas clínicas, es un recurso fundamental para encontrar rasgos en el texto y con estos realizar predicciones de diagnósticos y tratamientos médicos, por lo que encontrar nuevos métodos que no requieran corpus etiquetados para realizar la identificación y normalización de entidades biomédicas es de mucha importancia en el área de la bioinformática y la analítica de datos.</a:t>
            </a:r>
            <a:endParaRPr lang="en-US">
              <a:ea typeface="+mn-lt"/>
              <a:cs typeface="+mn-lt"/>
            </a:endParaRPr>
          </a:p>
        </p:txBody>
      </p:sp>
      <p:sp>
        <p:nvSpPr>
          <p:cNvPr id="4" name="TextBox 3">
            <a:extLst>
              <a:ext uri="{FF2B5EF4-FFF2-40B4-BE49-F238E27FC236}">
                <a16:creationId xmlns:a16="http://schemas.microsoft.com/office/drawing/2014/main" id="{7FB7F0F0-806D-6B05-9E02-5F486ABA821A}"/>
              </a:ext>
            </a:extLst>
          </p:cNvPr>
          <p:cNvSpPr txBox="1"/>
          <p:nvPr/>
        </p:nvSpPr>
        <p:spPr>
          <a:xfrm>
            <a:off x="2339439" y="2210790"/>
            <a:ext cx="777041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err="1">
                <a:solidFill>
                  <a:schemeClr val="bg1"/>
                </a:solidFill>
                <a:highlight>
                  <a:srgbClr val="000000"/>
                </a:highlight>
              </a:rPr>
              <a:t>Justificación</a:t>
            </a:r>
            <a:r>
              <a:rPr lang="en-US" sz="3200">
                <a:solidFill>
                  <a:schemeClr val="bg1"/>
                </a:solidFill>
                <a:highlight>
                  <a:srgbClr val="000000"/>
                </a:highlight>
              </a:rPr>
              <a:t> del </a:t>
            </a:r>
            <a:r>
              <a:rPr lang="en-US" sz="3200" err="1">
                <a:solidFill>
                  <a:schemeClr val="bg1"/>
                </a:solidFill>
                <a:highlight>
                  <a:srgbClr val="000000"/>
                </a:highlight>
              </a:rPr>
              <a:t>interés</a:t>
            </a:r>
            <a:r>
              <a:rPr lang="en-US" sz="3200">
                <a:solidFill>
                  <a:schemeClr val="bg1"/>
                </a:solidFill>
                <a:highlight>
                  <a:srgbClr val="000000"/>
                </a:highlight>
              </a:rPr>
              <a:t> de la </a:t>
            </a:r>
            <a:r>
              <a:rPr lang="en-US" sz="3200" err="1">
                <a:solidFill>
                  <a:schemeClr val="bg1"/>
                </a:solidFill>
                <a:highlight>
                  <a:srgbClr val="000000"/>
                </a:highlight>
              </a:rPr>
              <a:t>investigación</a:t>
            </a:r>
            <a:endParaRPr lang="en-US" sz="3200" err="1">
              <a:solidFill>
                <a:schemeClr val="bg1"/>
              </a:solidFill>
              <a:highlight>
                <a:srgbClr val="000000"/>
              </a:highlight>
              <a:cs typeface="Calibri"/>
            </a:endParaRPr>
          </a:p>
        </p:txBody>
      </p:sp>
    </p:spTree>
    <p:extLst>
      <p:ext uri="{BB962C8B-B14F-4D97-AF65-F5344CB8AC3E}">
        <p14:creationId xmlns:p14="http://schemas.microsoft.com/office/powerpoint/2010/main" val="996856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n 4" descr="Texto&#10;&#10;Descripción generada automáticamente con confianza media">
            <a:extLst>
              <a:ext uri="{FF2B5EF4-FFF2-40B4-BE49-F238E27FC236}">
                <a16:creationId xmlns:a16="http://schemas.microsoft.com/office/drawing/2014/main" id="{59B9D876-F66B-73B9-EF3B-658E521BB4C2}"/>
              </a:ext>
            </a:extLst>
          </p:cNvPr>
          <p:cNvPicPr>
            <a:picLocks noGrp="1" noRot="1" noChangeAspect="1" noMove="1" noResize="1" noEditPoints="1" noAdjustHandles="1" noChangeArrowheads="1" noChangeShapeType="1" noCrop="1"/>
          </p:cNvPicPr>
          <p:nvPr/>
        </p:nvPicPr>
        <p:blipFill rotWithShape="1">
          <a:blip r:embed="rId2">
            <a:extLst>
              <a:ext uri="{BEBA8EAE-BF5A-486C-A8C5-ECC9F3942E4B}">
                <a14:imgProps xmlns:a14="http://schemas.microsoft.com/office/drawing/2010/main">
                  <a14:imgLayer r:embed="rId3">
                    <a14:imgEffect>
                      <a14:backgroundRemoval t="742" b="97403" l="1040" r="99688">
                        <a14:foregroundMark x1="60499" y1="92022" x2="60499" y2="92022"/>
                        <a14:foregroundMark x1="60811" y1="91466" x2="67879" y2="89610"/>
                        <a14:foregroundMark x1="67879" y1="89610" x2="74116" y2="91280"/>
                        <a14:foregroundMark x1="78067" y1="89796" x2="86694" y2="89239"/>
                        <a14:foregroundMark x1="86694" y1="89239" x2="94283" y2="89239"/>
                        <a14:foregroundMark x1="1143" y1="91466" x2="8524" y2="91280"/>
                        <a14:foregroundMark x1="59875" y1="92579" x2="62058" y2="92208"/>
                        <a14:foregroundMark x1="76091" y1="95362" x2="85447" y2="93692"/>
                        <a14:foregroundMark x1="85447" y1="93692" x2="97089" y2="94620"/>
                        <a14:foregroundMark x1="79314" y1="96475" x2="92723" y2="94805"/>
                        <a14:foregroundMark x1="92723" y1="94805" x2="96985" y2="95547"/>
                        <a14:foregroundMark x1="97817" y1="95918" x2="85655" y2="97403"/>
                        <a14:foregroundMark x1="3222" y1="96846" x2="9875" y2="96475"/>
                        <a14:foregroundMark x1="9875" y1="96475" x2="20166" y2="96660"/>
                        <a14:foregroundMark x1="59875" y1="95547" x2="80769" y2="95362"/>
                        <a14:foregroundMark x1="93659" y1="97217" x2="96570" y2="96846"/>
                        <a14:foregroundMark x1="97817" y1="96660" x2="99376" y2="95547"/>
                        <a14:foregroundMark x1="97817" y1="94063" x2="99896" y2="92764"/>
                        <a14:foregroundMark x1="98441" y1="4824" x2="7588" y2="6308"/>
                        <a14:foregroundMark x1="2391" y1="4453" x2="18919" y2="742"/>
                        <a14:foregroundMark x1="20166" y1="95733" x2="24220" y2="95918"/>
                        <a14:foregroundMark x1="24220" y1="95918" x2="60811" y2="94434"/>
                        <a14:backgroundMark x1="24532" y1="31911" x2="24532" y2="31911"/>
                        <a14:backgroundMark x1="23077" y1="35436" x2="27131" y2="30241"/>
                        <a14:backgroundMark x1="27131" y1="30241" x2="27443" y2="28942"/>
                        <a14:backgroundMark x1="22453" y1="36364" x2="19439" y2="42857"/>
                        <a14:backgroundMark x1="19439" y1="42857" x2="19335" y2="44156"/>
                        <a14:backgroundMark x1="29938" y1="39703" x2="34200" y2="39703"/>
                        <a14:backgroundMark x1="34200" y1="39703" x2="40021" y2="39518"/>
                        <a14:backgroundMark x1="40021" y1="39518" x2="44387" y2="41002"/>
                        <a14:backgroundMark x1="42412" y1="45269" x2="45738" y2="50464"/>
                        <a14:backgroundMark x1="45738" y1="50464" x2="48857" y2="44712"/>
                        <a14:backgroundMark x1="48857" y1="44712" x2="49064" y2="44156"/>
                        <a14:backgroundMark x1="51767" y1="40445" x2="51871" y2="49351"/>
                        <a14:backgroundMark x1="51871" y1="49351" x2="49792" y2="51763"/>
                        <a14:backgroundMark x1="52287" y1="39147" x2="54574" y2="43785"/>
                        <a14:backgroundMark x1="53326" y1="50093" x2="57900" y2="46568"/>
                        <a14:backgroundMark x1="57900" y1="46568" x2="60499" y2="40631"/>
                        <a14:backgroundMark x1="60499" y1="40631" x2="61538" y2="40074"/>
                        <a14:backgroundMark x1="57484" y1="48794" x2="64137" y2="45640"/>
                        <a14:backgroundMark x1="64137" y1="45640" x2="65800" y2="41373"/>
                        <a14:backgroundMark x1="64449" y1="47124" x2="58108" y2="51391"/>
                        <a14:backgroundMark x1="58108" y1="51391" x2="57796" y2="51391"/>
                        <a14:backgroundMark x1="63617" y1="50093" x2="68815" y2="48423"/>
                        <a14:backgroundMark x1="68815" y1="48423" x2="69854" y2="44898"/>
                        <a14:backgroundMark x1="71414" y1="41373" x2="76299" y2="39147"/>
                        <a14:backgroundMark x1="76299" y1="39147" x2="75884" y2="42672"/>
                        <a14:backgroundMark x1="71102" y1="51020" x2="74948" y2="46939"/>
                        <a14:backgroundMark x1="74948" y1="46939" x2="75364" y2="44341"/>
                        <a14:backgroundMark x1="19439" y1="47310" x2="21518" y2="51206"/>
                        <a14:backgroundMark x1="77235" y1="49536" x2="79314" y2="45269"/>
                        <a14:backgroundMark x1="35551" y1="45640" x2="35551" y2="45640"/>
                        <a14:backgroundMark x1="35031" y1="45269" x2="35031" y2="45269"/>
                        <a14:backgroundMark x1="84511" y1="37848" x2="84511" y2="37848"/>
                        <a14:backgroundMark x1="84719" y1="37477" x2="83264" y2="37662"/>
                        <a14:backgroundMark x1="32017" y1="26716" x2="36279" y2="25788"/>
                        <a14:backgroundMark x1="21518" y1="51577" x2="28274" y2="50835"/>
                        <a14:backgroundMark x1="28274" y1="50835" x2="33368" y2="47495"/>
                        <a14:backgroundMark x1="33368" y1="47495" x2="34823" y2="45269"/>
                        <a14:backgroundMark x1="79210" y1="47124" x2="82640" y2="50835"/>
                        <a14:backgroundMark x1="82640" y1="50835" x2="86071" y2="47681"/>
                        <a14:backgroundMark x1="32017" y1="34508" x2="34927" y2="36178"/>
                        <a14:backgroundMark x1="37630" y1="29499" x2="37838" y2="33395"/>
                        <a14:backgroundMark x1="33576" y1="50093" x2="31601" y2="56586"/>
                        <a14:backgroundMark x1="62474" y1="39147" x2="63721" y2="42672"/>
                        <a14:backgroundMark x1="41892" y1="48052" x2="45218" y2="50278"/>
                        <a14:backgroundMark x1="68815" y1="35622" x2="68815" y2="35622"/>
                      </a14:backgroundRemoval>
                    </a14:imgEffect>
                  </a14:imgLayer>
                </a14:imgProps>
              </a:ext>
            </a:extLst>
          </a:blip>
          <a:srcRect l="426" r="-1" b="-1"/>
          <a:stretch/>
        </p:blipFill>
        <p:spPr>
          <a:xfrm>
            <a:off x="20" y="1282"/>
            <a:ext cx="12191980" cy="6856718"/>
          </a:xfrm>
          <a:prstGeom prst="rect">
            <a:avLst/>
          </a:prstGeom>
        </p:spPr>
      </p:pic>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Arco 5">
            <a:extLst>
              <a:ext uri="{FF2B5EF4-FFF2-40B4-BE49-F238E27FC236}">
                <a16:creationId xmlns:a16="http://schemas.microsoft.com/office/drawing/2014/main" id="{E71C8B56-8106-90D7-1127-FBD120698610}"/>
              </a:ext>
            </a:extLst>
          </p:cNvPr>
          <p:cNvSpPr>
            <a:spLocks noGrp="1" noRot="1" noMove="1" noResize="1" noEditPoints="1" noAdjustHandles="1" noChangeArrowheads="1" noChangeShapeType="1"/>
          </p:cNvSpPr>
          <p:nvPr/>
        </p:nvSpPr>
        <p:spPr>
          <a:xfrm>
            <a:off x="-3344807" y="618893"/>
            <a:ext cx="5653110" cy="5620214"/>
          </a:xfrm>
          <a:prstGeom prst="arc">
            <a:avLst>
              <a:gd name="adj1" fmla="val 17332852"/>
              <a:gd name="adj2" fmla="val 4192355"/>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s-EC"/>
          </a:p>
        </p:txBody>
      </p:sp>
      <p:grpSp>
        <p:nvGrpSpPr>
          <p:cNvPr id="15" name="Grupo 14">
            <a:extLst>
              <a:ext uri="{FF2B5EF4-FFF2-40B4-BE49-F238E27FC236}">
                <a16:creationId xmlns:a16="http://schemas.microsoft.com/office/drawing/2014/main" id="{AD0F7FF1-E9E0-D342-4A81-E64F76FE2B0E}"/>
              </a:ext>
            </a:extLst>
          </p:cNvPr>
          <p:cNvGrpSpPr/>
          <p:nvPr/>
        </p:nvGrpSpPr>
        <p:grpSpPr>
          <a:xfrm>
            <a:off x="1311531" y="1398745"/>
            <a:ext cx="720000" cy="720000"/>
            <a:chOff x="3824079" y="1423315"/>
            <a:chExt cx="720000" cy="720000"/>
          </a:xfrm>
        </p:grpSpPr>
        <p:sp>
          <p:nvSpPr>
            <p:cNvPr id="14" name="Elipse 13">
              <a:extLst>
                <a:ext uri="{FF2B5EF4-FFF2-40B4-BE49-F238E27FC236}">
                  <a16:creationId xmlns:a16="http://schemas.microsoft.com/office/drawing/2014/main" id="{95451C08-D5EA-4C45-7536-CD5FA51C4089}"/>
                </a:ext>
              </a:extLst>
            </p:cNvPr>
            <p:cNvSpPr/>
            <p:nvPr/>
          </p:nvSpPr>
          <p:spPr>
            <a:xfrm>
              <a:off x="3824079" y="1423315"/>
              <a:ext cx="720000" cy="720000"/>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r"/>
              <a:endParaRPr lang="es-EC"/>
            </a:p>
          </p:txBody>
        </p:sp>
        <p:sp>
          <p:nvSpPr>
            <p:cNvPr id="13" name="Elipse 12">
              <a:extLst>
                <a:ext uri="{FF2B5EF4-FFF2-40B4-BE49-F238E27FC236}">
                  <a16:creationId xmlns:a16="http://schemas.microsoft.com/office/drawing/2014/main" id="{E522682F-B4D7-4B52-CBB7-123F36A08DD3}"/>
                </a:ext>
              </a:extLst>
            </p:cNvPr>
            <p:cNvSpPr/>
            <p:nvPr/>
          </p:nvSpPr>
          <p:spPr>
            <a:xfrm>
              <a:off x="3914079" y="1513315"/>
              <a:ext cx="540000" cy="540000"/>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r"/>
              <a:endParaRPr lang="es-EC"/>
            </a:p>
          </p:txBody>
        </p:sp>
      </p:grpSp>
      <p:grpSp>
        <p:nvGrpSpPr>
          <p:cNvPr id="17" name="Grupo 16">
            <a:extLst>
              <a:ext uri="{FF2B5EF4-FFF2-40B4-BE49-F238E27FC236}">
                <a16:creationId xmlns:a16="http://schemas.microsoft.com/office/drawing/2014/main" id="{05558FC5-CC5E-FAFD-0853-99285B2BF1EF}"/>
              </a:ext>
            </a:extLst>
          </p:cNvPr>
          <p:cNvGrpSpPr/>
          <p:nvPr/>
        </p:nvGrpSpPr>
        <p:grpSpPr>
          <a:xfrm>
            <a:off x="592180" y="675157"/>
            <a:ext cx="720000" cy="720000"/>
            <a:chOff x="3824079" y="1423315"/>
            <a:chExt cx="720000" cy="720000"/>
          </a:xfrm>
        </p:grpSpPr>
        <p:sp>
          <p:nvSpPr>
            <p:cNvPr id="18" name="Elipse 17">
              <a:extLst>
                <a:ext uri="{FF2B5EF4-FFF2-40B4-BE49-F238E27FC236}">
                  <a16:creationId xmlns:a16="http://schemas.microsoft.com/office/drawing/2014/main" id="{EBF3A1F1-AF70-DEED-2CED-6E4BC925E40B}"/>
                </a:ext>
              </a:extLst>
            </p:cNvPr>
            <p:cNvSpPr/>
            <p:nvPr/>
          </p:nvSpPr>
          <p:spPr>
            <a:xfrm>
              <a:off x="3824079" y="1423315"/>
              <a:ext cx="720000" cy="720000"/>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r"/>
              <a:endParaRPr lang="es-EC"/>
            </a:p>
          </p:txBody>
        </p:sp>
        <p:sp>
          <p:nvSpPr>
            <p:cNvPr id="19" name="Elipse 18">
              <a:extLst>
                <a:ext uri="{FF2B5EF4-FFF2-40B4-BE49-F238E27FC236}">
                  <a16:creationId xmlns:a16="http://schemas.microsoft.com/office/drawing/2014/main" id="{D8A4DCE2-5966-B865-FA72-91132D123350}"/>
                </a:ext>
              </a:extLst>
            </p:cNvPr>
            <p:cNvSpPr/>
            <p:nvPr/>
          </p:nvSpPr>
          <p:spPr>
            <a:xfrm>
              <a:off x="3914079" y="1513315"/>
              <a:ext cx="540000" cy="540000"/>
            </a:xfrm>
            <a:prstGeom prst="ellipse">
              <a:avLst/>
            </a:prstGeom>
            <a:solidFill>
              <a:schemeClr val="accent6">
                <a:lumMod val="20000"/>
                <a:lumOff val="80000"/>
              </a:schemeClr>
            </a:solidFill>
          </p:spPr>
          <p:style>
            <a:lnRef idx="3">
              <a:schemeClr val="lt1"/>
            </a:lnRef>
            <a:fillRef idx="1">
              <a:schemeClr val="accent6"/>
            </a:fillRef>
            <a:effectRef idx="1">
              <a:schemeClr val="accent6"/>
            </a:effectRef>
            <a:fontRef idx="minor">
              <a:schemeClr val="lt1"/>
            </a:fontRef>
          </p:style>
          <p:txBody>
            <a:bodyPr rtlCol="0" anchor="ctr"/>
            <a:lstStyle/>
            <a:p>
              <a:pPr algn="r"/>
              <a:endParaRPr lang="es-EC"/>
            </a:p>
          </p:txBody>
        </p:sp>
      </p:grpSp>
      <p:sp>
        <p:nvSpPr>
          <p:cNvPr id="20" name="CuadroTexto 19">
            <a:extLst>
              <a:ext uri="{FF2B5EF4-FFF2-40B4-BE49-F238E27FC236}">
                <a16:creationId xmlns:a16="http://schemas.microsoft.com/office/drawing/2014/main" id="{60FCB198-B4D9-A5AC-B97D-568A98069D2D}"/>
              </a:ext>
            </a:extLst>
          </p:cNvPr>
          <p:cNvSpPr txBox="1"/>
          <p:nvPr/>
        </p:nvSpPr>
        <p:spPr>
          <a:xfrm>
            <a:off x="1478284" y="940729"/>
            <a:ext cx="2110038" cy="369332"/>
          </a:xfrm>
          <a:prstGeom prst="rect">
            <a:avLst/>
          </a:prstGeom>
          <a:noFill/>
        </p:spPr>
        <p:txBody>
          <a:bodyPr wrap="square" rtlCol="0">
            <a:spAutoFit/>
          </a:bodyPr>
          <a:lstStyle/>
          <a:p>
            <a:r>
              <a:rPr lang="es-EC" b="1"/>
              <a:t>Introducción</a:t>
            </a:r>
          </a:p>
        </p:txBody>
      </p:sp>
      <p:sp>
        <p:nvSpPr>
          <p:cNvPr id="21" name="CuadroTexto 20">
            <a:extLst>
              <a:ext uri="{FF2B5EF4-FFF2-40B4-BE49-F238E27FC236}">
                <a16:creationId xmlns:a16="http://schemas.microsoft.com/office/drawing/2014/main" id="{D273C596-8095-D1EC-0660-E98E102CF8DB}"/>
              </a:ext>
            </a:extLst>
          </p:cNvPr>
          <p:cNvSpPr txBox="1"/>
          <p:nvPr/>
        </p:nvSpPr>
        <p:spPr>
          <a:xfrm>
            <a:off x="2098714" y="1628839"/>
            <a:ext cx="2110038" cy="369332"/>
          </a:xfrm>
          <a:prstGeom prst="rect">
            <a:avLst/>
          </a:prstGeom>
          <a:noFill/>
        </p:spPr>
        <p:txBody>
          <a:bodyPr wrap="square" rtlCol="0">
            <a:spAutoFit/>
          </a:bodyPr>
          <a:lstStyle/>
          <a:p>
            <a:r>
              <a:rPr lang="es-EC" b="1"/>
              <a:t>Objetivos</a:t>
            </a:r>
          </a:p>
        </p:txBody>
      </p:sp>
      <p:grpSp>
        <p:nvGrpSpPr>
          <p:cNvPr id="22" name="Grupo 21">
            <a:extLst>
              <a:ext uri="{FF2B5EF4-FFF2-40B4-BE49-F238E27FC236}">
                <a16:creationId xmlns:a16="http://schemas.microsoft.com/office/drawing/2014/main" id="{0250D73B-5AD4-863B-4F26-01E2C55E143B}"/>
              </a:ext>
            </a:extLst>
          </p:cNvPr>
          <p:cNvGrpSpPr/>
          <p:nvPr/>
        </p:nvGrpSpPr>
        <p:grpSpPr>
          <a:xfrm>
            <a:off x="1803819" y="2312932"/>
            <a:ext cx="720000" cy="720000"/>
            <a:chOff x="3824079" y="1423315"/>
            <a:chExt cx="720000" cy="720000"/>
          </a:xfrm>
        </p:grpSpPr>
        <p:sp>
          <p:nvSpPr>
            <p:cNvPr id="23" name="Elipse 22">
              <a:extLst>
                <a:ext uri="{FF2B5EF4-FFF2-40B4-BE49-F238E27FC236}">
                  <a16:creationId xmlns:a16="http://schemas.microsoft.com/office/drawing/2014/main" id="{0CA1B902-B471-31E1-4D81-A9946C91B96A}"/>
                </a:ext>
              </a:extLst>
            </p:cNvPr>
            <p:cNvSpPr/>
            <p:nvPr/>
          </p:nvSpPr>
          <p:spPr>
            <a:xfrm>
              <a:off x="3824079" y="1423315"/>
              <a:ext cx="720000" cy="720000"/>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r"/>
              <a:endParaRPr lang="es-EC"/>
            </a:p>
          </p:txBody>
        </p:sp>
        <p:sp>
          <p:nvSpPr>
            <p:cNvPr id="24" name="Elipse 23">
              <a:extLst>
                <a:ext uri="{FF2B5EF4-FFF2-40B4-BE49-F238E27FC236}">
                  <a16:creationId xmlns:a16="http://schemas.microsoft.com/office/drawing/2014/main" id="{FC5F2F1E-4258-ED44-0BC5-EDDED657A063}"/>
                </a:ext>
              </a:extLst>
            </p:cNvPr>
            <p:cNvSpPr/>
            <p:nvPr/>
          </p:nvSpPr>
          <p:spPr>
            <a:xfrm>
              <a:off x="3914079" y="1513315"/>
              <a:ext cx="540000" cy="540000"/>
            </a:xfrm>
            <a:prstGeom prst="ellipse">
              <a:avLst/>
            </a:prstGeom>
            <a:solidFill>
              <a:schemeClr val="accent6">
                <a:lumMod val="20000"/>
                <a:lumOff val="80000"/>
              </a:schemeClr>
            </a:solidFill>
          </p:spPr>
          <p:style>
            <a:lnRef idx="3">
              <a:schemeClr val="lt1"/>
            </a:lnRef>
            <a:fillRef idx="1">
              <a:schemeClr val="accent6"/>
            </a:fillRef>
            <a:effectRef idx="1">
              <a:schemeClr val="accent6"/>
            </a:effectRef>
            <a:fontRef idx="minor">
              <a:schemeClr val="lt1"/>
            </a:fontRef>
          </p:style>
          <p:txBody>
            <a:bodyPr rtlCol="0" anchor="ctr"/>
            <a:lstStyle/>
            <a:p>
              <a:pPr algn="r"/>
              <a:endParaRPr lang="es-EC"/>
            </a:p>
          </p:txBody>
        </p:sp>
      </p:grpSp>
      <p:sp>
        <p:nvSpPr>
          <p:cNvPr id="25" name="CuadroTexto 24">
            <a:extLst>
              <a:ext uri="{FF2B5EF4-FFF2-40B4-BE49-F238E27FC236}">
                <a16:creationId xmlns:a16="http://schemas.microsoft.com/office/drawing/2014/main" id="{ACF05443-6530-570E-9AA9-C51EB9A50774}"/>
              </a:ext>
            </a:extLst>
          </p:cNvPr>
          <p:cNvSpPr txBox="1"/>
          <p:nvPr/>
        </p:nvSpPr>
        <p:spPr>
          <a:xfrm>
            <a:off x="2528560" y="2484822"/>
            <a:ext cx="4240229" cy="369332"/>
          </a:xfrm>
          <a:prstGeom prst="rect">
            <a:avLst/>
          </a:prstGeom>
          <a:noFill/>
        </p:spPr>
        <p:txBody>
          <a:bodyPr wrap="square" rtlCol="0">
            <a:spAutoFit/>
          </a:bodyPr>
          <a:lstStyle/>
          <a:p>
            <a:r>
              <a:rPr lang="es-EC" b="1"/>
              <a:t>Implementación del sistema</a:t>
            </a:r>
          </a:p>
        </p:txBody>
      </p:sp>
      <p:grpSp>
        <p:nvGrpSpPr>
          <p:cNvPr id="26" name="Grupo 25">
            <a:extLst>
              <a:ext uri="{FF2B5EF4-FFF2-40B4-BE49-F238E27FC236}">
                <a16:creationId xmlns:a16="http://schemas.microsoft.com/office/drawing/2014/main" id="{BEA1D7AA-AA75-43C9-5D63-721012CA47A9}"/>
              </a:ext>
            </a:extLst>
          </p:cNvPr>
          <p:cNvGrpSpPr/>
          <p:nvPr/>
        </p:nvGrpSpPr>
        <p:grpSpPr>
          <a:xfrm>
            <a:off x="1893819" y="3248146"/>
            <a:ext cx="720000" cy="720000"/>
            <a:chOff x="3824079" y="1423315"/>
            <a:chExt cx="720000" cy="720000"/>
          </a:xfrm>
        </p:grpSpPr>
        <p:sp>
          <p:nvSpPr>
            <p:cNvPr id="27" name="Elipse 26">
              <a:extLst>
                <a:ext uri="{FF2B5EF4-FFF2-40B4-BE49-F238E27FC236}">
                  <a16:creationId xmlns:a16="http://schemas.microsoft.com/office/drawing/2014/main" id="{6A1433A5-7D39-88C9-4B59-557E9457FF26}"/>
                </a:ext>
              </a:extLst>
            </p:cNvPr>
            <p:cNvSpPr/>
            <p:nvPr/>
          </p:nvSpPr>
          <p:spPr>
            <a:xfrm>
              <a:off x="3824079" y="1423315"/>
              <a:ext cx="720000" cy="720000"/>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r"/>
              <a:endParaRPr lang="es-EC"/>
            </a:p>
          </p:txBody>
        </p:sp>
        <p:sp>
          <p:nvSpPr>
            <p:cNvPr id="28" name="Elipse 27">
              <a:extLst>
                <a:ext uri="{FF2B5EF4-FFF2-40B4-BE49-F238E27FC236}">
                  <a16:creationId xmlns:a16="http://schemas.microsoft.com/office/drawing/2014/main" id="{BEE98E46-2142-F64A-E24C-10B6E626C410}"/>
                </a:ext>
              </a:extLst>
            </p:cNvPr>
            <p:cNvSpPr/>
            <p:nvPr/>
          </p:nvSpPr>
          <p:spPr>
            <a:xfrm>
              <a:off x="3914079" y="1513315"/>
              <a:ext cx="540000" cy="540000"/>
            </a:xfrm>
            <a:prstGeom prst="ellipse">
              <a:avLst/>
            </a:prstGeom>
            <a:solidFill>
              <a:schemeClr val="accent6">
                <a:lumMod val="20000"/>
                <a:lumOff val="80000"/>
              </a:schemeClr>
            </a:solidFill>
          </p:spPr>
          <p:style>
            <a:lnRef idx="3">
              <a:schemeClr val="lt1"/>
            </a:lnRef>
            <a:fillRef idx="1">
              <a:schemeClr val="accent6"/>
            </a:fillRef>
            <a:effectRef idx="1">
              <a:schemeClr val="accent6"/>
            </a:effectRef>
            <a:fontRef idx="minor">
              <a:schemeClr val="lt1"/>
            </a:fontRef>
          </p:style>
          <p:txBody>
            <a:bodyPr rtlCol="0" anchor="ctr"/>
            <a:lstStyle/>
            <a:p>
              <a:pPr algn="r"/>
              <a:endParaRPr lang="es-EC"/>
            </a:p>
          </p:txBody>
        </p:sp>
      </p:grpSp>
      <p:sp>
        <p:nvSpPr>
          <p:cNvPr id="29" name="CuadroTexto 28">
            <a:extLst>
              <a:ext uri="{FF2B5EF4-FFF2-40B4-BE49-F238E27FC236}">
                <a16:creationId xmlns:a16="http://schemas.microsoft.com/office/drawing/2014/main" id="{A364467E-3C0F-43BA-64F2-791B2396FBD0}"/>
              </a:ext>
            </a:extLst>
          </p:cNvPr>
          <p:cNvSpPr txBox="1"/>
          <p:nvPr/>
        </p:nvSpPr>
        <p:spPr>
          <a:xfrm>
            <a:off x="2618561" y="3420036"/>
            <a:ext cx="3994112" cy="369332"/>
          </a:xfrm>
          <a:prstGeom prst="rect">
            <a:avLst/>
          </a:prstGeom>
          <a:noFill/>
        </p:spPr>
        <p:txBody>
          <a:bodyPr wrap="square" rtlCol="0">
            <a:spAutoFit/>
          </a:bodyPr>
          <a:lstStyle/>
          <a:p>
            <a:r>
              <a:rPr lang="es-EC" b="1"/>
              <a:t>Análisis de resultados experimentales</a:t>
            </a:r>
          </a:p>
        </p:txBody>
      </p:sp>
      <p:grpSp>
        <p:nvGrpSpPr>
          <p:cNvPr id="30" name="Grupo 29">
            <a:extLst>
              <a:ext uri="{FF2B5EF4-FFF2-40B4-BE49-F238E27FC236}">
                <a16:creationId xmlns:a16="http://schemas.microsoft.com/office/drawing/2014/main" id="{A0B50C9D-0EF9-D4D1-6458-6A41B1A20BAA}"/>
              </a:ext>
            </a:extLst>
          </p:cNvPr>
          <p:cNvGrpSpPr/>
          <p:nvPr/>
        </p:nvGrpSpPr>
        <p:grpSpPr>
          <a:xfrm>
            <a:off x="1709077" y="4143340"/>
            <a:ext cx="720000" cy="720000"/>
            <a:chOff x="3824079" y="1423315"/>
            <a:chExt cx="720000" cy="720000"/>
          </a:xfrm>
        </p:grpSpPr>
        <p:sp>
          <p:nvSpPr>
            <p:cNvPr id="31" name="Elipse 30">
              <a:extLst>
                <a:ext uri="{FF2B5EF4-FFF2-40B4-BE49-F238E27FC236}">
                  <a16:creationId xmlns:a16="http://schemas.microsoft.com/office/drawing/2014/main" id="{4AB6B612-C717-8E16-5F1F-A48FC78B9FED}"/>
                </a:ext>
              </a:extLst>
            </p:cNvPr>
            <p:cNvSpPr/>
            <p:nvPr/>
          </p:nvSpPr>
          <p:spPr>
            <a:xfrm>
              <a:off x="3824079" y="1423315"/>
              <a:ext cx="720000" cy="720000"/>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r"/>
              <a:endParaRPr lang="es-EC"/>
            </a:p>
          </p:txBody>
        </p:sp>
        <p:sp>
          <p:nvSpPr>
            <p:cNvPr id="32" name="Elipse 31">
              <a:extLst>
                <a:ext uri="{FF2B5EF4-FFF2-40B4-BE49-F238E27FC236}">
                  <a16:creationId xmlns:a16="http://schemas.microsoft.com/office/drawing/2014/main" id="{1B85B521-5429-97F7-E5D8-115393E6E53F}"/>
                </a:ext>
              </a:extLst>
            </p:cNvPr>
            <p:cNvSpPr/>
            <p:nvPr/>
          </p:nvSpPr>
          <p:spPr>
            <a:xfrm>
              <a:off x="3914079" y="1513315"/>
              <a:ext cx="540000" cy="540000"/>
            </a:xfrm>
            <a:prstGeom prst="ellipse">
              <a:avLst/>
            </a:prstGeom>
            <a:solidFill>
              <a:schemeClr val="accent6">
                <a:lumMod val="20000"/>
                <a:lumOff val="80000"/>
              </a:schemeClr>
            </a:solidFill>
          </p:spPr>
          <p:style>
            <a:lnRef idx="3">
              <a:schemeClr val="lt1"/>
            </a:lnRef>
            <a:fillRef idx="1">
              <a:schemeClr val="accent6"/>
            </a:fillRef>
            <a:effectRef idx="1">
              <a:schemeClr val="accent6"/>
            </a:effectRef>
            <a:fontRef idx="minor">
              <a:schemeClr val="lt1"/>
            </a:fontRef>
          </p:style>
          <p:txBody>
            <a:bodyPr rtlCol="0" anchor="ctr"/>
            <a:lstStyle/>
            <a:p>
              <a:pPr algn="r"/>
              <a:endParaRPr lang="es-EC"/>
            </a:p>
          </p:txBody>
        </p:sp>
      </p:grpSp>
      <p:sp>
        <p:nvSpPr>
          <p:cNvPr id="33" name="CuadroTexto 32">
            <a:extLst>
              <a:ext uri="{FF2B5EF4-FFF2-40B4-BE49-F238E27FC236}">
                <a16:creationId xmlns:a16="http://schemas.microsoft.com/office/drawing/2014/main" id="{598EBD1B-B654-325E-9F78-EFB4F2593A9B}"/>
              </a:ext>
            </a:extLst>
          </p:cNvPr>
          <p:cNvSpPr txBox="1"/>
          <p:nvPr/>
        </p:nvSpPr>
        <p:spPr>
          <a:xfrm>
            <a:off x="2433818" y="4315230"/>
            <a:ext cx="3340085" cy="369332"/>
          </a:xfrm>
          <a:prstGeom prst="rect">
            <a:avLst/>
          </a:prstGeom>
          <a:noFill/>
        </p:spPr>
        <p:txBody>
          <a:bodyPr wrap="square" rtlCol="0">
            <a:spAutoFit/>
          </a:bodyPr>
          <a:lstStyle/>
          <a:p>
            <a:r>
              <a:rPr lang="es-EC" b="1"/>
              <a:t>Conclusiones y recomendaciones</a:t>
            </a:r>
          </a:p>
        </p:txBody>
      </p:sp>
      <p:grpSp>
        <p:nvGrpSpPr>
          <p:cNvPr id="34" name="Grupo 33">
            <a:extLst>
              <a:ext uri="{FF2B5EF4-FFF2-40B4-BE49-F238E27FC236}">
                <a16:creationId xmlns:a16="http://schemas.microsoft.com/office/drawing/2014/main" id="{3113EB0C-6ED7-72C4-1E57-30FB0DBEF459}"/>
              </a:ext>
            </a:extLst>
          </p:cNvPr>
          <p:cNvGrpSpPr/>
          <p:nvPr/>
        </p:nvGrpSpPr>
        <p:grpSpPr>
          <a:xfrm>
            <a:off x="1263819" y="4895322"/>
            <a:ext cx="720000" cy="720000"/>
            <a:chOff x="3824079" y="1423315"/>
            <a:chExt cx="720000" cy="720000"/>
          </a:xfrm>
        </p:grpSpPr>
        <p:sp>
          <p:nvSpPr>
            <p:cNvPr id="35" name="Elipse 34">
              <a:extLst>
                <a:ext uri="{FF2B5EF4-FFF2-40B4-BE49-F238E27FC236}">
                  <a16:creationId xmlns:a16="http://schemas.microsoft.com/office/drawing/2014/main" id="{2AB95C0F-7832-24AC-F037-D10881B50B58}"/>
                </a:ext>
              </a:extLst>
            </p:cNvPr>
            <p:cNvSpPr/>
            <p:nvPr/>
          </p:nvSpPr>
          <p:spPr>
            <a:xfrm>
              <a:off x="3824079" y="1423315"/>
              <a:ext cx="720000" cy="720000"/>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r"/>
              <a:endParaRPr lang="es-EC"/>
            </a:p>
          </p:txBody>
        </p:sp>
        <p:sp>
          <p:nvSpPr>
            <p:cNvPr id="36" name="Elipse 35">
              <a:extLst>
                <a:ext uri="{FF2B5EF4-FFF2-40B4-BE49-F238E27FC236}">
                  <a16:creationId xmlns:a16="http://schemas.microsoft.com/office/drawing/2014/main" id="{8B0CC9A5-09E7-0679-055A-E96D115EB244}"/>
                </a:ext>
              </a:extLst>
            </p:cNvPr>
            <p:cNvSpPr/>
            <p:nvPr/>
          </p:nvSpPr>
          <p:spPr>
            <a:xfrm>
              <a:off x="3914079" y="1513315"/>
              <a:ext cx="540000" cy="540000"/>
            </a:xfrm>
            <a:prstGeom prst="ellipse">
              <a:avLst/>
            </a:prstGeom>
            <a:solidFill>
              <a:schemeClr val="accent6">
                <a:lumMod val="20000"/>
                <a:lumOff val="80000"/>
              </a:schemeClr>
            </a:solidFill>
          </p:spPr>
          <p:style>
            <a:lnRef idx="3">
              <a:schemeClr val="lt1"/>
            </a:lnRef>
            <a:fillRef idx="1">
              <a:schemeClr val="accent6"/>
            </a:fillRef>
            <a:effectRef idx="1">
              <a:schemeClr val="accent6"/>
            </a:effectRef>
            <a:fontRef idx="minor">
              <a:schemeClr val="lt1"/>
            </a:fontRef>
          </p:style>
          <p:txBody>
            <a:bodyPr rtlCol="0" anchor="ctr"/>
            <a:lstStyle/>
            <a:p>
              <a:pPr algn="r"/>
              <a:endParaRPr lang="es-EC"/>
            </a:p>
          </p:txBody>
        </p:sp>
      </p:grpSp>
      <p:sp>
        <p:nvSpPr>
          <p:cNvPr id="37" name="CuadroTexto 36">
            <a:extLst>
              <a:ext uri="{FF2B5EF4-FFF2-40B4-BE49-F238E27FC236}">
                <a16:creationId xmlns:a16="http://schemas.microsoft.com/office/drawing/2014/main" id="{E71124E3-59C1-C9BA-4179-42AE490C22A1}"/>
              </a:ext>
            </a:extLst>
          </p:cNvPr>
          <p:cNvSpPr txBox="1"/>
          <p:nvPr/>
        </p:nvSpPr>
        <p:spPr>
          <a:xfrm>
            <a:off x="1988561" y="5067212"/>
            <a:ext cx="2110038" cy="369332"/>
          </a:xfrm>
          <a:prstGeom prst="rect">
            <a:avLst/>
          </a:prstGeom>
          <a:noFill/>
        </p:spPr>
        <p:txBody>
          <a:bodyPr wrap="square" rtlCol="0">
            <a:spAutoFit/>
          </a:bodyPr>
          <a:lstStyle/>
          <a:p>
            <a:r>
              <a:rPr lang="es-EC" b="1"/>
              <a:t>Resumen</a:t>
            </a:r>
          </a:p>
        </p:txBody>
      </p:sp>
      <p:sp>
        <p:nvSpPr>
          <p:cNvPr id="38" name="CuadroTexto 37">
            <a:extLst>
              <a:ext uri="{FF2B5EF4-FFF2-40B4-BE49-F238E27FC236}">
                <a16:creationId xmlns:a16="http://schemas.microsoft.com/office/drawing/2014/main" id="{6A19F4D8-D736-60C5-926F-4A4E794F0386}"/>
              </a:ext>
            </a:extLst>
          </p:cNvPr>
          <p:cNvSpPr txBox="1"/>
          <p:nvPr/>
        </p:nvSpPr>
        <p:spPr>
          <a:xfrm>
            <a:off x="0" y="28238"/>
            <a:ext cx="12188952" cy="646331"/>
          </a:xfrm>
          <a:prstGeom prst="rect">
            <a:avLst/>
          </a:prstGeom>
          <a:noFill/>
        </p:spPr>
        <p:txBody>
          <a:bodyPr wrap="square" rtlCol="0">
            <a:spAutoFit/>
          </a:bodyPr>
          <a:lstStyle/>
          <a:p>
            <a:pPr algn="ctr"/>
            <a:r>
              <a:rPr lang="es-EC" sz="3600" b="1"/>
              <a:t>CONTENIDO</a:t>
            </a:r>
          </a:p>
        </p:txBody>
      </p:sp>
    </p:spTree>
    <p:extLst>
      <p:ext uri="{BB962C8B-B14F-4D97-AF65-F5344CB8AC3E}">
        <p14:creationId xmlns:p14="http://schemas.microsoft.com/office/powerpoint/2010/main" val="3442376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Texto&#10;&#10;Descripción generada automáticamente con confianza media">
            <a:extLst>
              <a:ext uri="{FF2B5EF4-FFF2-40B4-BE49-F238E27FC236}">
                <a16:creationId xmlns:a16="http://schemas.microsoft.com/office/drawing/2014/main" id="{59B9D876-F66B-73B9-EF3B-658E521BB4C2}"/>
              </a:ext>
            </a:extLst>
          </p:cNvPr>
          <p:cNvPicPr>
            <a:picLocks noGrp="1" noRot="1" noChangeAspect="1" noMove="1" noResize="1" noEditPoints="1" noAdjustHandles="1" noChangeArrowheads="1" noChangeShapeType="1" noCrop="1"/>
          </p:cNvPicPr>
          <p:nvPr/>
        </p:nvPicPr>
        <p:blipFill rotWithShape="1">
          <a:blip r:embed="rId2">
            <a:extLst>
              <a:ext uri="{BEBA8EAE-BF5A-486C-A8C5-ECC9F3942E4B}">
                <a14:imgProps xmlns:a14="http://schemas.microsoft.com/office/drawing/2010/main">
                  <a14:imgLayer r:embed="rId3">
                    <a14:imgEffect>
                      <a14:backgroundRemoval t="742" b="97403" l="1040" r="99688">
                        <a14:foregroundMark x1="60499" y1="92022" x2="60499" y2="92022"/>
                        <a14:foregroundMark x1="60811" y1="91466" x2="67879" y2="89610"/>
                        <a14:foregroundMark x1="67879" y1="89610" x2="74116" y2="91280"/>
                        <a14:foregroundMark x1="78067" y1="89796" x2="86694" y2="89239"/>
                        <a14:foregroundMark x1="86694" y1="89239" x2="94283" y2="89239"/>
                        <a14:foregroundMark x1="1143" y1="91466" x2="8524" y2="91280"/>
                        <a14:foregroundMark x1="59875" y1="92579" x2="62058" y2="92208"/>
                        <a14:foregroundMark x1="76091" y1="95362" x2="85447" y2="93692"/>
                        <a14:foregroundMark x1="85447" y1="93692" x2="97089" y2="94620"/>
                        <a14:foregroundMark x1="79314" y1="96475" x2="92723" y2="94805"/>
                        <a14:foregroundMark x1="92723" y1="94805" x2="96985" y2="95547"/>
                        <a14:foregroundMark x1="97817" y1="95918" x2="85655" y2="97403"/>
                        <a14:foregroundMark x1="3222" y1="96846" x2="9875" y2="96475"/>
                        <a14:foregroundMark x1="9875" y1="96475" x2="20166" y2="96660"/>
                        <a14:foregroundMark x1="59875" y1="95547" x2="80769" y2="95362"/>
                        <a14:foregroundMark x1="93659" y1="97217" x2="96570" y2="96846"/>
                        <a14:foregroundMark x1="97817" y1="96660" x2="99376" y2="95547"/>
                        <a14:foregroundMark x1="97817" y1="94063" x2="99896" y2="92764"/>
                        <a14:foregroundMark x1="98441" y1="4824" x2="7588" y2="6308"/>
                        <a14:foregroundMark x1="2391" y1="4453" x2="18919" y2="742"/>
                        <a14:foregroundMark x1="20166" y1="95733" x2="24220" y2="95918"/>
                        <a14:foregroundMark x1="24220" y1="95918" x2="60811" y2="94434"/>
                        <a14:backgroundMark x1="24532" y1="31911" x2="24532" y2="31911"/>
                        <a14:backgroundMark x1="23077" y1="35436" x2="27131" y2="30241"/>
                        <a14:backgroundMark x1="27131" y1="30241" x2="27443" y2="28942"/>
                        <a14:backgroundMark x1="22453" y1="36364" x2="19439" y2="42857"/>
                        <a14:backgroundMark x1="19439" y1="42857" x2="19335" y2="44156"/>
                        <a14:backgroundMark x1="29938" y1="39703" x2="34200" y2="39703"/>
                        <a14:backgroundMark x1="34200" y1="39703" x2="40021" y2="39518"/>
                        <a14:backgroundMark x1="40021" y1="39518" x2="44387" y2="41002"/>
                        <a14:backgroundMark x1="42412" y1="45269" x2="45738" y2="50464"/>
                        <a14:backgroundMark x1="45738" y1="50464" x2="48857" y2="44712"/>
                        <a14:backgroundMark x1="48857" y1="44712" x2="49064" y2="44156"/>
                        <a14:backgroundMark x1="51767" y1="40445" x2="51871" y2="49351"/>
                        <a14:backgroundMark x1="51871" y1="49351" x2="49792" y2="51763"/>
                        <a14:backgroundMark x1="52287" y1="39147" x2="54574" y2="43785"/>
                        <a14:backgroundMark x1="53326" y1="50093" x2="57900" y2="46568"/>
                        <a14:backgroundMark x1="57900" y1="46568" x2="60499" y2="40631"/>
                        <a14:backgroundMark x1="60499" y1="40631" x2="61538" y2="40074"/>
                        <a14:backgroundMark x1="57484" y1="48794" x2="64137" y2="45640"/>
                        <a14:backgroundMark x1="64137" y1="45640" x2="65800" y2="41373"/>
                        <a14:backgroundMark x1="64449" y1="47124" x2="58108" y2="51391"/>
                        <a14:backgroundMark x1="58108" y1="51391" x2="57796" y2="51391"/>
                        <a14:backgroundMark x1="63617" y1="50093" x2="68815" y2="48423"/>
                        <a14:backgroundMark x1="68815" y1="48423" x2="69854" y2="44898"/>
                        <a14:backgroundMark x1="71414" y1="41373" x2="76299" y2="39147"/>
                        <a14:backgroundMark x1="76299" y1="39147" x2="75884" y2="42672"/>
                        <a14:backgroundMark x1="71102" y1="51020" x2="74948" y2="46939"/>
                        <a14:backgroundMark x1="74948" y1="46939" x2="75364" y2="44341"/>
                        <a14:backgroundMark x1="19439" y1="47310" x2="21518" y2="51206"/>
                        <a14:backgroundMark x1="77235" y1="49536" x2="79314" y2="45269"/>
                        <a14:backgroundMark x1="35551" y1="45640" x2="35551" y2="45640"/>
                        <a14:backgroundMark x1="35031" y1="45269" x2="35031" y2="45269"/>
                        <a14:backgroundMark x1="84511" y1="37848" x2="84511" y2="37848"/>
                        <a14:backgroundMark x1="84719" y1="37477" x2="83264" y2="37662"/>
                        <a14:backgroundMark x1="32017" y1="26716" x2="36279" y2="25788"/>
                        <a14:backgroundMark x1="21518" y1="51577" x2="28274" y2="50835"/>
                        <a14:backgroundMark x1="28274" y1="50835" x2="33368" y2="47495"/>
                        <a14:backgroundMark x1="33368" y1="47495" x2="34823" y2="45269"/>
                        <a14:backgroundMark x1="79210" y1="47124" x2="82640" y2="50835"/>
                        <a14:backgroundMark x1="82640" y1="50835" x2="86071" y2="47681"/>
                        <a14:backgroundMark x1="32017" y1="34508" x2="34927" y2="36178"/>
                        <a14:backgroundMark x1="37630" y1="29499" x2="37838" y2="33395"/>
                        <a14:backgroundMark x1="33576" y1="50093" x2="31601" y2="56586"/>
                        <a14:backgroundMark x1="62474" y1="39147" x2="63721" y2="42672"/>
                        <a14:backgroundMark x1="41892" y1="48052" x2="45218" y2="50278"/>
                        <a14:backgroundMark x1="68815" y1="35622" x2="68815" y2="35622"/>
                      </a14:backgroundRemoval>
                    </a14:imgEffect>
                  </a14:imgLayer>
                </a14:imgProps>
              </a:ext>
            </a:extLst>
          </a:blip>
          <a:srcRect l="426" r="-1" b="-1"/>
          <a:stretch/>
        </p:blipFill>
        <p:spPr>
          <a:xfrm>
            <a:off x="20" y="1282"/>
            <a:ext cx="12191980" cy="6856718"/>
          </a:xfrm>
          <a:prstGeom prst="rect">
            <a:avLst/>
          </a:prstGeom>
        </p:spPr>
      </p:pic>
      <p:sp>
        <p:nvSpPr>
          <p:cNvPr id="3" name="CuadroTexto 2">
            <a:extLst>
              <a:ext uri="{FF2B5EF4-FFF2-40B4-BE49-F238E27FC236}">
                <a16:creationId xmlns:a16="http://schemas.microsoft.com/office/drawing/2014/main" id="{25B24BE0-1491-2C93-765F-8F2C2003271E}"/>
              </a:ext>
            </a:extLst>
          </p:cNvPr>
          <p:cNvSpPr txBox="1"/>
          <p:nvPr/>
        </p:nvSpPr>
        <p:spPr>
          <a:xfrm>
            <a:off x="0" y="0"/>
            <a:ext cx="12191980" cy="646331"/>
          </a:xfrm>
          <a:prstGeom prst="rect">
            <a:avLst/>
          </a:prstGeom>
          <a:noFill/>
        </p:spPr>
        <p:txBody>
          <a:bodyPr wrap="square" lIns="91440" tIns="45720" rIns="91440" bIns="45720" rtlCol="0" anchor="t">
            <a:spAutoFit/>
          </a:bodyPr>
          <a:lstStyle/>
          <a:p>
            <a:r>
              <a:rPr lang="es-EC" sz="3600" b="1">
                <a:cs typeface="Calibri"/>
              </a:rPr>
              <a:t>OBJETIVOS ESPECÍFICOS</a:t>
            </a:r>
          </a:p>
        </p:txBody>
      </p:sp>
      <p:sp>
        <p:nvSpPr>
          <p:cNvPr id="4" name="Rectangle: Rounded Corners 3">
            <a:extLst>
              <a:ext uri="{FF2B5EF4-FFF2-40B4-BE49-F238E27FC236}">
                <a16:creationId xmlns:a16="http://schemas.microsoft.com/office/drawing/2014/main" id="{04C665F8-6A28-1E00-4C63-E54EF3D8A87B}"/>
              </a:ext>
            </a:extLst>
          </p:cNvPr>
          <p:cNvSpPr/>
          <p:nvPr/>
        </p:nvSpPr>
        <p:spPr>
          <a:xfrm>
            <a:off x="878280" y="992084"/>
            <a:ext cx="10242467" cy="1009403"/>
          </a:xfrm>
          <a:prstGeom prst="roundRect">
            <a:avLst/>
          </a:prstGeom>
          <a:solidFill>
            <a:schemeClr val="accent6">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err="1">
                <a:solidFill>
                  <a:schemeClr val="tx1"/>
                </a:solidFill>
                <a:ea typeface="+mn-lt"/>
                <a:cs typeface="+mn-lt"/>
              </a:rPr>
              <a:t>Investigar</a:t>
            </a:r>
            <a:r>
              <a:rPr lang="en-US" sz="2000">
                <a:solidFill>
                  <a:schemeClr val="tx1"/>
                </a:solidFill>
                <a:ea typeface="+mn-lt"/>
                <a:cs typeface="+mn-lt"/>
              </a:rPr>
              <a:t> </a:t>
            </a:r>
            <a:r>
              <a:rPr lang="en-US" sz="2000" err="1">
                <a:solidFill>
                  <a:schemeClr val="tx1"/>
                </a:solidFill>
                <a:ea typeface="+mn-lt"/>
                <a:cs typeface="+mn-lt"/>
              </a:rPr>
              <a:t>nuevos</a:t>
            </a:r>
            <a:r>
              <a:rPr lang="en-US" sz="2000">
                <a:solidFill>
                  <a:schemeClr val="tx1"/>
                </a:solidFill>
                <a:ea typeface="+mn-lt"/>
                <a:cs typeface="+mn-lt"/>
              </a:rPr>
              <a:t> </a:t>
            </a:r>
            <a:r>
              <a:rPr lang="en-US" sz="2000" err="1">
                <a:solidFill>
                  <a:schemeClr val="tx1"/>
                </a:solidFill>
                <a:ea typeface="+mn-lt"/>
                <a:cs typeface="+mn-lt"/>
              </a:rPr>
              <a:t>métodos</a:t>
            </a:r>
            <a:r>
              <a:rPr lang="en-US" sz="2000">
                <a:solidFill>
                  <a:schemeClr val="tx1"/>
                </a:solidFill>
                <a:ea typeface="+mn-lt"/>
                <a:cs typeface="+mn-lt"/>
              </a:rPr>
              <a:t> para la </a:t>
            </a:r>
            <a:r>
              <a:rPr lang="en-US" sz="2000" err="1">
                <a:solidFill>
                  <a:schemeClr val="tx1"/>
                </a:solidFill>
                <a:ea typeface="+mn-lt"/>
                <a:cs typeface="+mn-lt"/>
              </a:rPr>
              <a:t>normalización</a:t>
            </a:r>
            <a:r>
              <a:rPr lang="en-US" sz="2000">
                <a:solidFill>
                  <a:schemeClr val="tx1"/>
                </a:solidFill>
                <a:ea typeface="+mn-lt"/>
                <a:cs typeface="+mn-lt"/>
              </a:rPr>
              <a:t> de </a:t>
            </a:r>
            <a:r>
              <a:rPr lang="en-US" sz="2000" err="1">
                <a:solidFill>
                  <a:schemeClr val="tx1"/>
                </a:solidFill>
                <a:ea typeface="+mn-lt"/>
                <a:cs typeface="+mn-lt"/>
              </a:rPr>
              <a:t>conceptos</a:t>
            </a:r>
            <a:r>
              <a:rPr lang="en-US" sz="2000">
                <a:solidFill>
                  <a:schemeClr val="tx1"/>
                </a:solidFill>
                <a:ea typeface="+mn-lt"/>
                <a:cs typeface="+mn-lt"/>
              </a:rPr>
              <a:t> </a:t>
            </a:r>
            <a:r>
              <a:rPr lang="en-US" sz="2000" err="1">
                <a:solidFill>
                  <a:schemeClr val="tx1"/>
                </a:solidFill>
                <a:ea typeface="+mn-lt"/>
                <a:cs typeface="+mn-lt"/>
              </a:rPr>
              <a:t>biomédicos</a:t>
            </a:r>
            <a:r>
              <a:rPr lang="en-US" sz="2000">
                <a:solidFill>
                  <a:schemeClr val="tx1"/>
                </a:solidFill>
                <a:ea typeface="+mn-lt"/>
                <a:cs typeface="+mn-lt"/>
              </a:rPr>
              <a:t> con un </a:t>
            </a:r>
            <a:r>
              <a:rPr lang="en-US" sz="2000" err="1">
                <a:solidFill>
                  <a:schemeClr val="tx1"/>
                </a:solidFill>
                <a:ea typeface="+mn-lt"/>
                <a:cs typeface="+mn-lt"/>
              </a:rPr>
              <a:t>enfoque</a:t>
            </a:r>
            <a:r>
              <a:rPr lang="en-US" sz="2000">
                <a:solidFill>
                  <a:schemeClr val="tx1"/>
                </a:solidFill>
                <a:ea typeface="+mn-lt"/>
                <a:cs typeface="+mn-lt"/>
              </a:rPr>
              <a:t> de cross lingual.</a:t>
            </a:r>
            <a:endParaRPr lang="en-US" sz="2000">
              <a:solidFill>
                <a:schemeClr val="tx1"/>
              </a:solidFill>
              <a:cs typeface="Calibri" panose="020F0502020204030204"/>
            </a:endParaRPr>
          </a:p>
        </p:txBody>
      </p:sp>
      <p:sp>
        <p:nvSpPr>
          <p:cNvPr id="8" name="Rectangle: Rounded Corners 7">
            <a:extLst>
              <a:ext uri="{FF2B5EF4-FFF2-40B4-BE49-F238E27FC236}">
                <a16:creationId xmlns:a16="http://schemas.microsoft.com/office/drawing/2014/main" id="{9047A5DD-5193-E942-FEF2-63027760F1B1}"/>
              </a:ext>
            </a:extLst>
          </p:cNvPr>
          <p:cNvSpPr/>
          <p:nvPr/>
        </p:nvSpPr>
        <p:spPr>
          <a:xfrm>
            <a:off x="878279" y="2189512"/>
            <a:ext cx="10242467" cy="1167741"/>
          </a:xfrm>
          <a:prstGeom prst="roundRect">
            <a:avLst/>
          </a:prstGeom>
          <a:solidFill>
            <a:schemeClr val="accent5">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err="1">
                <a:solidFill>
                  <a:schemeClr val="tx1"/>
                </a:solidFill>
                <a:ea typeface="+mn-lt"/>
                <a:cs typeface="+mn-lt"/>
              </a:rPr>
              <a:t>Desarrollar</a:t>
            </a:r>
            <a:r>
              <a:rPr lang="en-US" sz="2000">
                <a:solidFill>
                  <a:schemeClr val="tx1"/>
                </a:solidFill>
                <a:ea typeface="+mn-lt"/>
                <a:cs typeface="+mn-lt"/>
              </a:rPr>
              <a:t> bases </a:t>
            </a:r>
            <a:r>
              <a:rPr lang="en-US" sz="2000" err="1">
                <a:solidFill>
                  <a:schemeClr val="tx1"/>
                </a:solidFill>
                <a:ea typeface="+mn-lt"/>
                <a:cs typeface="+mn-lt"/>
              </a:rPr>
              <a:t>teórico</a:t>
            </a:r>
            <a:r>
              <a:rPr lang="en-US" sz="2000">
                <a:solidFill>
                  <a:schemeClr val="tx1"/>
                </a:solidFill>
                <a:ea typeface="+mn-lt"/>
                <a:cs typeface="+mn-lt"/>
              </a:rPr>
              <a:t> </a:t>
            </a:r>
            <a:r>
              <a:rPr lang="en-US" sz="2000" err="1">
                <a:solidFill>
                  <a:schemeClr val="tx1"/>
                </a:solidFill>
                <a:ea typeface="+mn-lt"/>
                <a:cs typeface="+mn-lt"/>
              </a:rPr>
              <a:t>conceptuales</a:t>
            </a:r>
            <a:r>
              <a:rPr lang="en-US" sz="2000">
                <a:solidFill>
                  <a:schemeClr val="tx1"/>
                </a:solidFill>
                <a:ea typeface="+mn-lt"/>
                <a:cs typeface="+mn-lt"/>
              </a:rPr>
              <a:t> de </a:t>
            </a:r>
            <a:r>
              <a:rPr lang="en-US" sz="2000" err="1">
                <a:solidFill>
                  <a:schemeClr val="tx1"/>
                </a:solidFill>
                <a:ea typeface="+mn-lt"/>
                <a:cs typeface="+mn-lt"/>
              </a:rPr>
              <a:t>cómo</a:t>
            </a:r>
            <a:r>
              <a:rPr lang="en-US" sz="2000">
                <a:solidFill>
                  <a:schemeClr val="tx1"/>
                </a:solidFill>
                <a:ea typeface="+mn-lt"/>
                <a:cs typeface="+mn-lt"/>
              </a:rPr>
              <a:t> </a:t>
            </a:r>
            <a:r>
              <a:rPr lang="en-US" sz="2000" err="1">
                <a:solidFill>
                  <a:schemeClr val="tx1"/>
                </a:solidFill>
                <a:ea typeface="+mn-lt"/>
                <a:cs typeface="+mn-lt"/>
              </a:rPr>
              <a:t>aplicar</a:t>
            </a:r>
            <a:r>
              <a:rPr lang="en-US" sz="2000">
                <a:solidFill>
                  <a:schemeClr val="tx1"/>
                </a:solidFill>
                <a:ea typeface="+mn-lt"/>
                <a:cs typeface="+mn-lt"/>
              </a:rPr>
              <a:t> </a:t>
            </a:r>
            <a:r>
              <a:rPr lang="en-US" sz="2000" err="1">
                <a:solidFill>
                  <a:schemeClr val="tx1"/>
                </a:solidFill>
                <a:ea typeface="+mn-lt"/>
                <a:cs typeface="+mn-lt"/>
              </a:rPr>
              <a:t>nuevos</a:t>
            </a:r>
            <a:r>
              <a:rPr lang="en-US" sz="2000">
                <a:solidFill>
                  <a:schemeClr val="tx1"/>
                </a:solidFill>
                <a:ea typeface="+mn-lt"/>
                <a:cs typeface="+mn-lt"/>
              </a:rPr>
              <a:t> </a:t>
            </a:r>
            <a:r>
              <a:rPr lang="en-US" sz="2000" err="1">
                <a:solidFill>
                  <a:schemeClr val="tx1"/>
                </a:solidFill>
                <a:ea typeface="+mn-lt"/>
                <a:cs typeface="+mn-lt"/>
              </a:rPr>
              <a:t>métodos</a:t>
            </a:r>
            <a:r>
              <a:rPr lang="en-US" sz="2000">
                <a:solidFill>
                  <a:schemeClr val="tx1"/>
                </a:solidFill>
                <a:ea typeface="+mn-lt"/>
                <a:cs typeface="+mn-lt"/>
              </a:rPr>
              <a:t> para la </a:t>
            </a:r>
            <a:r>
              <a:rPr lang="en-US" sz="2000" err="1">
                <a:solidFill>
                  <a:schemeClr val="tx1"/>
                </a:solidFill>
                <a:ea typeface="+mn-lt"/>
                <a:cs typeface="+mn-lt"/>
              </a:rPr>
              <a:t>normalización</a:t>
            </a:r>
            <a:r>
              <a:rPr lang="en-US" sz="2000">
                <a:solidFill>
                  <a:schemeClr val="tx1"/>
                </a:solidFill>
                <a:ea typeface="+mn-lt"/>
                <a:cs typeface="+mn-lt"/>
              </a:rPr>
              <a:t> de </a:t>
            </a:r>
            <a:r>
              <a:rPr lang="en-US" sz="2000" err="1">
                <a:solidFill>
                  <a:schemeClr val="tx1"/>
                </a:solidFill>
                <a:ea typeface="+mn-lt"/>
                <a:cs typeface="+mn-lt"/>
              </a:rPr>
              <a:t>entidades</a:t>
            </a:r>
            <a:r>
              <a:rPr lang="en-US" sz="2000">
                <a:solidFill>
                  <a:schemeClr val="tx1"/>
                </a:solidFill>
                <a:ea typeface="+mn-lt"/>
                <a:cs typeface="+mn-lt"/>
              </a:rPr>
              <a:t> </a:t>
            </a:r>
            <a:r>
              <a:rPr lang="en-US" sz="2000" err="1">
                <a:solidFill>
                  <a:schemeClr val="tx1"/>
                </a:solidFill>
                <a:ea typeface="+mn-lt"/>
                <a:cs typeface="+mn-lt"/>
              </a:rPr>
              <a:t>biomédicas</a:t>
            </a:r>
            <a:r>
              <a:rPr lang="en-US" sz="2000">
                <a:solidFill>
                  <a:schemeClr val="tx1"/>
                </a:solidFill>
                <a:ea typeface="+mn-lt"/>
                <a:cs typeface="+mn-lt"/>
              </a:rPr>
              <a:t> </a:t>
            </a:r>
            <a:r>
              <a:rPr lang="en-US" sz="2000" err="1">
                <a:solidFill>
                  <a:schemeClr val="tx1"/>
                </a:solidFill>
                <a:ea typeface="+mn-lt"/>
                <a:cs typeface="+mn-lt"/>
              </a:rPr>
              <a:t>mediante</a:t>
            </a:r>
            <a:r>
              <a:rPr lang="en-US" sz="2000">
                <a:solidFill>
                  <a:schemeClr val="tx1"/>
                </a:solidFill>
                <a:ea typeface="+mn-lt"/>
                <a:cs typeface="+mn-lt"/>
              </a:rPr>
              <a:t> </a:t>
            </a:r>
            <a:r>
              <a:rPr lang="en-US" sz="2000" err="1">
                <a:solidFill>
                  <a:schemeClr val="tx1"/>
                </a:solidFill>
                <a:ea typeface="+mn-lt"/>
                <a:cs typeface="+mn-lt"/>
              </a:rPr>
              <a:t>el</a:t>
            </a:r>
            <a:r>
              <a:rPr lang="en-US" sz="2000">
                <a:solidFill>
                  <a:schemeClr val="tx1"/>
                </a:solidFill>
                <a:ea typeface="+mn-lt"/>
                <a:cs typeface="+mn-lt"/>
              </a:rPr>
              <a:t> </a:t>
            </a:r>
            <a:r>
              <a:rPr lang="en-US" sz="2000" err="1">
                <a:solidFill>
                  <a:schemeClr val="tx1"/>
                </a:solidFill>
                <a:ea typeface="+mn-lt"/>
                <a:cs typeface="+mn-lt"/>
              </a:rPr>
              <a:t>uso</a:t>
            </a:r>
            <a:r>
              <a:rPr lang="en-US" sz="2000">
                <a:solidFill>
                  <a:schemeClr val="tx1"/>
                </a:solidFill>
                <a:ea typeface="+mn-lt"/>
                <a:cs typeface="+mn-lt"/>
              </a:rPr>
              <a:t> de </a:t>
            </a:r>
            <a:r>
              <a:rPr lang="en-US" sz="2000" err="1">
                <a:solidFill>
                  <a:schemeClr val="tx1"/>
                </a:solidFill>
                <a:ea typeface="+mn-lt"/>
                <a:cs typeface="+mn-lt"/>
              </a:rPr>
              <a:t>técnicas</a:t>
            </a:r>
            <a:r>
              <a:rPr lang="en-US" sz="2000">
                <a:solidFill>
                  <a:schemeClr val="tx1"/>
                </a:solidFill>
                <a:ea typeface="+mn-lt"/>
                <a:cs typeface="+mn-lt"/>
              </a:rPr>
              <a:t> de </a:t>
            </a:r>
            <a:r>
              <a:rPr lang="en-US" sz="2000" err="1">
                <a:solidFill>
                  <a:schemeClr val="tx1"/>
                </a:solidFill>
                <a:ea typeface="+mn-lt"/>
                <a:cs typeface="+mn-lt"/>
              </a:rPr>
              <a:t>procesamiento</a:t>
            </a:r>
            <a:r>
              <a:rPr lang="en-US" sz="2000">
                <a:solidFill>
                  <a:schemeClr val="tx1"/>
                </a:solidFill>
                <a:ea typeface="+mn-lt"/>
                <a:cs typeface="+mn-lt"/>
              </a:rPr>
              <a:t> del </a:t>
            </a:r>
            <a:r>
              <a:rPr lang="en-US" sz="2000" err="1">
                <a:solidFill>
                  <a:schemeClr val="tx1"/>
                </a:solidFill>
                <a:ea typeface="+mn-lt"/>
                <a:cs typeface="+mn-lt"/>
              </a:rPr>
              <a:t>lenguaje</a:t>
            </a:r>
            <a:r>
              <a:rPr lang="en-US" sz="2000">
                <a:solidFill>
                  <a:schemeClr val="tx1"/>
                </a:solidFill>
                <a:ea typeface="+mn-lt"/>
                <a:cs typeface="+mn-lt"/>
              </a:rPr>
              <a:t> natural con un </a:t>
            </a:r>
            <a:r>
              <a:rPr lang="en-US" sz="2000" err="1">
                <a:solidFill>
                  <a:schemeClr val="tx1"/>
                </a:solidFill>
                <a:ea typeface="+mn-lt"/>
                <a:cs typeface="+mn-lt"/>
              </a:rPr>
              <a:t>enfoque</a:t>
            </a:r>
            <a:r>
              <a:rPr lang="en-US" sz="2000">
                <a:solidFill>
                  <a:schemeClr val="tx1"/>
                </a:solidFill>
                <a:ea typeface="+mn-lt"/>
                <a:cs typeface="+mn-lt"/>
              </a:rPr>
              <a:t> de cross-lingual.</a:t>
            </a:r>
            <a:endParaRPr lang="en-US" sz="2000">
              <a:solidFill>
                <a:schemeClr val="tx1"/>
              </a:solidFill>
              <a:cs typeface="Calibri" panose="020F0502020204030204"/>
            </a:endParaRPr>
          </a:p>
        </p:txBody>
      </p:sp>
      <p:sp>
        <p:nvSpPr>
          <p:cNvPr id="9" name="Rectangle: Rounded Corners 8">
            <a:extLst>
              <a:ext uri="{FF2B5EF4-FFF2-40B4-BE49-F238E27FC236}">
                <a16:creationId xmlns:a16="http://schemas.microsoft.com/office/drawing/2014/main" id="{424429A4-40E6-6397-BE87-9F074101F01D}"/>
              </a:ext>
            </a:extLst>
          </p:cNvPr>
          <p:cNvSpPr/>
          <p:nvPr/>
        </p:nvSpPr>
        <p:spPr>
          <a:xfrm>
            <a:off x="878279" y="4772395"/>
            <a:ext cx="10242467" cy="1039092"/>
          </a:xfrm>
          <a:prstGeom prst="roundRect">
            <a:avLst/>
          </a:prstGeom>
          <a:solidFill>
            <a:schemeClr val="accent5">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err="1">
                <a:solidFill>
                  <a:schemeClr val="tx1"/>
                </a:solidFill>
                <a:ea typeface="+mn-lt"/>
                <a:cs typeface="+mn-lt"/>
              </a:rPr>
              <a:t>Realizar</a:t>
            </a:r>
            <a:r>
              <a:rPr lang="en-US" sz="2000">
                <a:solidFill>
                  <a:schemeClr val="tx1"/>
                </a:solidFill>
                <a:ea typeface="+mn-lt"/>
                <a:cs typeface="+mn-lt"/>
              </a:rPr>
              <a:t> la </a:t>
            </a:r>
            <a:r>
              <a:rPr lang="en-US" sz="2000" err="1">
                <a:solidFill>
                  <a:schemeClr val="tx1"/>
                </a:solidFill>
                <a:ea typeface="+mn-lt"/>
                <a:cs typeface="+mn-lt"/>
              </a:rPr>
              <a:t>validación</a:t>
            </a:r>
            <a:r>
              <a:rPr lang="en-US" sz="2000">
                <a:solidFill>
                  <a:schemeClr val="tx1"/>
                </a:solidFill>
                <a:ea typeface="+mn-lt"/>
                <a:cs typeface="+mn-lt"/>
              </a:rPr>
              <a:t> de </a:t>
            </a:r>
            <a:r>
              <a:rPr lang="en-US" sz="2000" err="1">
                <a:solidFill>
                  <a:schemeClr val="tx1"/>
                </a:solidFill>
                <a:ea typeface="+mn-lt"/>
                <a:cs typeface="+mn-lt"/>
              </a:rPr>
              <a:t>los</a:t>
            </a:r>
            <a:r>
              <a:rPr lang="en-US" sz="2000">
                <a:solidFill>
                  <a:schemeClr val="tx1"/>
                </a:solidFill>
                <a:ea typeface="+mn-lt"/>
                <a:cs typeface="+mn-lt"/>
              </a:rPr>
              <a:t> </a:t>
            </a:r>
            <a:r>
              <a:rPr lang="en-US" sz="2000" err="1">
                <a:solidFill>
                  <a:schemeClr val="tx1"/>
                </a:solidFill>
                <a:ea typeface="+mn-lt"/>
                <a:cs typeface="+mn-lt"/>
              </a:rPr>
              <a:t>datos</a:t>
            </a:r>
            <a:r>
              <a:rPr lang="en-US" sz="2000">
                <a:solidFill>
                  <a:schemeClr val="tx1"/>
                </a:solidFill>
                <a:ea typeface="+mn-lt"/>
                <a:cs typeface="+mn-lt"/>
              </a:rPr>
              <a:t>, la </a:t>
            </a:r>
            <a:r>
              <a:rPr lang="en-US" sz="2000" err="1">
                <a:solidFill>
                  <a:schemeClr val="tx1"/>
                </a:solidFill>
                <a:ea typeface="+mn-lt"/>
                <a:cs typeface="+mn-lt"/>
              </a:rPr>
              <a:t>búsqueda</a:t>
            </a:r>
            <a:r>
              <a:rPr lang="en-US" sz="2000">
                <a:solidFill>
                  <a:schemeClr val="tx1"/>
                </a:solidFill>
                <a:ea typeface="+mn-lt"/>
                <a:cs typeface="+mn-lt"/>
              </a:rPr>
              <a:t> </a:t>
            </a:r>
            <a:r>
              <a:rPr lang="en-US" sz="2000" err="1">
                <a:solidFill>
                  <a:schemeClr val="tx1"/>
                </a:solidFill>
                <a:ea typeface="+mn-lt"/>
                <a:cs typeface="+mn-lt"/>
              </a:rPr>
              <a:t>semántica</a:t>
            </a:r>
            <a:r>
              <a:rPr lang="en-US" sz="2000">
                <a:solidFill>
                  <a:schemeClr val="tx1"/>
                </a:solidFill>
                <a:ea typeface="+mn-lt"/>
                <a:cs typeface="+mn-lt"/>
              </a:rPr>
              <a:t> y la </a:t>
            </a:r>
            <a:r>
              <a:rPr lang="en-US" sz="2000" err="1">
                <a:solidFill>
                  <a:schemeClr val="tx1"/>
                </a:solidFill>
                <a:ea typeface="+mn-lt"/>
                <a:cs typeface="+mn-lt"/>
              </a:rPr>
              <a:t>similitud</a:t>
            </a:r>
            <a:r>
              <a:rPr lang="en-US" sz="2000">
                <a:solidFill>
                  <a:schemeClr val="tx1"/>
                </a:solidFill>
                <a:ea typeface="+mn-lt"/>
                <a:cs typeface="+mn-lt"/>
              </a:rPr>
              <a:t> que </a:t>
            </a:r>
            <a:r>
              <a:rPr lang="en-US" sz="2000" err="1">
                <a:solidFill>
                  <a:schemeClr val="tx1"/>
                </a:solidFill>
                <a:ea typeface="+mn-lt"/>
                <a:cs typeface="+mn-lt"/>
              </a:rPr>
              <a:t>tuvo</a:t>
            </a:r>
            <a:r>
              <a:rPr lang="en-US" sz="2000">
                <a:solidFill>
                  <a:schemeClr val="tx1"/>
                </a:solidFill>
                <a:ea typeface="+mn-lt"/>
                <a:cs typeface="+mn-lt"/>
              </a:rPr>
              <a:t> entre la base de </a:t>
            </a:r>
            <a:r>
              <a:rPr lang="en-US" sz="2000" err="1">
                <a:solidFill>
                  <a:schemeClr val="tx1"/>
                </a:solidFill>
                <a:ea typeface="+mn-lt"/>
                <a:cs typeface="+mn-lt"/>
              </a:rPr>
              <a:t>datos</a:t>
            </a:r>
            <a:r>
              <a:rPr lang="en-US" sz="2000">
                <a:solidFill>
                  <a:schemeClr val="tx1"/>
                </a:solidFill>
                <a:ea typeface="+mn-lt"/>
                <a:cs typeface="+mn-lt"/>
              </a:rPr>
              <a:t> y la </a:t>
            </a:r>
            <a:r>
              <a:rPr lang="en-US" sz="2000" err="1">
                <a:solidFill>
                  <a:schemeClr val="tx1"/>
                </a:solidFill>
                <a:ea typeface="+mn-lt"/>
                <a:cs typeface="+mn-lt"/>
              </a:rPr>
              <a:t>petición</a:t>
            </a:r>
            <a:r>
              <a:rPr lang="en-US" sz="2000">
                <a:solidFill>
                  <a:schemeClr val="tx1"/>
                </a:solidFill>
                <a:ea typeface="+mn-lt"/>
                <a:cs typeface="+mn-lt"/>
              </a:rPr>
              <a:t> de entrada.</a:t>
            </a:r>
            <a:endParaRPr lang="en-US" sz="2000">
              <a:solidFill>
                <a:schemeClr val="tx1"/>
              </a:solidFill>
              <a:cs typeface="Calibri" panose="020F0502020204030204"/>
            </a:endParaRPr>
          </a:p>
        </p:txBody>
      </p:sp>
      <p:sp>
        <p:nvSpPr>
          <p:cNvPr id="10" name="Rectangle: Rounded Corners 9">
            <a:extLst>
              <a:ext uri="{FF2B5EF4-FFF2-40B4-BE49-F238E27FC236}">
                <a16:creationId xmlns:a16="http://schemas.microsoft.com/office/drawing/2014/main" id="{19768DAA-4246-C192-C409-8316165E83B1}"/>
              </a:ext>
            </a:extLst>
          </p:cNvPr>
          <p:cNvSpPr/>
          <p:nvPr/>
        </p:nvSpPr>
        <p:spPr>
          <a:xfrm>
            <a:off x="878279" y="3545278"/>
            <a:ext cx="10242467" cy="1039092"/>
          </a:xfrm>
          <a:prstGeom prst="roundRect">
            <a:avLst/>
          </a:prstGeom>
          <a:solidFill>
            <a:schemeClr val="accent5">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err="1">
                <a:solidFill>
                  <a:schemeClr val="tx1"/>
                </a:solidFill>
                <a:ea typeface="+mn-lt"/>
                <a:cs typeface="+mn-lt"/>
              </a:rPr>
              <a:t>Describir</a:t>
            </a:r>
            <a:r>
              <a:rPr lang="en-US" sz="2000">
                <a:solidFill>
                  <a:schemeClr val="tx1"/>
                </a:solidFill>
                <a:ea typeface="+mn-lt"/>
                <a:cs typeface="+mn-lt"/>
              </a:rPr>
              <a:t> </a:t>
            </a:r>
            <a:r>
              <a:rPr lang="en-US" sz="2000" err="1">
                <a:solidFill>
                  <a:schemeClr val="tx1"/>
                </a:solidFill>
                <a:ea typeface="+mn-lt"/>
                <a:cs typeface="+mn-lt"/>
              </a:rPr>
              <a:t>el</a:t>
            </a:r>
            <a:r>
              <a:rPr lang="en-US" sz="2000">
                <a:solidFill>
                  <a:schemeClr val="tx1"/>
                </a:solidFill>
                <a:ea typeface="+mn-lt"/>
                <a:cs typeface="+mn-lt"/>
              </a:rPr>
              <a:t> </a:t>
            </a:r>
            <a:r>
              <a:rPr lang="en-US" sz="2000" err="1">
                <a:solidFill>
                  <a:schemeClr val="tx1"/>
                </a:solidFill>
                <a:ea typeface="+mn-lt"/>
                <a:cs typeface="+mn-lt"/>
              </a:rPr>
              <a:t>desarrollo</a:t>
            </a:r>
            <a:r>
              <a:rPr lang="en-US" sz="2000">
                <a:solidFill>
                  <a:schemeClr val="tx1"/>
                </a:solidFill>
                <a:ea typeface="+mn-lt"/>
                <a:cs typeface="+mn-lt"/>
              </a:rPr>
              <a:t> del </a:t>
            </a:r>
            <a:r>
              <a:rPr lang="en-US" sz="2000" err="1">
                <a:solidFill>
                  <a:schemeClr val="tx1"/>
                </a:solidFill>
                <a:ea typeface="+mn-lt"/>
                <a:cs typeface="+mn-lt"/>
              </a:rPr>
              <a:t>sistema</a:t>
            </a:r>
            <a:r>
              <a:rPr lang="en-US" sz="2000">
                <a:solidFill>
                  <a:schemeClr val="tx1"/>
                </a:solidFill>
                <a:ea typeface="+mn-lt"/>
                <a:cs typeface="+mn-lt"/>
              </a:rPr>
              <a:t> software frameworks y </a:t>
            </a:r>
            <a:r>
              <a:rPr lang="en-US" sz="2000" err="1">
                <a:solidFill>
                  <a:schemeClr val="tx1"/>
                </a:solidFill>
                <a:ea typeface="+mn-lt"/>
                <a:cs typeface="+mn-lt"/>
              </a:rPr>
              <a:t>arquitecturas</a:t>
            </a:r>
            <a:r>
              <a:rPr lang="en-US" sz="2000">
                <a:solidFill>
                  <a:schemeClr val="tx1"/>
                </a:solidFill>
                <a:ea typeface="+mn-lt"/>
                <a:cs typeface="+mn-lt"/>
              </a:rPr>
              <a:t> </a:t>
            </a:r>
            <a:r>
              <a:rPr lang="en-US" sz="2000" err="1">
                <a:solidFill>
                  <a:schemeClr val="tx1"/>
                </a:solidFill>
                <a:ea typeface="+mn-lt"/>
                <a:cs typeface="+mn-lt"/>
              </a:rPr>
              <a:t>actuales</a:t>
            </a:r>
            <a:r>
              <a:rPr lang="en-US" sz="2000">
                <a:solidFill>
                  <a:schemeClr val="tx1"/>
                </a:solidFill>
                <a:ea typeface="+mn-lt"/>
                <a:cs typeface="+mn-lt"/>
              </a:rPr>
              <a:t>. </a:t>
            </a:r>
            <a:endParaRPr lang="en-US">
              <a:solidFill>
                <a:schemeClr val="tx1"/>
              </a:solidFill>
              <a:cs typeface="Calibri" panose="020F0502020204030204"/>
            </a:endParaRPr>
          </a:p>
        </p:txBody>
      </p:sp>
    </p:spTree>
    <p:extLst>
      <p:ext uri="{BB962C8B-B14F-4D97-AF65-F5344CB8AC3E}">
        <p14:creationId xmlns:p14="http://schemas.microsoft.com/office/powerpoint/2010/main" val="1637635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n 4" descr="Texto&#10;&#10;Descripción generada automáticamente con confianza media">
            <a:extLst>
              <a:ext uri="{FF2B5EF4-FFF2-40B4-BE49-F238E27FC236}">
                <a16:creationId xmlns:a16="http://schemas.microsoft.com/office/drawing/2014/main" id="{59B9D876-F66B-73B9-EF3B-658E521BB4C2}"/>
              </a:ext>
            </a:extLst>
          </p:cNvPr>
          <p:cNvPicPr>
            <a:picLocks noGrp="1" noRot="1" noChangeAspect="1" noMove="1" noResize="1" noEditPoints="1" noAdjustHandles="1" noChangeArrowheads="1" noChangeShapeType="1" noCrop="1"/>
          </p:cNvPicPr>
          <p:nvPr/>
        </p:nvPicPr>
        <p:blipFill rotWithShape="1">
          <a:blip r:embed="rId2">
            <a:extLst>
              <a:ext uri="{BEBA8EAE-BF5A-486C-A8C5-ECC9F3942E4B}">
                <a14:imgProps xmlns:a14="http://schemas.microsoft.com/office/drawing/2010/main">
                  <a14:imgLayer r:embed="rId3">
                    <a14:imgEffect>
                      <a14:backgroundRemoval t="742" b="97403" l="1040" r="99688">
                        <a14:foregroundMark x1="60499" y1="92022" x2="60499" y2="92022"/>
                        <a14:foregroundMark x1="60811" y1="91466" x2="67879" y2="89610"/>
                        <a14:foregroundMark x1="67879" y1="89610" x2="74116" y2="91280"/>
                        <a14:foregroundMark x1="78067" y1="89796" x2="86694" y2="89239"/>
                        <a14:foregroundMark x1="86694" y1="89239" x2="94283" y2="89239"/>
                        <a14:foregroundMark x1="1143" y1="91466" x2="8524" y2="91280"/>
                        <a14:foregroundMark x1="59875" y1="92579" x2="62058" y2="92208"/>
                        <a14:foregroundMark x1="76091" y1="95362" x2="85447" y2="93692"/>
                        <a14:foregroundMark x1="85447" y1="93692" x2="97089" y2="94620"/>
                        <a14:foregroundMark x1="79314" y1="96475" x2="92723" y2="94805"/>
                        <a14:foregroundMark x1="92723" y1="94805" x2="96985" y2="95547"/>
                        <a14:foregroundMark x1="97817" y1="95918" x2="85655" y2="97403"/>
                        <a14:foregroundMark x1="3222" y1="96846" x2="9875" y2="96475"/>
                        <a14:foregroundMark x1="9875" y1="96475" x2="20166" y2="96660"/>
                        <a14:foregroundMark x1="59875" y1="95547" x2="80769" y2="95362"/>
                        <a14:foregroundMark x1="93659" y1="97217" x2="96570" y2="96846"/>
                        <a14:foregroundMark x1="97817" y1="96660" x2="99376" y2="95547"/>
                        <a14:foregroundMark x1="97817" y1="94063" x2="99896" y2="92764"/>
                        <a14:foregroundMark x1="98441" y1="4824" x2="7588" y2="6308"/>
                        <a14:foregroundMark x1="2391" y1="4453" x2="18919" y2="742"/>
                        <a14:foregroundMark x1="20166" y1="95733" x2="24220" y2="95918"/>
                        <a14:foregroundMark x1="24220" y1="95918" x2="60811" y2="94434"/>
                        <a14:backgroundMark x1="24532" y1="31911" x2="24532" y2="31911"/>
                        <a14:backgroundMark x1="23077" y1="35436" x2="27131" y2="30241"/>
                        <a14:backgroundMark x1="27131" y1="30241" x2="27443" y2="28942"/>
                        <a14:backgroundMark x1="22453" y1="36364" x2="19439" y2="42857"/>
                        <a14:backgroundMark x1="19439" y1="42857" x2="19335" y2="44156"/>
                        <a14:backgroundMark x1="29938" y1="39703" x2="34200" y2="39703"/>
                        <a14:backgroundMark x1="34200" y1="39703" x2="40021" y2="39518"/>
                        <a14:backgroundMark x1="40021" y1="39518" x2="44387" y2="41002"/>
                        <a14:backgroundMark x1="42412" y1="45269" x2="45738" y2="50464"/>
                        <a14:backgroundMark x1="45738" y1="50464" x2="48857" y2="44712"/>
                        <a14:backgroundMark x1="48857" y1="44712" x2="49064" y2="44156"/>
                        <a14:backgroundMark x1="51767" y1="40445" x2="51871" y2="49351"/>
                        <a14:backgroundMark x1="51871" y1="49351" x2="49792" y2="51763"/>
                        <a14:backgroundMark x1="52287" y1="39147" x2="54574" y2="43785"/>
                        <a14:backgroundMark x1="53326" y1="50093" x2="57900" y2="46568"/>
                        <a14:backgroundMark x1="57900" y1="46568" x2="60499" y2="40631"/>
                        <a14:backgroundMark x1="60499" y1="40631" x2="61538" y2="40074"/>
                        <a14:backgroundMark x1="57484" y1="48794" x2="64137" y2="45640"/>
                        <a14:backgroundMark x1="64137" y1="45640" x2="65800" y2="41373"/>
                        <a14:backgroundMark x1="64449" y1="47124" x2="58108" y2="51391"/>
                        <a14:backgroundMark x1="58108" y1="51391" x2="57796" y2="51391"/>
                        <a14:backgroundMark x1="63617" y1="50093" x2="68815" y2="48423"/>
                        <a14:backgroundMark x1="68815" y1="48423" x2="69854" y2="44898"/>
                        <a14:backgroundMark x1="71414" y1="41373" x2="76299" y2="39147"/>
                        <a14:backgroundMark x1="76299" y1="39147" x2="75884" y2="42672"/>
                        <a14:backgroundMark x1="71102" y1="51020" x2="74948" y2="46939"/>
                        <a14:backgroundMark x1="74948" y1="46939" x2="75364" y2="44341"/>
                        <a14:backgroundMark x1="19439" y1="47310" x2="21518" y2="51206"/>
                        <a14:backgroundMark x1="77235" y1="49536" x2="79314" y2="45269"/>
                        <a14:backgroundMark x1="35551" y1="45640" x2="35551" y2="45640"/>
                        <a14:backgroundMark x1="35031" y1="45269" x2="35031" y2="45269"/>
                        <a14:backgroundMark x1="84511" y1="37848" x2="84511" y2="37848"/>
                        <a14:backgroundMark x1="84719" y1="37477" x2="83264" y2="37662"/>
                        <a14:backgroundMark x1="32017" y1="26716" x2="36279" y2="25788"/>
                        <a14:backgroundMark x1="21518" y1="51577" x2="28274" y2="50835"/>
                        <a14:backgroundMark x1="28274" y1="50835" x2="33368" y2="47495"/>
                        <a14:backgroundMark x1="33368" y1="47495" x2="34823" y2="45269"/>
                        <a14:backgroundMark x1="79210" y1="47124" x2="82640" y2="50835"/>
                        <a14:backgroundMark x1="82640" y1="50835" x2="86071" y2="47681"/>
                        <a14:backgroundMark x1="32017" y1="34508" x2="34927" y2="36178"/>
                        <a14:backgroundMark x1="37630" y1="29499" x2="37838" y2="33395"/>
                        <a14:backgroundMark x1="33576" y1="50093" x2="31601" y2="56586"/>
                        <a14:backgroundMark x1="62474" y1="39147" x2="63721" y2="42672"/>
                        <a14:backgroundMark x1="41892" y1="48052" x2="45218" y2="50278"/>
                        <a14:backgroundMark x1="68815" y1="35622" x2="68815" y2="35622"/>
                      </a14:backgroundRemoval>
                    </a14:imgEffect>
                  </a14:imgLayer>
                </a14:imgProps>
              </a:ext>
            </a:extLst>
          </a:blip>
          <a:srcRect l="426" r="-1" b="-1"/>
          <a:stretch/>
        </p:blipFill>
        <p:spPr>
          <a:xfrm>
            <a:off x="20" y="1282"/>
            <a:ext cx="12191980" cy="6856718"/>
          </a:xfrm>
          <a:prstGeom prst="rect">
            <a:avLst/>
          </a:prstGeom>
        </p:spPr>
      </p:pic>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Arco 5">
            <a:extLst>
              <a:ext uri="{FF2B5EF4-FFF2-40B4-BE49-F238E27FC236}">
                <a16:creationId xmlns:a16="http://schemas.microsoft.com/office/drawing/2014/main" id="{E71C8B56-8106-90D7-1127-FBD120698610}"/>
              </a:ext>
            </a:extLst>
          </p:cNvPr>
          <p:cNvSpPr>
            <a:spLocks noGrp="1" noRot="1" noMove="1" noResize="1" noEditPoints="1" noAdjustHandles="1" noChangeArrowheads="1" noChangeShapeType="1"/>
          </p:cNvSpPr>
          <p:nvPr/>
        </p:nvSpPr>
        <p:spPr>
          <a:xfrm>
            <a:off x="-3344807" y="618893"/>
            <a:ext cx="5653110" cy="5620214"/>
          </a:xfrm>
          <a:prstGeom prst="arc">
            <a:avLst>
              <a:gd name="adj1" fmla="val 17332852"/>
              <a:gd name="adj2" fmla="val 4192355"/>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s-EC"/>
          </a:p>
        </p:txBody>
      </p:sp>
      <p:grpSp>
        <p:nvGrpSpPr>
          <p:cNvPr id="15" name="Grupo 14">
            <a:extLst>
              <a:ext uri="{FF2B5EF4-FFF2-40B4-BE49-F238E27FC236}">
                <a16:creationId xmlns:a16="http://schemas.microsoft.com/office/drawing/2014/main" id="{AD0F7FF1-E9E0-D342-4A81-E64F76FE2B0E}"/>
              </a:ext>
            </a:extLst>
          </p:cNvPr>
          <p:cNvGrpSpPr/>
          <p:nvPr/>
        </p:nvGrpSpPr>
        <p:grpSpPr>
          <a:xfrm>
            <a:off x="668284" y="765394"/>
            <a:ext cx="720000" cy="720000"/>
            <a:chOff x="3824079" y="1423315"/>
            <a:chExt cx="720000" cy="720000"/>
          </a:xfrm>
        </p:grpSpPr>
        <p:sp>
          <p:nvSpPr>
            <p:cNvPr id="14" name="Elipse 13">
              <a:extLst>
                <a:ext uri="{FF2B5EF4-FFF2-40B4-BE49-F238E27FC236}">
                  <a16:creationId xmlns:a16="http://schemas.microsoft.com/office/drawing/2014/main" id="{95451C08-D5EA-4C45-7536-CD5FA51C4089}"/>
                </a:ext>
              </a:extLst>
            </p:cNvPr>
            <p:cNvSpPr/>
            <p:nvPr/>
          </p:nvSpPr>
          <p:spPr>
            <a:xfrm>
              <a:off x="3824079" y="1423315"/>
              <a:ext cx="720000" cy="720000"/>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r"/>
              <a:endParaRPr lang="es-EC"/>
            </a:p>
          </p:txBody>
        </p:sp>
        <p:sp>
          <p:nvSpPr>
            <p:cNvPr id="13" name="Elipse 12">
              <a:extLst>
                <a:ext uri="{FF2B5EF4-FFF2-40B4-BE49-F238E27FC236}">
                  <a16:creationId xmlns:a16="http://schemas.microsoft.com/office/drawing/2014/main" id="{E522682F-B4D7-4B52-CBB7-123F36A08DD3}"/>
                </a:ext>
              </a:extLst>
            </p:cNvPr>
            <p:cNvSpPr/>
            <p:nvPr/>
          </p:nvSpPr>
          <p:spPr>
            <a:xfrm>
              <a:off x="3914079" y="1513315"/>
              <a:ext cx="540000" cy="540000"/>
            </a:xfrm>
            <a:prstGeom prst="ellipse">
              <a:avLst/>
            </a:prstGeom>
            <a:solidFill>
              <a:schemeClr val="accent6">
                <a:lumMod val="40000"/>
                <a:lumOff val="60000"/>
              </a:schemeClr>
            </a:solidFill>
          </p:spPr>
          <p:style>
            <a:lnRef idx="3">
              <a:schemeClr val="lt1"/>
            </a:lnRef>
            <a:fillRef idx="1">
              <a:schemeClr val="accent6"/>
            </a:fillRef>
            <a:effectRef idx="1">
              <a:schemeClr val="accent6"/>
            </a:effectRef>
            <a:fontRef idx="minor">
              <a:schemeClr val="lt1"/>
            </a:fontRef>
          </p:style>
          <p:txBody>
            <a:bodyPr rtlCol="0" anchor="ctr"/>
            <a:lstStyle/>
            <a:p>
              <a:pPr algn="r"/>
              <a:endParaRPr lang="es-EC"/>
            </a:p>
          </p:txBody>
        </p:sp>
      </p:grpSp>
      <p:grpSp>
        <p:nvGrpSpPr>
          <p:cNvPr id="17" name="Grupo 16">
            <a:extLst>
              <a:ext uri="{FF2B5EF4-FFF2-40B4-BE49-F238E27FC236}">
                <a16:creationId xmlns:a16="http://schemas.microsoft.com/office/drawing/2014/main" id="{05558FC5-CC5E-FAFD-0853-99285B2BF1EF}"/>
              </a:ext>
            </a:extLst>
          </p:cNvPr>
          <p:cNvGrpSpPr/>
          <p:nvPr/>
        </p:nvGrpSpPr>
        <p:grpSpPr>
          <a:xfrm>
            <a:off x="1373972" y="1456949"/>
            <a:ext cx="720000" cy="720000"/>
            <a:chOff x="3824079" y="1423315"/>
            <a:chExt cx="720000" cy="720000"/>
          </a:xfrm>
        </p:grpSpPr>
        <p:sp>
          <p:nvSpPr>
            <p:cNvPr id="18" name="Elipse 17">
              <a:extLst>
                <a:ext uri="{FF2B5EF4-FFF2-40B4-BE49-F238E27FC236}">
                  <a16:creationId xmlns:a16="http://schemas.microsoft.com/office/drawing/2014/main" id="{EBF3A1F1-AF70-DEED-2CED-6E4BC925E40B}"/>
                </a:ext>
              </a:extLst>
            </p:cNvPr>
            <p:cNvSpPr/>
            <p:nvPr/>
          </p:nvSpPr>
          <p:spPr>
            <a:xfrm>
              <a:off x="3824079" y="1423315"/>
              <a:ext cx="720000" cy="720000"/>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r"/>
              <a:endParaRPr lang="es-EC"/>
            </a:p>
          </p:txBody>
        </p:sp>
        <p:sp>
          <p:nvSpPr>
            <p:cNvPr id="19" name="Elipse 18">
              <a:extLst>
                <a:ext uri="{FF2B5EF4-FFF2-40B4-BE49-F238E27FC236}">
                  <a16:creationId xmlns:a16="http://schemas.microsoft.com/office/drawing/2014/main" id="{D8A4DCE2-5966-B865-FA72-91132D123350}"/>
                </a:ext>
              </a:extLst>
            </p:cNvPr>
            <p:cNvSpPr/>
            <p:nvPr/>
          </p:nvSpPr>
          <p:spPr>
            <a:xfrm>
              <a:off x="3914079" y="1513315"/>
              <a:ext cx="540000" cy="540000"/>
            </a:xfrm>
            <a:prstGeom prst="ellipse">
              <a:avLst/>
            </a:prstGeom>
            <a:solidFill>
              <a:schemeClr val="accent6">
                <a:lumMod val="40000"/>
                <a:lumOff val="60000"/>
              </a:schemeClr>
            </a:solidFill>
          </p:spPr>
          <p:style>
            <a:lnRef idx="3">
              <a:schemeClr val="lt1"/>
            </a:lnRef>
            <a:fillRef idx="1">
              <a:schemeClr val="accent6"/>
            </a:fillRef>
            <a:effectRef idx="1">
              <a:schemeClr val="accent6"/>
            </a:effectRef>
            <a:fontRef idx="minor">
              <a:schemeClr val="lt1"/>
            </a:fontRef>
          </p:style>
          <p:txBody>
            <a:bodyPr rtlCol="0" anchor="ctr"/>
            <a:lstStyle/>
            <a:p>
              <a:pPr algn="r"/>
              <a:endParaRPr lang="es-EC"/>
            </a:p>
          </p:txBody>
        </p:sp>
      </p:grpSp>
      <p:sp>
        <p:nvSpPr>
          <p:cNvPr id="20" name="CuadroTexto 19">
            <a:extLst>
              <a:ext uri="{FF2B5EF4-FFF2-40B4-BE49-F238E27FC236}">
                <a16:creationId xmlns:a16="http://schemas.microsoft.com/office/drawing/2014/main" id="{60FCB198-B4D9-A5AC-B97D-568A98069D2D}"/>
              </a:ext>
            </a:extLst>
          </p:cNvPr>
          <p:cNvSpPr txBox="1"/>
          <p:nvPr/>
        </p:nvSpPr>
        <p:spPr>
          <a:xfrm>
            <a:off x="1478284" y="940729"/>
            <a:ext cx="2110038" cy="369332"/>
          </a:xfrm>
          <a:prstGeom prst="rect">
            <a:avLst/>
          </a:prstGeom>
          <a:noFill/>
        </p:spPr>
        <p:txBody>
          <a:bodyPr wrap="square" rtlCol="0">
            <a:spAutoFit/>
          </a:bodyPr>
          <a:lstStyle/>
          <a:p>
            <a:r>
              <a:rPr lang="es-EC" b="1"/>
              <a:t>Introducción</a:t>
            </a:r>
          </a:p>
        </p:txBody>
      </p:sp>
      <p:sp>
        <p:nvSpPr>
          <p:cNvPr id="21" name="CuadroTexto 20">
            <a:extLst>
              <a:ext uri="{FF2B5EF4-FFF2-40B4-BE49-F238E27FC236}">
                <a16:creationId xmlns:a16="http://schemas.microsoft.com/office/drawing/2014/main" id="{D273C596-8095-D1EC-0660-E98E102CF8DB}"/>
              </a:ext>
            </a:extLst>
          </p:cNvPr>
          <p:cNvSpPr txBox="1"/>
          <p:nvPr/>
        </p:nvSpPr>
        <p:spPr>
          <a:xfrm>
            <a:off x="2098714" y="1628839"/>
            <a:ext cx="2110038" cy="369332"/>
          </a:xfrm>
          <a:prstGeom prst="rect">
            <a:avLst/>
          </a:prstGeom>
          <a:noFill/>
        </p:spPr>
        <p:txBody>
          <a:bodyPr wrap="square" rtlCol="0">
            <a:spAutoFit/>
          </a:bodyPr>
          <a:lstStyle/>
          <a:p>
            <a:r>
              <a:rPr lang="es-EC" b="1"/>
              <a:t>Objetivos</a:t>
            </a:r>
          </a:p>
        </p:txBody>
      </p:sp>
      <p:grpSp>
        <p:nvGrpSpPr>
          <p:cNvPr id="22" name="Grupo 21">
            <a:extLst>
              <a:ext uri="{FF2B5EF4-FFF2-40B4-BE49-F238E27FC236}">
                <a16:creationId xmlns:a16="http://schemas.microsoft.com/office/drawing/2014/main" id="{0250D73B-5AD4-863B-4F26-01E2C55E143B}"/>
              </a:ext>
            </a:extLst>
          </p:cNvPr>
          <p:cNvGrpSpPr/>
          <p:nvPr/>
        </p:nvGrpSpPr>
        <p:grpSpPr>
          <a:xfrm>
            <a:off x="1803819" y="2312932"/>
            <a:ext cx="720000" cy="720000"/>
            <a:chOff x="3824079" y="1423315"/>
            <a:chExt cx="720000" cy="720000"/>
          </a:xfrm>
        </p:grpSpPr>
        <p:sp>
          <p:nvSpPr>
            <p:cNvPr id="23" name="Elipse 22">
              <a:extLst>
                <a:ext uri="{FF2B5EF4-FFF2-40B4-BE49-F238E27FC236}">
                  <a16:creationId xmlns:a16="http://schemas.microsoft.com/office/drawing/2014/main" id="{0CA1B902-B471-31E1-4D81-A9946C91B96A}"/>
                </a:ext>
              </a:extLst>
            </p:cNvPr>
            <p:cNvSpPr/>
            <p:nvPr/>
          </p:nvSpPr>
          <p:spPr>
            <a:xfrm>
              <a:off x="3824079" y="1423315"/>
              <a:ext cx="720000" cy="720000"/>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r"/>
              <a:endParaRPr lang="es-EC"/>
            </a:p>
          </p:txBody>
        </p:sp>
        <p:sp>
          <p:nvSpPr>
            <p:cNvPr id="24" name="Elipse 23">
              <a:extLst>
                <a:ext uri="{FF2B5EF4-FFF2-40B4-BE49-F238E27FC236}">
                  <a16:creationId xmlns:a16="http://schemas.microsoft.com/office/drawing/2014/main" id="{FC5F2F1E-4258-ED44-0BC5-EDDED657A063}"/>
                </a:ext>
              </a:extLst>
            </p:cNvPr>
            <p:cNvSpPr/>
            <p:nvPr/>
          </p:nvSpPr>
          <p:spPr>
            <a:xfrm>
              <a:off x="3914079" y="1513315"/>
              <a:ext cx="540000" cy="540000"/>
            </a:xfrm>
            <a:prstGeom prst="ellipse">
              <a:avLst/>
            </a:prstGeom>
            <a:solidFill>
              <a:srgbClr val="70AD47"/>
            </a:solidFill>
          </p:spPr>
          <p:style>
            <a:lnRef idx="3">
              <a:schemeClr val="lt1"/>
            </a:lnRef>
            <a:fillRef idx="1">
              <a:schemeClr val="accent6"/>
            </a:fillRef>
            <a:effectRef idx="1">
              <a:schemeClr val="accent6"/>
            </a:effectRef>
            <a:fontRef idx="minor">
              <a:schemeClr val="lt1"/>
            </a:fontRef>
          </p:style>
          <p:txBody>
            <a:bodyPr rtlCol="0" anchor="ctr"/>
            <a:lstStyle/>
            <a:p>
              <a:pPr algn="r"/>
              <a:endParaRPr lang="es-EC"/>
            </a:p>
          </p:txBody>
        </p:sp>
      </p:grpSp>
      <p:sp>
        <p:nvSpPr>
          <p:cNvPr id="25" name="CuadroTexto 24">
            <a:extLst>
              <a:ext uri="{FF2B5EF4-FFF2-40B4-BE49-F238E27FC236}">
                <a16:creationId xmlns:a16="http://schemas.microsoft.com/office/drawing/2014/main" id="{ACF05443-6530-570E-9AA9-C51EB9A50774}"/>
              </a:ext>
            </a:extLst>
          </p:cNvPr>
          <p:cNvSpPr txBox="1"/>
          <p:nvPr/>
        </p:nvSpPr>
        <p:spPr>
          <a:xfrm>
            <a:off x="2528560" y="2484822"/>
            <a:ext cx="4240229" cy="369332"/>
          </a:xfrm>
          <a:prstGeom prst="rect">
            <a:avLst/>
          </a:prstGeom>
          <a:noFill/>
        </p:spPr>
        <p:txBody>
          <a:bodyPr wrap="square" lIns="91440" tIns="45720" rIns="91440" bIns="45720" rtlCol="0" anchor="t">
            <a:spAutoFit/>
          </a:bodyPr>
          <a:lstStyle/>
          <a:p>
            <a:r>
              <a:rPr lang="es-EC" b="1">
                <a:cs typeface="Calibri"/>
              </a:rPr>
              <a:t>Marco Teórico</a:t>
            </a:r>
          </a:p>
        </p:txBody>
      </p:sp>
      <p:grpSp>
        <p:nvGrpSpPr>
          <p:cNvPr id="26" name="Grupo 25">
            <a:extLst>
              <a:ext uri="{FF2B5EF4-FFF2-40B4-BE49-F238E27FC236}">
                <a16:creationId xmlns:a16="http://schemas.microsoft.com/office/drawing/2014/main" id="{BEA1D7AA-AA75-43C9-5D63-721012CA47A9}"/>
              </a:ext>
            </a:extLst>
          </p:cNvPr>
          <p:cNvGrpSpPr/>
          <p:nvPr/>
        </p:nvGrpSpPr>
        <p:grpSpPr>
          <a:xfrm>
            <a:off x="1893819" y="3248146"/>
            <a:ext cx="720000" cy="720000"/>
            <a:chOff x="3824079" y="1423315"/>
            <a:chExt cx="720000" cy="720000"/>
          </a:xfrm>
        </p:grpSpPr>
        <p:sp>
          <p:nvSpPr>
            <p:cNvPr id="27" name="Elipse 26">
              <a:extLst>
                <a:ext uri="{FF2B5EF4-FFF2-40B4-BE49-F238E27FC236}">
                  <a16:creationId xmlns:a16="http://schemas.microsoft.com/office/drawing/2014/main" id="{6A1433A5-7D39-88C9-4B59-557E9457FF26}"/>
                </a:ext>
              </a:extLst>
            </p:cNvPr>
            <p:cNvSpPr/>
            <p:nvPr/>
          </p:nvSpPr>
          <p:spPr>
            <a:xfrm>
              <a:off x="3824079" y="1423315"/>
              <a:ext cx="720000" cy="720000"/>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r"/>
              <a:endParaRPr lang="es-EC"/>
            </a:p>
          </p:txBody>
        </p:sp>
        <p:sp>
          <p:nvSpPr>
            <p:cNvPr id="28" name="Elipse 27">
              <a:extLst>
                <a:ext uri="{FF2B5EF4-FFF2-40B4-BE49-F238E27FC236}">
                  <a16:creationId xmlns:a16="http://schemas.microsoft.com/office/drawing/2014/main" id="{BEE98E46-2142-F64A-E24C-10B6E626C410}"/>
                </a:ext>
              </a:extLst>
            </p:cNvPr>
            <p:cNvSpPr/>
            <p:nvPr/>
          </p:nvSpPr>
          <p:spPr>
            <a:xfrm>
              <a:off x="3914079" y="1513315"/>
              <a:ext cx="540000" cy="540000"/>
            </a:xfrm>
            <a:prstGeom prst="ellipse">
              <a:avLst/>
            </a:prstGeom>
            <a:solidFill>
              <a:schemeClr val="accent6">
                <a:lumMod val="20000"/>
                <a:lumOff val="80000"/>
              </a:schemeClr>
            </a:solidFill>
          </p:spPr>
          <p:style>
            <a:lnRef idx="3">
              <a:schemeClr val="lt1"/>
            </a:lnRef>
            <a:fillRef idx="1">
              <a:schemeClr val="accent6"/>
            </a:fillRef>
            <a:effectRef idx="1">
              <a:schemeClr val="accent6"/>
            </a:effectRef>
            <a:fontRef idx="minor">
              <a:schemeClr val="lt1"/>
            </a:fontRef>
          </p:style>
          <p:txBody>
            <a:bodyPr rtlCol="0" anchor="ctr"/>
            <a:lstStyle/>
            <a:p>
              <a:pPr algn="r"/>
              <a:endParaRPr lang="es-EC"/>
            </a:p>
          </p:txBody>
        </p:sp>
      </p:grpSp>
      <p:sp>
        <p:nvSpPr>
          <p:cNvPr id="29" name="CuadroTexto 28">
            <a:extLst>
              <a:ext uri="{FF2B5EF4-FFF2-40B4-BE49-F238E27FC236}">
                <a16:creationId xmlns:a16="http://schemas.microsoft.com/office/drawing/2014/main" id="{A364467E-3C0F-43BA-64F2-791B2396FBD0}"/>
              </a:ext>
            </a:extLst>
          </p:cNvPr>
          <p:cNvSpPr txBox="1"/>
          <p:nvPr/>
        </p:nvSpPr>
        <p:spPr>
          <a:xfrm>
            <a:off x="2618561" y="3420036"/>
            <a:ext cx="3994112" cy="369332"/>
          </a:xfrm>
          <a:prstGeom prst="rect">
            <a:avLst/>
          </a:prstGeom>
          <a:noFill/>
        </p:spPr>
        <p:txBody>
          <a:bodyPr wrap="square" lIns="91440" tIns="45720" rIns="91440" bIns="45720" rtlCol="0" anchor="t">
            <a:spAutoFit/>
          </a:bodyPr>
          <a:lstStyle/>
          <a:p>
            <a:r>
              <a:rPr lang="es-EC" b="1">
                <a:cs typeface="Calibri"/>
              </a:rPr>
              <a:t>Implementación del sistema</a:t>
            </a:r>
            <a:endParaRPr lang="en-US"/>
          </a:p>
        </p:txBody>
      </p:sp>
      <p:grpSp>
        <p:nvGrpSpPr>
          <p:cNvPr id="30" name="Grupo 29">
            <a:extLst>
              <a:ext uri="{FF2B5EF4-FFF2-40B4-BE49-F238E27FC236}">
                <a16:creationId xmlns:a16="http://schemas.microsoft.com/office/drawing/2014/main" id="{A0B50C9D-0EF9-D4D1-6458-6A41B1A20BAA}"/>
              </a:ext>
            </a:extLst>
          </p:cNvPr>
          <p:cNvGrpSpPr/>
          <p:nvPr/>
        </p:nvGrpSpPr>
        <p:grpSpPr>
          <a:xfrm>
            <a:off x="1709077" y="4143340"/>
            <a:ext cx="720000" cy="720000"/>
            <a:chOff x="3824079" y="1423315"/>
            <a:chExt cx="720000" cy="720000"/>
          </a:xfrm>
        </p:grpSpPr>
        <p:sp>
          <p:nvSpPr>
            <p:cNvPr id="31" name="Elipse 30">
              <a:extLst>
                <a:ext uri="{FF2B5EF4-FFF2-40B4-BE49-F238E27FC236}">
                  <a16:creationId xmlns:a16="http://schemas.microsoft.com/office/drawing/2014/main" id="{4AB6B612-C717-8E16-5F1F-A48FC78B9FED}"/>
                </a:ext>
              </a:extLst>
            </p:cNvPr>
            <p:cNvSpPr/>
            <p:nvPr/>
          </p:nvSpPr>
          <p:spPr>
            <a:xfrm>
              <a:off x="3824079" y="1423315"/>
              <a:ext cx="720000" cy="720000"/>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r"/>
              <a:endParaRPr lang="es-EC"/>
            </a:p>
          </p:txBody>
        </p:sp>
        <p:sp>
          <p:nvSpPr>
            <p:cNvPr id="32" name="Elipse 31">
              <a:extLst>
                <a:ext uri="{FF2B5EF4-FFF2-40B4-BE49-F238E27FC236}">
                  <a16:creationId xmlns:a16="http://schemas.microsoft.com/office/drawing/2014/main" id="{1B85B521-5429-97F7-E5D8-115393E6E53F}"/>
                </a:ext>
              </a:extLst>
            </p:cNvPr>
            <p:cNvSpPr/>
            <p:nvPr/>
          </p:nvSpPr>
          <p:spPr>
            <a:xfrm>
              <a:off x="3914079" y="1513315"/>
              <a:ext cx="540000" cy="540000"/>
            </a:xfrm>
            <a:prstGeom prst="ellipse">
              <a:avLst/>
            </a:prstGeom>
            <a:solidFill>
              <a:schemeClr val="accent6">
                <a:lumMod val="20000"/>
                <a:lumOff val="80000"/>
              </a:schemeClr>
            </a:solidFill>
          </p:spPr>
          <p:style>
            <a:lnRef idx="3">
              <a:schemeClr val="lt1"/>
            </a:lnRef>
            <a:fillRef idx="1">
              <a:schemeClr val="accent6"/>
            </a:fillRef>
            <a:effectRef idx="1">
              <a:schemeClr val="accent6"/>
            </a:effectRef>
            <a:fontRef idx="minor">
              <a:schemeClr val="lt1"/>
            </a:fontRef>
          </p:style>
          <p:txBody>
            <a:bodyPr rtlCol="0" anchor="ctr"/>
            <a:lstStyle/>
            <a:p>
              <a:pPr algn="r"/>
              <a:endParaRPr lang="es-EC"/>
            </a:p>
          </p:txBody>
        </p:sp>
      </p:grpSp>
      <p:sp>
        <p:nvSpPr>
          <p:cNvPr id="33" name="CuadroTexto 32">
            <a:extLst>
              <a:ext uri="{FF2B5EF4-FFF2-40B4-BE49-F238E27FC236}">
                <a16:creationId xmlns:a16="http://schemas.microsoft.com/office/drawing/2014/main" id="{598EBD1B-B654-325E-9F78-EFB4F2593A9B}"/>
              </a:ext>
            </a:extLst>
          </p:cNvPr>
          <p:cNvSpPr txBox="1"/>
          <p:nvPr/>
        </p:nvSpPr>
        <p:spPr>
          <a:xfrm>
            <a:off x="2423922" y="4315230"/>
            <a:ext cx="4201045" cy="369332"/>
          </a:xfrm>
          <a:prstGeom prst="rect">
            <a:avLst/>
          </a:prstGeom>
          <a:noFill/>
        </p:spPr>
        <p:txBody>
          <a:bodyPr wrap="square" lIns="91440" tIns="45720" rIns="91440" bIns="45720" rtlCol="0" anchor="t">
            <a:spAutoFit/>
          </a:bodyPr>
          <a:lstStyle/>
          <a:p>
            <a:r>
              <a:rPr lang="es-EC" b="1">
                <a:cs typeface="Calibri"/>
              </a:rPr>
              <a:t>Análisis de resultados experimentales</a:t>
            </a:r>
            <a:endParaRPr lang="en-US"/>
          </a:p>
        </p:txBody>
      </p:sp>
      <p:grpSp>
        <p:nvGrpSpPr>
          <p:cNvPr id="34" name="Grupo 33">
            <a:extLst>
              <a:ext uri="{FF2B5EF4-FFF2-40B4-BE49-F238E27FC236}">
                <a16:creationId xmlns:a16="http://schemas.microsoft.com/office/drawing/2014/main" id="{3113EB0C-6ED7-72C4-1E57-30FB0DBEF459}"/>
              </a:ext>
            </a:extLst>
          </p:cNvPr>
          <p:cNvGrpSpPr/>
          <p:nvPr/>
        </p:nvGrpSpPr>
        <p:grpSpPr>
          <a:xfrm>
            <a:off x="1263819" y="4895322"/>
            <a:ext cx="720000" cy="720000"/>
            <a:chOff x="3824079" y="1423315"/>
            <a:chExt cx="720000" cy="720000"/>
          </a:xfrm>
        </p:grpSpPr>
        <p:sp>
          <p:nvSpPr>
            <p:cNvPr id="35" name="Elipse 34">
              <a:extLst>
                <a:ext uri="{FF2B5EF4-FFF2-40B4-BE49-F238E27FC236}">
                  <a16:creationId xmlns:a16="http://schemas.microsoft.com/office/drawing/2014/main" id="{2AB95C0F-7832-24AC-F037-D10881B50B58}"/>
                </a:ext>
              </a:extLst>
            </p:cNvPr>
            <p:cNvSpPr/>
            <p:nvPr/>
          </p:nvSpPr>
          <p:spPr>
            <a:xfrm>
              <a:off x="3824079" y="1423315"/>
              <a:ext cx="720000" cy="720000"/>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r"/>
              <a:endParaRPr lang="es-EC"/>
            </a:p>
          </p:txBody>
        </p:sp>
        <p:sp>
          <p:nvSpPr>
            <p:cNvPr id="36" name="Elipse 35">
              <a:extLst>
                <a:ext uri="{FF2B5EF4-FFF2-40B4-BE49-F238E27FC236}">
                  <a16:creationId xmlns:a16="http://schemas.microsoft.com/office/drawing/2014/main" id="{8B0CC9A5-09E7-0679-055A-E96D115EB244}"/>
                </a:ext>
              </a:extLst>
            </p:cNvPr>
            <p:cNvSpPr/>
            <p:nvPr/>
          </p:nvSpPr>
          <p:spPr>
            <a:xfrm>
              <a:off x="3914079" y="1513315"/>
              <a:ext cx="540000" cy="540000"/>
            </a:xfrm>
            <a:prstGeom prst="ellipse">
              <a:avLst/>
            </a:prstGeom>
            <a:solidFill>
              <a:schemeClr val="accent6">
                <a:lumMod val="20000"/>
                <a:lumOff val="80000"/>
              </a:schemeClr>
            </a:solidFill>
          </p:spPr>
          <p:style>
            <a:lnRef idx="3">
              <a:schemeClr val="lt1"/>
            </a:lnRef>
            <a:fillRef idx="1">
              <a:schemeClr val="accent6"/>
            </a:fillRef>
            <a:effectRef idx="1">
              <a:schemeClr val="accent6"/>
            </a:effectRef>
            <a:fontRef idx="minor">
              <a:schemeClr val="lt1"/>
            </a:fontRef>
          </p:style>
          <p:txBody>
            <a:bodyPr rtlCol="0" anchor="ctr"/>
            <a:lstStyle/>
            <a:p>
              <a:pPr algn="r"/>
              <a:endParaRPr lang="es-EC"/>
            </a:p>
          </p:txBody>
        </p:sp>
      </p:grpSp>
      <p:sp>
        <p:nvSpPr>
          <p:cNvPr id="37" name="CuadroTexto 36">
            <a:extLst>
              <a:ext uri="{FF2B5EF4-FFF2-40B4-BE49-F238E27FC236}">
                <a16:creationId xmlns:a16="http://schemas.microsoft.com/office/drawing/2014/main" id="{E71124E3-59C1-C9BA-4179-42AE490C22A1}"/>
              </a:ext>
            </a:extLst>
          </p:cNvPr>
          <p:cNvSpPr txBox="1"/>
          <p:nvPr/>
        </p:nvSpPr>
        <p:spPr>
          <a:xfrm>
            <a:off x="1978665" y="5067212"/>
            <a:ext cx="3446011" cy="369332"/>
          </a:xfrm>
          <a:prstGeom prst="rect">
            <a:avLst/>
          </a:prstGeom>
          <a:noFill/>
        </p:spPr>
        <p:txBody>
          <a:bodyPr wrap="square" lIns="91440" tIns="45720" rIns="91440" bIns="45720" rtlCol="0" anchor="t">
            <a:spAutoFit/>
          </a:bodyPr>
          <a:lstStyle/>
          <a:p>
            <a:r>
              <a:rPr lang="es-EC" b="1">
                <a:cs typeface="Calibri"/>
              </a:rPr>
              <a:t>Conclusiones y recomendaciones</a:t>
            </a:r>
            <a:endParaRPr lang="en-US"/>
          </a:p>
        </p:txBody>
      </p:sp>
      <p:sp>
        <p:nvSpPr>
          <p:cNvPr id="38" name="CuadroTexto 37">
            <a:extLst>
              <a:ext uri="{FF2B5EF4-FFF2-40B4-BE49-F238E27FC236}">
                <a16:creationId xmlns:a16="http://schemas.microsoft.com/office/drawing/2014/main" id="{6A19F4D8-D736-60C5-926F-4A4E794F0386}"/>
              </a:ext>
            </a:extLst>
          </p:cNvPr>
          <p:cNvSpPr txBox="1"/>
          <p:nvPr/>
        </p:nvSpPr>
        <p:spPr>
          <a:xfrm>
            <a:off x="5272021" y="28238"/>
            <a:ext cx="2681304" cy="646331"/>
          </a:xfrm>
          <a:prstGeom prst="rect">
            <a:avLst/>
          </a:prstGeom>
          <a:noFill/>
        </p:spPr>
        <p:txBody>
          <a:bodyPr wrap="square" rtlCol="0">
            <a:spAutoFit/>
          </a:bodyPr>
          <a:lstStyle/>
          <a:p>
            <a:pPr algn="ctr"/>
            <a:r>
              <a:rPr lang="es-EC" sz="3600" b="1"/>
              <a:t>CONTENIDO</a:t>
            </a:r>
          </a:p>
        </p:txBody>
      </p:sp>
    </p:spTree>
    <p:extLst>
      <p:ext uri="{BB962C8B-B14F-4D97-AF65-F5344CB8AC3E}">
        <p14:creationId xmlns:p14="http://schemas.microsoft.com/office/powerpoint/2010/main" val="283945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Texto&#10;&#10;Descripción generada automáticamente con confianza media">
            <a:extLst>
              <a:ext uri="{FF2B5EF4-FFF2-40B4-BE49-F238E27FC236}">
                <a16:creationId xmlns:a16="http://schemas.microsoft.com/office/drawing/2014/main" id="{59B9D876-F66B-73B9-EF3B-658E521BB4C2}"/>
              </a:ext>
            </a:extLst>
          </p:cNvPr>
          <p:cNvPicPr>
            <a:picLocks noGrp="1" noRot="1" noChangeAspect="1" noMove="1" noResize="1" noEditPoints="1" noAdjustHandles="1" noChangeArrowheads="1" noChangeShapeType="1" noCrop="1"/>
          </p:cNvPicPr>
          <p:nvPr/>
        </p:nvPicPr>
        <p:blipFill rotWithShape="1">
          <a:blip r:embed="rId2">
            <a:extLst>
              <a:ext uri="{BEBA8EAE-BF5A-486C-A8C5-ECC9F3942E4B}">
                <a14:imgProps xmlns:a14="http://schemas.microsoft.com/office/drawing/2010/main">
                  <a14:imgLayer r:embed="rId3">
                    <a14:imgEffect>
                      <a14:backgroundRemoval t="742" b="97403" l="1040" r="99688">
                        <a14:foregroundMark x1="60499" y1="92022" x2="60499" y2="92022"/>
                        <a14:foregroundMark x1="60811" y1="91466" x2="67879" y2="89610"/>
                        <a14:foregroundMark x1="67879" y1="89610" x2="74116" y2="91280"/>
                        <a14:foregroundMark x1="78067" y1="89796" x2="86694" y2="89239"/>
                        <a14:foregroundMark x1="86694" y1="89239" x2="94283" y2="89239"/>
                        <a14:foregroundMark x1="1143" y1="91466" x2="8524" y2="91280"/>
                        <a14:foregroundMark x1="59875" y1="92579" x2="62058" y2="92208"/>
                        <a14:foregroundMark x1="76091" y1="95362" x2="85447" y2="93692"/>
                        <a14:foregroundMark x1="85447" y1="93692" x2="97089" y2="94620"/>
                        <a14:foregroundMark x1="79314" y1="96475" x2="92723" y2="94805"/>
                        <a14:foregroundMark x1="92723" y1="94805" x2="96985" y2="95547"/>
                        <a14:foregroundMark x1="97817" y1="95918" x2="85655" y2="97403"/>
                        <a14:foregroundMark x1="3222" y1="96846" x2="9875" y2="96475"/>
                        <a14:foregroundMark x1="9875" y1="96475" x2="20166" y2="96660"/>
                        <a14:foregroundMark x1="59875" y1="95547" x2="80769" y2="95362"/>
                        <a14:foregroundMark x1="93659" y1="97217" x2="96570" y2="96846"/>
                        <a14:foregroundMark x1="97817" y1="96660" x2="99376" y2="95547"/>
                        <a14:foregroundMark x1="97817" y1="94063" x2="99896" y2="92764"/>
                        <a14:foregroundMark x1="98441" y1="4824" x2="7588" y2="6308"/>
                        <a14:foregroundMark x1="2391" y1="4453" x2="18919" y2="742"/>
                        <a14:foregroundMark x1="20166" y1="95733" x2="24220" y2="95918"/>
                        <a14:foregroundMark x1="24220" y1="95918" x2="60811" y2="94434"/>
                        <a14:backgroundMark x1="24532" y1="31911" x2="24532" y2="31911"/>
                        <a14:backgroundMark x1="23077" y1="35436" x2="27131" y2="30241"/>
                        <a14:backgroundMark x1="27131" y1="30241" x2="27443" y2="28942"/>
                        <a14:backgroundMark x1="22453" y1="36364" x2="19439" y2="42857"/>
                        <a14:backgroundMark x1="19439" y1="42857" x2="19335" y2="44156"/>
                        <a14:backgroundMark x1="29938" y1="39703" x2="34200" y2="39703"/>
                        <a14:backgroundMark x1="34200" y1="39703" x2="40021" y2="39518"/>
                        <a14:backgroundMark x1="40021" y1="39518" x2="44387" y2="41002"/>
                        <a14:backgroundMark x1="42412" y1="45269" x2="45738" y2="50464"/>
                        <a14:backgroundMark x1="45738" y1="50464" x2="48857" y2="44712"/>
                        <a14:backgroundMark x1="48857" y1="44712" x2="49064" y2="44156"/>
                        <a14:backgroundMark x1="51767" y1="40445" x2="51871" y2="49351"/>
                        <a14:backgroundMark x1="51871" y1="49351" x2="49792" y2="51763"/>
                        <a14:backgroundMark x1="52287" y1="39147" x2="54574" y2="43785"/>
                        <a14:backgroundMark x1="53326" y1="50093" x2="57900" y2="46568"/>
                        <a14:backgroundMark x1="57900" y1="46568" x2="60499" y2="40631"/>
                        <a14:backgroundMark x1="60499" y1="40631" x2="61538" y2="40074"/>
                        <a14:backgroundMark x1="57484" y1="48794" x2="64137" y2="45640"/>
                        <a14:backgroundMark x1="64137" y1="45640" x2="65800" y2="41373"/>
                        <a14:backgroundMark x1="64449" y1="47124" x2="58108" y2="51391"/>
                        <a14:backgroundMark x1="58108" y1="51391" x2="57796" y2="51391"/>
                        <a14:backgroundMark x1="63617" y1="50093" x2="68815" y2="48423"/>
                        <a14:backgroundMark x1="68815" y1="48423" x2="69854" y2="44898"/>
                        <a14:backgroundMark x1="71414" y1="41373" x2="76299" y2="39147"/>
                        <a14:backgroundMark x1="76299" y1="39147" x2="75884" y2="42672"/>
                        <a14:backgroundMark x1="71102" y1="51020" x2="74948" y2="46939"/>
                        <a14:backgroundMark x1="74948" y1="46939" x2="75364" y2="44341"/>
                        <a14:backgroundMark x1="19439" y1="47310" x2="21518" y2="51206"/>
                        <a14:backgroundMark x1="77235" y1="49536" x2="79314" y2="45269"/>
                        <a14:backgroundMark x1="35551" y1="45640" x2="35551" y2="45640"/>
                        <a14:backgroundMark x1="35031" y1="45269" x2="35031" y2="45269"/>
                        <a14:backgroundMark x1="84511" y1="37848" x2="84511" y2="37848"/>
                        <a14:backgroundMark x1="84719" y1="37477" x2="83264" y2="37662"/>
                        <a14:backgroundMark x1="32017" y1="26716" x2="36279" y2="25788"/>
                        <a14:backgroundMark x1="21518" y1="51577" x2="28274" y2="50835"/>
                        <a14:backgroundMark x1="28274" y1="50835" x2="33368" y2="47495"/>
                        <a14:backgroundMark x1="33368" y1="47495" x2="34823" y2="45269"/>
                        <a14:backgroundMark x1="79210" y1="47124" x2="82640" y2="50835"/>
                        <a14:backgroundMark x1="82640" y1="50835" x2="86071" y2="47681"/>
                        <a14:backgroundMark x1="32017" y1="34508" x2="34927" y2="36178"/>
                        <a14:backgroundMark x1="37630" y1="29499" x2="37838" y2="33395"/>
                        <a14:backgroundMark x1="33576" y1="50093" x2="31601" y2="56586"/>
                        <a14:backgroundMark x1="62474" y1="39147" x2="63721" y2="42672"/>
                        <a14:backgroundMark x1="41892" y1="48052" x2="45218" y2="50278"/>
                        <a14:backgroundMark x1="68815" y1="35622" x2="68815" y2="35622"/>
                      </a14:backgroundRemoval>
                    </a14:imgEffect>
                  </a14:imgLayer>
                </a14:imgProps>
              </a:ext>
            </a:extLst>
          </a:blip>
          <a:srcRect l="426" r="-1" b="-1"/>
          <a:stretch/>
        </p:blipFill>
        <p:spPr>
          <a:xfrm>
            <a:off x="20" y="1282"/>
            <a:ext cx="12191980" cy="6856718"/>
          </a:xfrm>
          <a:prstGeom prst="rect">
            <a:avLst/>
          </a:prstGeom>
        </p:spPr>
      </p:pic>
      <p:sp>
        <p:nvSpPr>
          <p:cNvPr id="3" name="CuadroTexto 2">
            <a:extLst>
              <a:ext uri="{FF2B5EF4-FFF2-40B4-BE49-F238E27FC236}">
                <a16:creationId xmlns:a16="http://schemas.microsoft.com/office/drawing/2014/main" id="{25B24BE0-1491-2C93-765F-8F2C2003271E}"/>
              </a:ext>
            </a:extLst>
          </p:cNvPr>
          <p:cNvSpPr txBox="1"/>
          <p:nvPr/>
        </p:nvSpPr>
        <p:spPr>
          <a:xfrm>
            <a:off x="0" y="0"/>
            <a:ext cx="12191980" cy="646331"/>
          </a:xfrm>
          <a:prstGeom prst="rect">
            <a:avLst/>
          </a:prstGeom>
          <a:noFill/>
        </p:spPr>
        <p:txBody>
          <a:bodyPr wrap="square" lIns="91440" tIns="45720" rIns="91440" bIns="45720" rtlCol="0" anchor="t">
            <a:spAutoFit/>
          </a:bodyPr>
          <a:lstStyle/>
          <a:p>
            <a:r>
              <a:rPr lang="es-EC" sz="3600" b="1">
                <a:cs typeface="Calibri"/>
              </a:rPr>
              <a:t>MARCO TEÓRICO</a:t>
            </a:r>
          </a:p>
        </p:txBody>
      </p:sp>
      <p:sp>
        <p:nvSpPr>
          <p:cNvPr id="2" name="Rectangle: Rounded Corners 1">
            <a:extLst>
              <a:ext uri="{FF2B5EF4-FFF2-40B4-BE49-F238E27FC236}">
                <a16:creationId xmlns:a16="http://schemas.microsoft.com/office/drawing/2014/main" id="{96054161-567A-B75A-096D-47847597BCF7}"/>
              </a:ext>
            </a:extLst>
          </p:cNvPr>
          <p:cNvSpPr/>
          <p:nvPr/>
        </p:nvSpPr>
        <p:spPr>
          <a:xfrm>
            <a:off x="947551" y="1835726"/>
            <a:ext cx="10569038" cy="3800103"/>
          </a:xfrm>
          <a:prstGeom prst="roundRec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r>
              <a:rPr lang="en-US" sz="2000">
                <a:ea typeface="+mn-lt"/>
                <a:cs typeface="+mn-lt"/>
              </a:rPr>
              <a:t>UMLS </a:t>
            </a:r>
            <a:r>
              <a:rPr lang="en-US" sz="2000" err="1">
                <a:ea typeface="+mn-lt"/>
                <a:cs typeface="+mn-lt"/>
              </a:rPr>
              <a:t>tiene</a:t>
            </a:r>
            <a:r>
              <a:rPr lang="en-US" sz="2000">
                <a:ea typeface="+mn-lt"/>
                <a:cs typeface="+mn-lt"/>
              </a:rPr>
              <a:t> la </a:t>
            </a:r>
            <a:r>
              <a:rPr lang="en-US" sz="2000" err="1">
                <a:ea typeface="+mn-lt"/>
                <a:cs typeface="+mn-lt"/>
              </a:rPr>
              <a:t>característica</a:t>
            </a:r>
            <a:r>
              <a:rPr lang="en-US" sz="2000">
                <a:ea typeface="+mn-lt"/>
                <a:cs typeface="+mn-lt"/>
              </a:rPr>
              <a:t> principal de </a:t>
            </a:r>
            <a:r>
              <a:rPr lang="en-US" sz="2000" err="1">
                <a:ea typeface="+mn-lt"/>
                <a:cs typeface="+mn-lt"/>
              </a:rPr>
              <a:t>proporcionar</a:t>
            </a:r>
            <a:r>
              <a:rPr lang="en-US" sz="2000">
                <a:ea typeface="+mn-lt"/>
                <a:cs typeface="+mn-lt"/>
              </a:rPr>
              <a:t> a </a:t>
            </a:r>
            <a:r>
              <a:rPr lang="en-US" sz="2000" err="1">
                <a:ea typeface="+mn-lt"/>
                <a:cs typeface="+mn-lt"/>
              </a:rPr>
              <a:t>los</a:t>
            </a:r>
            <a:r>
              <a:rPr lang="en-US" sz="2000">
                <a:ea typeface="+mn-lt"/>
                <a:cs typeface="+mn-lt"/>
              </a:rPr>
              <a:t> </a:t>
            </a:r>
            <a:r>
              <a:rPr lang="en-US" sz="2000" err="1">
                <a:ea typeface="+mn-lt"/>
                <a:cs typeface="+mn-lt"/>
              </a:rPr>
              <a:t>desarrolladores</a:t>
            </a:r>
            <a:r>
              <a:rPr lang="en-US" sz="2000">
                <a:ea typeface="+mn-lt"/>
                <a:cs typeface="+mn-lt"/>
              </a:rPr>
              <a:t> </a:t>
            </a:r>
            <a:r>
              <a:rPr lang="en-US" sz="2000" err="1">
                <a:ea typeface="+mn-lt"/>
                <a:cs typeface="+mn-lt"/>
              </a:rPr>
              <a:t>información</a:t>
            </a:r>
            <a:r>
              <a:rPr lang="en-US" sz="2000">
                <a:ea typeface="+mn-lt"/>
                <a:cs typeface="+mn-lt"/>
              </a:rPr>
              <a:t> </a:t>
            </a:r>
            <a:r>
              <a:rPr lang="en-US" sz="2000" err="1">
                <a:ea typeface="+mn-lt"/>
                <a:cs typeface="+mn-lt"/>
              </a:rPr>
              <a:t>sobre</a:t>
            </a:r>
            <a:r>
              <a:rPr lang="en-US" sz="2000">
                <a:ea typeface="+mn-lt"/>
                <a:cs typeface="+mn-lt"/>
              </a:rPr>
              <a:t> </a:t>
            </a:r>
            <a:r>
              <a:rPr lang="en-US" sz="2000" err="1">
                <a:ea typeface="+mn-lt"/>
                <a:cs typeface="+mn-lt"/>
              </a:rPr>
              <a:t>conceptos</a:t>
            </a:r>
            <a:r>
              <a:rPr lang="en-US" sz="2000">
                <a:ea typeface="+mn-lt"/>
                <a:cs typeface="+mn-lt"/>
              </a:rPr>
              <a:t> </a:t>
            </a:r>
            <a:r>
              <a:rPr lang="en-US" sz="2000" err="1">
                <a:ea typeface="+mn-lt"/>
                <a:cs typeface="+mn-lt"/>
              </a:rPr>
              <a:t>pertenecientes</a:t>
            </a:r>
            <a:r>
              <a:rPr lang="en-US" sz="2000">
                <a:ea typeface="+mn-lt"/>
                <a:cs typeface="+mn-lt"/>
              </a:rPr>
              <a:t> al campo de la </a:t>
            </a:r>
            <a:r>
              <a:rPr lang="en-US" sz="2000" err="1">
                <a:ea typeface="+mn-lt"/>
                <a:cs typeface="+mn-lt"/>
              </a:rPr>
              <a:t>medicina</a:t>
            </a:r>
            <a:r>
              <a:rPr lang="en-US" sz="2000">
                <a:ea typeface="+mn-lt"/>
                <a:cs typeface="+mn-lt"/>
              </a:rPr>
              <a:t>, </a:t>
            </a:r>
            <a:r>
              <a:rPr lang="en-US" sz="2000" err="1">
                <a:ea typeface="+mn-lt"/>
                <a:cs typeface="+mn-lt"/>
              </a:rPr>
              <a:t>así</a:t>
            </a:r>
            <a:r>
              <a:rPr lang="en-US" sz="2000">
                <a:ea typeface="+mn-lt"/>
                <a:cs typeface="+mn-lt"/>
              </a:rPr>
              <a:t> </a:t>
            </a:r>
            <a:r>
              <a:rPr lang="en-US" sz="2000" err="1">
                <a:ea typeface="+mn-lt"/>
                <a:cs typeface="+mn-lt"/>
              </a:rPr>
              <a:t>como</a:t>
            </a:r>
            <a:r>
              <a:rPr lang="en-US" sz="2000">
                <a:ea typeface="+mn-lt"/>
                <a:cs typeface="+mn-lt"/>
              </a:rPr>
              <a:t> </a:t>
            </a:r>
            <a:r>
              <a:rPr lang="en-US" sz="2000" err="1">
                <a:ea typeface="+mn-lt"/>
                <a:cs typeface="+mn-lt"/>
              </a:rPr>
              <a:t>funcionalidades</a:t>
            </a:r>
            <a:r>
              <a:rPr lang="en-US" sz="2000">
                <a:ea typeface="+mn-lt"/>
                <a:cs typeface="+mn-lt"/>
              </a:rPr>
              <a:t> de </a:t>
            </a:r>
            <a:r>
              <a:rPr lang="en-US" sz="2000" err="1">
                <a:ea typeface="+mn-lt"/>
                <a:cs typeface="+mn-lt"/>
              </a:rPr>
              <a:t>búsqueda</a:t>
            </a:r>
            <a:r>
              <a:rPr lang="en-US" sz="2000">
                <a:ea typeface="+mn-lt"/>
                <a:cs typeface="+mn-lt"/>
              </a:rPr>
              <a:t> </a:t>
            </a:r>
            <a:r>
              <a:rPr lang="en-US" sz="2000" err="1">
                <a:ea typeface="+mn-lt"/>
                <a:cs typeface="+mn-lt"/>
              </a:rPr>
              <a:t>proporcionados</a:t>
            </a:r>
            <a:r>
              <a:rPr lang="en-US" sz="2000">
                <a:ea typeface="+mn-lt"/>
                <a:cs typeface="+mn-lt"/>
              </a:rPr>
              <a:t> para </a:t>
            </a:r>
            <a:r>
              <a:rPr lang="en-US" sz="2000" err="1">
                <a:ea typeface="+mn-lt"/>
                <a:cs typeface="+mn-lt"/>
              </a:rPr>
              <a:t>usuarios</a:t>
            </a:r>
            <a:r>
              <a:rPr lang="en-US" sz="2000">
                <a:ea typeface="+mn-lt"/>
                <a:cs typeface="+mn-lt"/>
              </a:rPr>
              <a:t> poco </a:t>
            </a:r>
            <a:r>
              <a:rPr lang="en-US" sz="2000" err="1">
                <a:ea typeface="+mn-lt"/>
                <a:cs typeface="+mn-lt"/>
              </a:rPr>
              <a:t>técnicos</a:t>
            </a:r>
            <a:r>
              <a:rPr lang="en-US" sz="2000">
                <a:ea typeface="+mn-lt"/>
                <a:cs typeface="+mn-lt"/>
              </a:rPr>
              <a:t> </a:t>
            </a:r>
            <a:r>
              <a:rPr lang="en-US" sz="2000" err="1">
                <a:ea typeface="+mn-lt"/>
                <a:cs typeface="+mn-lt"/>
              </a:rPr>
              <a:t>en</a:t>
            </a:r>
            <a:r>
              <a:rPr lang="en-US" sz="2000">
                <a:ea typeface="+mn-lt"/>
                <a:cs typeface="+mn-lt"/>
              </a:rPr>
              <a:t> </a:t>
            </a:r>
            <a:r>
              <a:rPr lang="en-US" sz="2000" err="1">
                <a:ea typeface="+mn-lt"/>
                <a:cs typeface="+mn-lt"/>
              </a:rPr>
              <a:t>el</a:t>
            </a:r>
            <a:r>
              <a:rPr lang="en-US" sz="2000">
                <a:ea typeface="+mn-lt"/>
                <a:cs typeface="+mn-lt"/>
              </a:rPr>
              <a:t> campo (National Library of Medicine, 2016).</a:t>
            </a:r>
            <a:endParaRPr lang="en-US" sz="2000">
              <a:cs typeface="Calibri"/>
            </a:endParaRPr>
          </a:p>
          <a:p>
            <a:r>
              <a:rPr lang="en-US" sz="2000">
                <a:ea typeface="+mn-lt"/>
                <a:cs typeface="+mn-lt"/>
              </a:rPr>
              <a:t>Las </a:t>
            </a:r>
            <a:r>
              <a:rPr lang="en-US" sz="2000" err="1">
                <a:ea typeface="+mn-lt"/>
                <a:cs typeface="+mn-lt"/>
              </a:rPr>
              <a:t>tres</a:t>
            </a:r>
            <a:r>
              <a:rPr lang="en-US" sz="2000">
                <a:ea typeface="+mn-lt"/>
                <a:cs typeface="+mn-lt"/>
              </a:rPr>
              <a:t> </a:t>
            </a:r>
            <a:r>
              <a:rPr lang="en-US" sz="2000" err="1">
                <a:ea typeface="+mn-lt"/>
                <a:cs typeface="+mn-lt"/>
              </a:rPr>
              <a:t>fuentes</a:t>
            </a:r>
            <a:r>
              <a:rPr lang="en-US" sz="2000">
                <a:ea typeface="+mn-lt"/>
                <a:cs typeface="+mn-lt"/>
              </a:rPr>
              <a:t> de </a:t>
            </a:r>
            <a:r>
              <a:rPr lang="en-US" sz="2000" err="1">
                <a:ea typeface="+mn-lt"/>
                <a:cs typeface="+mn-lt"/>
              </a:rPr>
              <a:t>conocimiento</a:t>
            </a:r>
            <a:r>
              <a:rPr lang="en-US" sz="2000">
                <a:ea typeface="+mn-lt"/>
                <a:cs typeface="+mn-lt"/>
              </a:rPr>
              <a:t> UMLS las </a:t>
            </a:r>
            <a:r>
              <a:rPr lang="en-US" sz="2000" err="1">
                <a:ea typeface="+mn-lt"/>
                <a:cs typeface="+mn-lt"/>
              </a:rPr>
              <a:t>cuales</a:t>
            </a:r>
            <a:r>
              <a:rPr lang="en-US" sz="2000">
                <a:ea typeface="+mn-lt"/>
                <a:cs typeface="+mn-lt"/>
              </a:rPr>
              <a:t> se </a:t>
            </a:r>
            <a:r>
              <a:rPr lang="en-US" sz="2000" err="1">
                <a:ea typeface="+mn-lt"/>
                <a:cs typeface="+mn-lt"/>
              </a:rPr>
              <a:t>definen</a:t>
            </a:r>
            <a:r>
              <a:rPr lang="en-US" sz="2000">
                <a:ea typeface="+mn-lt"/>
                <a:cs typeface="+mn-lt"/>
              </a:rPr>
              <a:t> </a:t>
            </a:r>
            <a:r>
              <a:rPr lang="en-US" sz="2000" err="1">
                <a:ea typeface="+mn-lt"/>
                <a:cs typeface="+mn-lt"/>
              </a:rPr>
              <a:t>como</a:t>
            </a:r>
            <a:r>
              <a:rPr lang="en-US" sz="2000">
                <a:ea typeface="+mn-lt"/>
                <a:cs typeface="+mn-lt"/>
              </a:rPr>
              <a:t>:</a:t>
            </a:r>
            <a:endParaRPr lang="en-US" sz="2000">
              <a:cs typeface="Calibri"/>
            </a:endParaRPr>
          </a:p>
          <a:p>
            <a:pPr marL="285750" indent="-285750">
              <a:buFont typeface="Arial"/>
              <a:buChar char="•"/>
            </a:pPr>
            <a:r>
              <a:rPr lang="en-US" sz="2000">
                <a:ea typeface="+mn-lt"/>
                <a:cs typeface="+mn-lt"/>
              </a:rPr>
              <a:t>El </a:t>
            </a:r>
            <a:r>
              <a:rPr lang="en-US" sz="2000" err="1">
                <a:ea typeface="+mn-lt"/>
                <a:cs typeface="+mn-lt"/>
              </a:rPr>
              <a:t>Metathesaurus</a:t>
            </a:r>
            <a:r>
              <a:rPr lang="en-US" sz="2000">
                <a:ea typeface="+mn-lt"/>
                <a:cs typeface="+mn-lt"/>
              </a:rPr>
              <a:t>: Es </a:t>
            </a:r>
            <a:r>
              <a:rPr lang="en-US" sz="2000" err="1">
                <a:ea typeface="+mn-lt"/>
                <a:cs typeface="+mn-lt"/>
              </a:rPr>
              <a:t>el</a:t>
            </a:r>
            <a:r>
              <a:rPr lang="en-US" sz="2000">
                <a:ea typeface="+mn-lt"/>
                <a:cs typeface="+mn-lt"/>
              </a:rPr>
              <a:t> </a:t>
            </a:r>
            <a:r>
              <a:rPr lang="en-US" sz="2000" err="1">
                <a:ea typeface="+mn-lt"/>
                <a:cs typeface="+mn-lt"/>
              </a:rPr>
              <a:t>encargado</a:t>
            </a:r>
            <a:r>
              <a:rPr lang="en-US" sz="2000">
                <a:ea typeface="+mn-lt"/>
                <a:cs typeface="+mn-lt"/>
              </a:rPr>
              <a:t> de </a:t>
            </a:r>
            <a:r>
              <a:rPr lang="en-US" sz="2000" err="1">
                <a:ea typeface="+mn-lt"/>
                <a:cs typeface="+mn-lt"/>
              </a:rPr>
              <a:t>proporcionar</a:t>
            </a:r>
            <a:r>
              <a:rPr lang="en-US" sz="2000">
                <a:ea typeface="+mn-lt"/>
                <a:cs typeface="+mn-lt"/>
              </a:rPr>
              <a:t> </a:t>
            </a:r>
            <a:r>
              <a:rPr lang="en-US" sz="2000" err="1">
                <a:ea typeface="+mn-lt"/>
                <a:cs typeface="+mn-lt"/>
              </a:rPr>
              <a:t>una</a:t>
            </a:r>
            <a:r>
              <a:rPr lang="en-US" sz="2000">
                <a:ea typeface="+mn-lt"/>
                <a:cs typeface="+mn-lt"/>
              </a:rPr>
              <a:t> </a:t>
            </a:r>
            <a:r>
              <a:rPr lang="en-US" sz="2000" err="1">
                <a:ea typeface="+mn-lt"/>
                <a:cs typeface="+mn-lt"/>
              </a:rPr>
              <a:t>biblioteca</a:t>
            </a:r>
            <a:r>
              <a:rPr lang="en-US" sz="2000">
                <a:ea typeface="+mn-lt"/>
                <a:cs typeface="+mn-lt"/>
              </a:rPr>
              <a:t> con </a:t>
            </a:r>
            <a:r>
              <a:rPr lang="en-US" sz="2000" err="1">
                <a:ea typeface="+mn-lt"/>
                <a:cs typeface="+mn-lt"/>
              </a:rPr>
              <a:t>más</a:t>
            </a:r>
            <a:r>
              <a:rPr lang="en-US" sz="2000">
                <a:ea typeface="+mn-lt"/>
                <a:cs typeface="+mn-lt"/>
              </a:rPr>
              <a:t> de 5 </a:t>
            </a:r>
            <a:r>
              <a:rPr lang="en-US" sz="2000" err="1">
                <a:ea typeface="+mn-lt"/>
                <a:cs typeface="+mn-lt"/>
              </a:rPr>
              <a:t>millones</a:t>
            </a:r>
            <a:r>
              <a:rPr lang="en-US" sz="2000">
                <a:ea typeface="+mn-lt"/>
                <a:cs typeface="+mn-lt"/>
              </a:rPr>
              <a:t> de </a:t>
            </a:r>
            <a:r>
              <a:rPr lang="en-US" sz="2000" err="1">
                <a:ea typeface="+mn-lt"/>
                <a:cs typeface="+mn-lt"/>
              </a:rPr>
              <a:t>conceptos</a:t>
            </a:r>
            <a:r>
              <a:rPr lang="en-US" sz="2000">
                <a:ea typeface="+mn-lt"/>
                <a:cs typeface="+mn-lt"/>
              </a:rPr>
              <a:t>, </a:t>
            </a:r>
            <a:r>
              <a:rPr lang="en-US" sz="2000" err="1">
                <a:ea typeface="+mn-lt"/>
                <a:cs typeface="+mn-lt"/>
              </a:rPr>
              <a:t>términos</a:t>
            </a:r>
            <a:r>
              <a:rPr lang="en-US" sz="2000">
                <a:ea typeface="+mn-lt"/>
                <a:cs typeface="+mn-lt"/>
              </a:rPr>
              <a:t> o </a:t>
            </a:r>
            <a:r>
              <a:rPr lang="en-US" sz="2000" err="1">
                <a:ea typeface="+mn-lt"/>
                <a:cs typeface="+mn-lt"/>
              </a:rPr>
              <a:t>nombres</a:t>
            </a:r>
            <a:r>
              <a:rPr lang="en-US" sz="2000">
                <a:ea typeface="+mn-lt"/>
                <a:cs typeface="+mn-lt"/>
              </a:rPr>
              <a:t> </a:t>
            </a:r>
            <a:r>
              <a:rPr lang="en-US" sz="2000" err="1">
                <a:ea typeface="+mn-lt"/>
                <a:cs typeface="+mn-lt"/>
              </a:rPr>
              <a:t>dentro</a:t>
            </a:r>
            <a:r>
              <a:rPr lang="en-US" sz="2000">
                <a:ea typeface="+mn-lt"/>
                <a:cs typeface="+mn-lt"/>
              </a:rPr>
              <a:t> del campo de la </a:t>
            </a:r>
            <a:r>
              <a:rPr lang="en-US" sz="2000" err="1">
                <a:ea typeface="+mn-lt"/>
                <a:cs typeface="+mn-lt"/>
              </a:rPr>
              <a:t>biomedicina</a:t>
            </a:r>
            <a:r>
              <a:rPr lang="en-US" sz="2000">
                <a:ea typeface="+mn-lt"/>
                <a:cs typeface="+mn-lt"/>
              </a:rPr>
              <a:t>.</a:t>
            </a:r>
            <a:endParaRPr lang="en-US" sz="2000">
              <a:cs typeface="Calibri"/>
            </a:endParaRPr>
          </a:p>
          <a:p>
            <a:pPr marL="285750" indent="-285750">
              <a:buFont typeface="Arial"/>
              <a:buChar char="•"/>
            </a:pPr>
            <a:r>
              <a:rPr lang="en-US" sz="2000">
                <a:ea typeface="+mn-lt"/>
                <a:cs typeface="+mn-lt"/>
              </a:rPr>
              <a:t>Red </a:t>
            </a:r>
            <a:r>
              <a:rPr lang="en-US" sz="2000" err="1">
                <a:ea typeface="+mn-lt"/>
                <a:cs typeface="+mn-lt"/>
              </a:rPr>
              <a:t>Semántica</a:t>
            </a:r>
            <a:r>
              <a:rPr lang="en-US" sz="2000">
                <a:ea typeface="+mn-lt"/>
                <a:cs typeface="+mn-lt"/>
              </a:rPr>
              <a:t>: </a:t>
            </a:r>
            <a:r>
              <a:rPr lang="en-US" sz="2000" err="1">
                <a:ea typeface="+mn-lt"/>
                <a:cs typeface="+mn-lt"/>
              </a:rPr>
              <a:t>Dentro</a:t>
            </a:r>
            <a:r>
              <a:rPr lang="en-US" sz="2000">
                <a:ea typeface="+mn-lt"/>
                <a:cs typeface="+mn-lt"/>
              </a:rPr>
              <a:t> de la Red </a:t>
            </a:r>
            <a:r>
              <a:rPr lang="en-US" sz="2000" err="1">
                <a:ea typeface="+mn-lt"/>
                <a:cs typeface="+mn-lt"/>
              </a:rPr>
              <a:t>semántica</a:t>
            </a:r>
            <a:r>
              <a:rPr lang="en-US" sz="2000">
                <a:ea typeface="+mn-lt"/>
                <a:cs typeface="+mn-lt"/>
              </a:rPr>
              <a:t> del UMLS </a:t>
            </a:r>
            <a:r>
              <a:rPr lang="en-US" sz="2000" err="1">
                <a:ea typeface="+mn-lt"/>
                <a:cs typeface="+mn-lt"/>
              </a:rPr>
              <a:t>existen</a:t>
            </a:r>
            <a:r>
              <a:rPr lang="en-US" sz="2000">
                <a:ea typeface="+mn-lt"/>
                <a:cs typeface="+mn-lt"/>
              </a:rPr>
              <a:t> 133 </a:t>
            </a:r>
            <a:r>
              <a:rPr lang="en-US" sz="2000" err="1">
                <a:ea typeface="+mn-lt"/>
                <a:cs typeface="+mn-lt"/>
              </a:rPr>
              <a:t>categorías</a:t>
            </a:r>
            <a:r>
              <a:rPr lang="en-US" sz="2000">
                <a:ea typeface="+mn-lt"/>
                <a:cs typeface="+mn-lt"/>
              </a:rPr>
              <a:t> y 54 </a:t>
            </a:r>
            <a:r>
              <a:rPr lang="en-US" sz="2000" err="1">
                <a:ea typeface="+mn-lt"/>
                <a:cs typeface="+mn-lt"/>
              </a:rPr>
              <a:t>relaciones</a:t>
            </a:r>
            <a:r>
              <a:rPr lang="en-US" sz="2000">
                <a:ea typeface="+mn-lt"/>
                <a:cs typeface="+mn-lt"/>
              </a:rPr>
              <a:t> entre las </a:t>
            </a:r>
            <a:r>
              <a:rPr lang="en-US" sz="2000" err="1">
                <a:ea typeface="+mn-lt"/>
                <a:cs typeface="+mn-lt"/>
              </a:rPr>
              <a:t>categorías</a:t>
            </a:r>
            <a:r>
              <a:rPr lang="en-US" sz="2000">
                <a:ea typeface="+mn-lt"/>
                <a:cs typeface="+mn-lt"/>
              </a:rPr>
              <a:t> para </a:t>
            </a:r>
            <a:r>
              <a:rPr lang="en-US" sz="2000" err="1">
                <a:ea typeface="+mn-lt"/>
                <a:cs typeface="+mn-lt"/>
              </a:rPr>
              <a:t>etiquetar</a:t>
            </a:r>
            <a:r>
              <a:rPr lang="en-US" sz="2000">
                <a:ea typeface="+mn-lt"/>
                <a:cs typeface="+mn-lt"/>
              </a:rPr>
              <a:t> </a:t>
            </a:r>
            <a:r>
              <a:rPr lang="en-US" sz="2000" err="1">
                <a:ea typeface="+mn-lt"/>
                <a:cs typeface="+mn-lt"/>
              </a:rPr>
              <a:t>los</a:t>
            </a:r>
            <a:r>
              <a:rPr lang="en-US" sz="2000">
                <a:ea typeface="+mn-lt"/>
                <a:cs typeface="+mn-lt"/>
              </a:rPr>
              <a:t> </a:t>
            </a:r>
            <a:r>
              <a:rPr lang="en-US" sz="2000" err="1">
                <a:ea typeface="+mn-lt"/>
                <a:cs typeface="+mn-lt"/>
              </a:rPr>
              <a:t>dominós</a:t>
            </a:r>
            <a:r>
              <a:rPr lang="en-US" sz="2000">
                <a:ea typeface="+mn-lt"/>
                <a:cs typeface="+mn-lt"/>
              </a:rPr>
              <a:t> </a:t>
            </a:r>
            <a:r>
              <a:rPr lang="en-US" sz="2000" err="1">
                <a:ea typeface="+mn-lt"/>
                <a:cs typeface="+mn-lt"/>
              </a:rPr>
              <a:t>en</a:t>
            </a:r>
            <a:r>
              <a:rPr lang="en-US" sz="2000">
                <a:ea typeface="+mn-lt"/>
                <a:cs typeface="+mn-lt"/>
              </a:rPr>
              <a:t> </a:t>
            </a:r>
            <a:r>
              <a:rPr lang="en-US" sz="2000" err="1">
                <a:ea typeface="+mn-lt"/>
                <a:cs typeface="+mn-lt"/>
              </a:rPr>
              <a:t>el</a:t>
            </a:r>
            <a:r>
              <a:rPr lang="en-US" sz="2000">
                <a:ea typeface="+mn-lt"/>
                <a:cs typeface="+mn-lt"/>
              </a:rPr>
              <a:t> campo de la </a:t>
            </a:r>
            <a:r>
              <a:rPr lang="en-US" sz="2000" err="1">
                <a:ea typeface="+mn-lt"/>
                <a:cs typeface="+mn-lt"/>
              </a:rPr>
              <a:t>biomedicina</a:t>
            </a:r>
            <a:r>
              <a:rPr lang="en-US" sz="2000">
                <a:ea typeface="+mn-lt"/>
                <a:cs typeface="+mn-lt"/>
              </a:rPr>
              <a:t>.</a:t>
            </a:r>
            <a:endParaRPr lang="en-US" sz="2000">
              <a:cs typeface="Calibri"/>
            </a:endParaRPr>
          </a:p>
          <a:p>
            <a:pPr marL="285750" indent="-285750">
              <a:buFont typeface="Arial"/>
              <a:buChar char="•"/>
            </a:pPr>
            <a:r>
              <a:rPr lang="en-US" sz="2000">
                <a:ea typeface="+mn-lt"/>
                <a:cs typeface="+mn-lt"/>
              </a:rPr>
              <a:t>Herramientas </a:t>
            </a:r>
            <a:r>
              <a:rPr lang="en-US" sz="2000" err="1">
                <a:ea typeface="+mn-lt"/>
                <a:cs typeface="+mn-lt"/>
              </a:rPr>
              <a:t>Léxicas</a:t>
            </a:r>
            <a:r>
              <a:rPr lang="en-US" sz="2000">
                <a:ea typeface="+mn-lt"/>
                <a:cs typeface="+mn-lt"/>
              </a:rPr>
              <a:t>: </a:t>
            </a:r>
            <a:r>
              <a:rPr lang="en-US" sz="2000" err="1">
                <a:ea typeface="+mn-lt"/>
                <a:cs typeface="+mn-lt"/>
              </a:rPr>
              <a:t>proporciona</a:t>
            </a:r>
            <a:r>
              <a:rPr lang="en-US" sz="2000">
                <a:ea typeface="+mn-lt"/>
                <a:cs typeface="+mn-lt"/>
              </a:rPr>
              <a:t> </a:t>
            </a:r>
            <a:r>
              <a:rPr lang="en-US" sz="2000" err="1">
                <a:ea typeface="+mn-lt"/>
                <a:cs typeface="+mn-lt"/>
              </a:rPr>
              <a:t>información</a:t>
            </a:r>
            <a:r>
              <a:rPr lang="en-US" sz="2000">
                <a:ea typeface="+mn-lt"/>
                <a:cs typeface="+mn-lt"/>
              </a:rPr>
              <a:t> </a:t>
            </a:r>
            <a:r>
              <a:rPr lang="en-US" sz="2000" err="1">
                <a:ea typeface="+mn-lt"/>
                <a:cs typeface="+mn-lt"/>
              </a:rPr>
              <a:t>léxica</a:t>
            </a:r>
            <a:r>
              <a:rPr lang="en-US" sz="2000">
                <a:ea typeface="+mn-lt"/>
                <a:cs typeface="+mn-lt"/>
              </a:rPr>
              <a:t> que es </a:t>
            </a:r>
            <a:r>
              <a:rPr lang="en-US" sz="2000" err="1">
                <a:ea typeface="+mn-lt"/>
                <a:cs typeface="+mn-lt"/>
              </a:rPr>
              <a:t>utilizada</a:t>
            </a:r>
            <a:r>
              <a:rPr lang="en-US" sz="2000">
                <a:ea typeface="+mn-lt"/>
                <a:cs typeface="+mn-lt"/>
              </a:rPr>
              <a:t> para </a:t>
            </a:r>
            <a:r>
              <a:rPr lang="en-US" sz="2000" err="1">
                <a:ea typeface="+mn-lt"/>
                <a:cs typeface="+mn-lt"/>
              </a:rPr>
              <a:t>el</a:t>
            </a:r>
            <a:r>
              <a:rPr lang="en-US" sz="2000">
                <a:ea typeface="+mn-lt"/>
                <a:cs typeface="+mn-lt"/>
              </a:rPr>
              <a:t> </a:t>
            </a:r>
            <a:r>
              <a:rPr lang="en-US" sz="2000" err="1">
                <a:ea typeface="+mn-lt"/>
                <a:cs typeface="+mn-lt"/>
              </a:rPr>
              <a:t>procesamiento</a:t>
            </a:r>
            <a:r>
              <a:rPr lang="en-US" sz="2000">
                <a:ea typeface="+mn-lt"/>
                <a:cs typeface="+mn-lt"/>
              </a:rPr>
              <a:t> del </a:t>
            </a:r>
            <a:r>
              <a:rPr lang="en-US" sz="2000" err="1">
                <a:ea typeface="+mn-lt"/>
                <a:cs typeface="+mn-lt"/>
              </a:rPr>
              <a:t>lenguaje</a:t>
            </a:r>
            <a:r>
              <a:rPr lang="en-US" sz="2000">
                <a:ea typeface="+mn-lt"/>
                <a:cs typeface="+mn-lt"/>
              </a:rPr>
              <a:t>.</a:t>
            </a:r>
            <a:endParaRPr lang="en-US" sz="2000">
              <a:cs typeface="Calibri" panose="020F0502020204030204"/>
            </a:endParaRPr>
          </a:p>
        </p:txBody>
      </p:sp>
      <p:sp>
        <p:nvSpPr>
          <p:cNvPr id="4" name="TextBox 3">
            <a:extLst>
              <a:ext uri="{FF2B5EF4-FFF2-40B4-BE49-F238E27FC236}">
                <a16:creationId xmlns:a16="http://schemas.microsoft.com/office/drawing/2014/main" id="{7FB7F0F0-806D-6B05-9E02-5F486ABA821A}"/>
              </a:ext>
            </a:extLst>
          </p:cNvPr>
          <p:cNvSpPr txBox="1"/>
          <p:nvPr/>
        </p:nvSpPr>
        <p:spPr>
          <a:xfrm>
            <a:off x="2418608" y="1043050"/>
            <a:ext cx="850272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a:solidFill>
                  <a:schemeClr val="bg1"/>
                </a:solidFill>
                <a:highlight>
                  <a:srgbClr val="000000"/>
                </a:highlight>
                <a:latin typeface="Arial"/>
                <a:cs typeface="Arial"/>
              </a:rPr>
              <a:t>UMLS (Unified Medical Language System) </a:t>
            </a:r>
            <a:endParaRPr lang="en-US" sz="3200">
              <a:solidFill>
                <a:schemeClr val="bg1"/>
              </a:solidFill>
              <a:cs typeface="Calibri" panose="020F0502020204030204"/>
            </a:endParaRPr>
          </a:p>
        </p:txBody>
      </p:sp>
    </p:spTree>
    <p:extLst>
      <p:ext uri="{BB962C8B-B14F-4D97-AF65-F5344CB8AC3E}">
        <p14:creationId xmlns:p14="http://schemas.microsoft.com/office/powerpoint/2010/main" val="2451063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Texto&#10;&#10;Descripción generada automáticamente con confianza media">
            <a:extLst>
              <a:ext uri="{FF2B5EF4-FFF2-40B4-BE49-F238E27FC236}">
                <a16:creationId xmlns:a16="http://schemas.microsoft.com/office/drawing/2014/main" id="{59B9D876-F66B-73B9-EF3B-658E521BB4C2}"/>
              </a:ext>
            </a:extLst>
          </p:cNvPr>
          <p:cNvPicPr>
            <a:picLocks noGrp="1" noRot="1" noChangeAspect="1" noMove="1" noResize="1" noEditPoints="1" noAdjustHandles="1" noChangeArrowheads="1" noChangeShapeType="1" noCrop="1"/>
          </p:cNvPicPr>
          <p:nvPr/>
        </p:nvPicPr>
        <p:blipFill rotWithShape="1">
          <a:blip r:embed="rId2">
            <a:extLst>
              <a:ext uri="{BEBA8EAE-BF5A-486C-A8C5-ECC9F3942E4B}">
                <a14:imgProps xmlns:a14="http://schemas.microsoft.com/office/drawing/2010/main">
                  <a14:imgLayer r:embed="rId3">
                    <a14:imgEffect>
                      <a14:backgroundRemoval t="742" b="97403" l="1040" r="99688">
                        <a14:foregroundMark x1="60499" y1="92022" x2="60499" y2="92022"/>
                        <a14:foregroundMark x1="60811" y1="91466" x2="67879" y2="89610"/>
                        <a14:foregroundMark x1="67879" y1="89610" x2="74116" y2="91280"/>
                        <a14:foregroundMark x1="78067" y1="89796" x2="86694" y2="89239"/>
                        <a14:foregroundMark x1="86694" y1="89239" x2="94283" y2="89239"/>
                        <a14:foregroundMark x1="1143" y1="91466" x2="8524" y2="91280"/>
                        <a14:foregroundMark x1="59875" y1="92579" x2="62058" y2="92208"/>
                        <a14:foregroundMark x1="76091" y1="95362" x2="85447" y2="93692"/>
                        <a14:foregroundMark x1="85447" y1="93692" x2="97089" y2="94620"/>
                        <a14:foregroundMark x1="79314" y1="96475" x2="92723" y2="94805"/>
                        <a14:foregroundMark x1="92723" y1="94805" x2="96985" y2="95547"/>
                        <a14:foregroundMark x1="97817" y1="95918" x2="85655" y2="97403"/>
                        <a14:foregroundMark x1="3222" y1="96846" x2="9875" y2="96475"/>
                        <a14:foregroundMark x1="9875" y1="96475" x2="20166" y2="96660"/>
                        <a14:foregroundMark x1="59875" y1="95547" x2="80769" y2="95362"/>
                        <a14:foregroundMark x1="93659" y1="97217" x2="96570" y2="96846"/>
                        <a14:foregroundMark x1="97817" y1="96660" x2="99376" y2="95547"/>
                        <a14:foregroundMark x1="97817" y1="94063" x2="99896" y2="92764"/>
                        <a14:foregroundMark x1="98441" y1="4824" x2="7588" y2="6308"/>
                        <a14:foregroundMark x1="2391" y1="4453" x2="18919" y2="742"/>
                        <a14:foregroundMark x1="20166" y1="95733" x2="24220" y2="95918"/>
                        <a14:foregroundMark x1="24220" y1="95918" x2="60811" y2="94434"/>
                        <a14:backgroundMark x1="24532" y1="31911" x2="24532" y2="31911"/>
                        <a14:backgroundMark x1="23077" y1="35436" x2="27131" y2="30241"/>
                        <a14:backgroundMark x1="27131" y1="30241" x2="27443" y2="28942"/>
                        <a14:backgroundMark x1="22453" y1="36364" x2="19439" y2="42857"/>
                        <a14:backgroundMark x1="19439" y1="42857" x2="19335" y2="44156"/>
                        <a14:backgroundMark x1="29938" y1="39703" x2="34200" y2="39703"/>
                        <a14:backgroundMark x1="34200" y1="39703" x2="40021" y2="39518"/>
                        <a14:backgroundMark x1="40021" y1="39518" x2="44387" y2="41002"/>
                        <a14:backgroundMark x1="42412" y1="45269" x2="45738" y2="50464"/>
                        <a14:backgroundMark x1="45738" y1="50464" x2="48857" y2="44712"/>
                        <a14:backgroundMark x1="48857" y1="44712" x2="49064" y2="44156"/>
                        <a14:backgroundMark x1="51767" y1="40445" x2="51871" y2="49351"/>
                        <a14:backgroundMark x1="51871" y1="49351" x2="49792" y2="51763"/>
                        <a14:backgroundMark x1="52287" y1="39147" x2="54574" y2="43785"/>
                        <a14:backgroundMark x1="53326" y1="50093" x2="57900" y2="46568"/>
                        <a14:backgroundMark x1="57900" y1="46568" x2="60499" y2="40631"/>
                        <a14:backgroundMark x1="60499" y1="40631" x2="61538" y2="40074"/>
                        <a14:backgroundMark x1="57484" y1="48794" x2="64137" y2="45640"/>
                        <a14:backgroundMark x1="64137" y1="45640" x2="65800" y2="41373"/>
                        <a14:backgroundMark x1="64449" y1="47124" x2="58108" y2="51391"/>
                        <a14:backgroundMark x1="58108" y1="51391" x2="57796" y2="51391"/>
                        <a14:backgroundMark x1="63617" y1="50093" x2="68815" y2="48423"/>
                        <a14:backgroundMark x1="68815" y1="48423" x2="69854" y2="44898"/>
                        <a14:backgroundMark x1="71414" y1="41373" x2="76299" y2="39147"/>
                        <a14:backgroundMark x1="76299" y1="39147" x2="75884" y2="42672"/>
                        <a14:backgroundMark x1="71102" y1="51020" x2="74948" y2="46939"/>
                        <a14:backgroundMark x1="74948" y1="46939" x2="75364" y2="44341"/>
                        <a14:backgroundMark x1="19439" y1="47310" x2="21518" y2="51206"/>
                        <a14:backgroundMark x1="77235" y1="49536" x2="79314" y2="45269"/>
                        <a14:backgroundMark x1="35551" y1="45640" x2="35551" y2="45640"/>
                        <a14:backgroundMark x1="35031" y1="45269" x2="35031" y2="45269"/>
                        <a14:backgroundMark x1="84511" y1="37848" x2="84511" y2="37848"/>
                        <a14:backgroundMark x1="84719" y1="37477" x2="83264" y2="37662"/>
                        <a14:backgroundMark x1="32017" y1="26716" x2="36279" y2="25788"/>
                        <a14:backgroundMark x1="21518" y1="51577" x2="28274" y2="50835"/>
                        <a14:backgroundMark x1="28274" y1="50835" x2="33368" y2="47495"/>
                        <a14:backgroundMark x1="33368" y1="47495" x2="34823" y2="45269"/>
                        <a14:backgroundMark x1="79210" y1="47124" x2="82640" y2="50835"/>
                        <a14:backgroundMark x1="82640" y1="50835" x2="86071" y2="47681"/>
                        <a14:backgroundMark x1="32017" y1="34508" x2="34927" y2="36178"/>
                        <a14:backgroundMark x1="37630" y1="29499" x2="37838" y2="33395"/>
                        <a14:backgroundMark x1="33576" y1="50093" x2="31601" y2="56586"/>
                        <a14:backgroundMark x1="62474" y1="39147" x2="63721" y2="42672"/>
                        <a14:backgroundMark x1="41892" y1="48052" x2="45218" y2="50278"/>
                        <a14:backgroundMark x1="68815" y1="35622" x2="68815" y2="35622"/>
                      </a14:backgroundRemoval>
                    </a14:imgEffect>
                  </a14:imgLayer>
                </a14:imgProps>
              </a:ext>
            </a:extLst>
          </a:blip>
          <a:srcRect l="426" r="-1" b="-1"/>
          <a:stretch/>
        </p:blipFill>
        <p:spPr>
          <a:xfrm>
            <a:off x="20" y="1282"/>
            <a:ext cx="12191980" cy="6856718"/>
          </a:xfrm>
          <a:prstGeom prst="rect">
            <a:avLst/>
          </a:prstGeom>
        </p:spPr>
      </p:pic>
      <p:sp>
        <p:nvSpPr>
          <p:cNvPr id="3" name="CuadroTexto 2">
            <a:extLst>
              <a:ext uri="{FF2B5EF4-FFF2-40B4-BE49-F238E27FC236}">
                <a16:creationId xmlns:a16="http://schemas.microsoft.com/office/drawing/2014/main" id="{25B24BE0-1491-2C93-765F-8F2C2003271E}"/>
              </a:ext>
            </a:extLst>
          </p:cNvPr>
          <p:cNvSpPr txBox="1"/>
          <p:nvPr/>
        </p:nvSpPr>
        <p:spPr>
          <a:xfrm>
            <a:off x="0" y="0"/>
            <a:ext cx="12191980" cy="646331"/>
          </a:xfrm>
          <a:prstGeom prst="rect">
            <a:avLst/>
          </a:prstGeom>
          <a:noFill/>
        </p:spPr>
        <p:txBody>
          <a:bodyPr wrap="square" lIns="91440" tIns="45720" rIns="91440" bIns="45720" rtlCol="0" anchor="t">
            <a:spAutoFit/>
          </a:bodyPr>
          <a:lstStyle/>
          <a:p>
            <a:r>
              <a:rPr lang="es-EC" sz="3600" b="1">
                <a:cs typeface="Calibri"/>
              </a:rPr>
              <a:t>MARCO TEÓRICO</a:t>
            </a:r>
            <a:endParaRPr lang="en-US"/>
          </a:p>
        </p:txBody>
      </p:sp>
      <p:sp>
        <p:nvSpPr>
          <p:cNvPr id="2" name="Rectangle: Rounded Corners 1">
            <a:extLst>
              <a:ext uri="{FF2B5EF4-FFF2-40B4-BE49-F238E27FC236}">
                <a16:creationId xmlns:a16="http://schemas.microsoft.com/office/drawing/2014/main" id="{96054161-567A-B75A-096D-47847597BCF7}"/>
              </a:ext>
            </a:extLst>
          </p:cNvPr>
          <p:cNvSpPr/>
          <p:nvPr/>
        </p:nvSpPr>
        <p:spPr>
          <a:xfrm>
            <a:off x="947551" y="1835726"/>
            <a:ext cx="10569038" cy="3800103"/>
          </a:xfrm>
          <a:prstGeom prst="roundRec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r>
              <a:rPr lang="en-US" sz="2400" err="1">
                <a:ea typeface="+mn-lt"/>
                <a:cs typeface="+mn-lt"/>
              </a:rPr>
              <a:t>Dentro</a:t>
            </a:r>
            <a:r>
              <a:rPr lang="en-US" sz="2400">
                <a:ea typeface="+mn-lt"/>
                <a:cs typeface="+mn-lt"/>
              </a:rPr>
              <a:t> del </a:t>
            </a:r>
            <a:r>
              <a:rPr lang="en-US" sz="2400" err="1">
                <a:ea typeface="+mn-lt"/>
                <a:cs typeface="+mn-lt"/>
              </a:rPr>
              <a:t>Metathesaurus</a:t>
            </a:r>
            <a:r>
              <a:rPr lang="en-US" sz="2400">
                <a:ea typeface="+mn-lt"/>
                <a:cs typeface="+mn-lt"/>
              </a:rPr>
              <a:t> </a:t>
            </a:r>
            <a:r>
              <a:rPr lang="en-US" sz="2400" err="1">
                <a:ea typeface="+mn-lt"/>
                <a:cs typeface="+mn-lt"/>
              </a:rPr>
              <a:t>existe</a:t>
            </a:r>
            <a:r>
              <a:rPr lang="en-US" sz="2400">
                <a:ea typeface="+mn-lt"/>
                <a:cs typeface="+mn-lt"/>
              </a:rPr>
              <a:t> un </a:t>
            </a:r>
            <a:r>
              <a:rPr lang="en-US" sz="2400" err="1">
                <a:ea typeface="+mn-lt"/>
                <a:cs typeface="+mn-lt"/>
              </a:rPr>
              <a:t>identificador</a:t>
            </a:r>
            <a:r>
              <a:rPr lang="en-US" sz="2400">
                <a:ea typeface="+mn-lt"/>
                <a:cs typeface="+mn-lt"/>
              </a:rPr>
              <a:t> </a:t>
            </a:r>
            <a:r>
              <a:rPr lang="en-US" sz="2400" err="1">
                <a:ea typeface="+mn-lt"/>
                <a:cs typeface="+mn-lt"/>
              </a:rPr>
              <a:t>único</a:t>
            </a:r>
            <a:r>
              <a:rPr lang="en-US" sz="2400">
                <a:ea typeface="+mn-lt"/>
                <a:cs typeface="+mn-lt"/>
              </a:rPr>
              <a:t> </a:t>
            </a:r>
            <a:r>
              <a:rPr lang="en-US" sz="2400" err="1">
                <a:ea typeface="+mn-lt"/>
                <a:cs typeface="+mn-lt"/>
              </a:rPr>
              <a:t>conocido</a:t>
            </a:r>
            <a:r>
              <a:rPr lang="en-US" sz="2400">
                <a:ea typeface="+mn-lt"/>
                <a:cs typeface="+mn-lt"/>
              </a:rPr>
              <a:t> </a:t>
            </a:r>
            <a:r>
              <a:rPr lang="en-US" sz="2400" err="1">
                <a:ea typeface="+mn-lt"/>
                <a:cs typeface="+mn-lt"/>
              </a:rPr>
              <a:t>como</a:t>
            </a:r>
            <a:r>
              <a:rPr lang="en-US" sz="2400">
                <a:ea typeface="+mn-lt"/>
                <a:cs typeface="+mn-lt"/>
              </a:rPr>
              <a:t> </a:t>
            </a:r>
            <a:r>
              <a:rPr lang="en-US" sz="2400" err="1">
                <a:ea typeface="+mn-lt"/>
                <a:cs typeface="+mn-lt"/>
              </a:rPr>
              <a:t>átomo</a:t>
            </a:r>
            <a:r>
              <a:rPr lang="en-US" sz="2400">
                <a:ea typeface="+mn-lt"/>
                <a:cs typeface="+mn-lt"/>
              </a:rPr>
              <a:t> que la National Library of Medicine (National Library of Medicine, 2016) define </a:t>
            </a:r>
            <a:r>
              <a:rPr lang="en-US" sz="2400" err="1">
                <a:ea typeface="+mn-lt"/>
                <a:cs typeface="+mn-lt"/>
              </a:rPr>
              <a:t>como</a:t>
            </a:r>
            <a:r>
              <a:rPr lang="en-US" sz="2400">
                <a:ea typeface="+mn-lt"/>
                <a:cs typeface="+mn-lt"/>
              </a:rPr>
              <a:t> “</a:t>
            </a:r>
            <a:r>
              <a:rPr lang="en-US" sz="2400" err="1">
                <a:ea typeface="+mn-lt"/>
                <a:cs typeface="+mn-lt"/>
              </a:rPr>
              <a:t>nombres</a:t>
            </a:r>
            <a:r>
              <a:rPr lang="en-US" sz="2400">
                <a:ea typeface="+mn-lt"/>
                <a:cs typeface="+mn-lt"/>
              </a:rPr>
              <a:t> </a:t>
            </a:r>
            <a:r>
              <a:rPr lang="en-US" sz="2400" err="1">
                <a:ea typeface="+mn-lt"/>
                <a:cs typeface="+mn-lt"/>
              </a:rPr>
              <a:t>conceptuales</a:t>
            </a:r>
            <a:r>
              <a:rPr lang="en-US" sz="2400">
                <a:ea typeface="+mn-lt"/>
                <a:cs typeface="+mn-lt"/>
              </a:rPr>
              <a:t> o las </a:t>
            </a:r>
            <a:r>
              <a:rPr lang="en-US" sz="2400" err="1">
                <a:ea typeface="+mn-lt"/>
                <a:cs typeface="+mn-lt"/>
              </a:rPr>
              <a:t>cadenas</a:t>
            </a:r>
            <a:r>
              <a:rPr lang="en-US" sz="2400">
                <a:ea typeface="+mn-lt"/>
                <a:cs typeface="+mn-lt"/>
              </a:rPr>
              <a:t> de </a:t>
            </a:r>
            <a:r>
              <a:rPr lang="en-US" sz="2400" err="1">
                <a:ea typeface="+mn-lt"/>
                <a:cs typeface="+mn-lt"/>
              </a:rPr>
              <a:t>cada</a:t>
            </a:r>
            <a:r>
              <a:rPr lang="en-US" sz="2400">
                <a:ea typeface="+mn-lt"/>
                <a:cs typeface="+mn-lt"/>
              </a:rPr>
              <a:t> uno de </a:t>
            </a:r>
            <a:r>
              <a:rPr lang="en-US" sz="2400" err="1">
                <a:ea typeface="+mn-lt"/>
                <a:cs typeface="+mn-lt"/>
              </a:rPr>
              <a:t>los</a:t>
            </a:r>
            <a:r>
              <a:rPr lang="en-US" sz="2400">
                <a:ea typeface="+mn-lt"/>
                <a:cs typeface="+mn-lt"/>
              </a:rPr>
              <a:t> </a:t>
            </a:r>
            <a:r>
              <a:rPr lang="en-US" sz="2400" err="1">
                <a:ea typeface="+mn-lt"/>
                <a:cs typeface="+mn-lt"/>
              </a:rPr>
              <a:t>vocabularios</a:t>
            </a:r>
            <a:r>
              <a:rPr lang="en-US" sz="2400">
                <a:ea typeface="+mn-lt"/>
                <a:cs typeface="+mn-lt"/>
              </a:rPr>
              <a:t> de </a:t>
            </a:r>
            <a:r>
              <a:rPr lang="en-US" sz="2400" err="1">
                <a:ea typeface="+mn-lt"/>
                <a:cs typeface="+mn-lt"/>
              </a:rPr>
              <a:t>origen</a:t>
            </a:r>
            <a:r>
              <a:rPr lang="en-US" sz="2400">
                <a:ea typeface="+mn-lt"/>
                <a:cs typeface="+mn-lt"/>
              </a:rPr>
              <a:t>”</a:t>
            </a:r>
            <a:endParaRPr lang="en-US" sz="2400">
              <a:cs typeface="Calibri"/>
            </a:endParaRPr>
          </a:p>
          <a:p>
            <a:r>
              <a:rPr lang="en-US" sz="2400">
                <a:ea typeface="+mn-lt"/>
                <a:cs typeface="+mn-lt"/>
              </a:rPr>
              <a:t>AUI es un </a:t>
            </a:r>
            <a:r>
              <a:rPr lang="en-US" sz="2400" err="1">
                <a:ea typeface="+mn-lt"/>
                <a:cs typeface="+mn-lt"/>
              </a:rPr>
              <a:t>identificador</a:t>
            </a:r>
            <a:r>
              <a:rPr lang="en-US" sz="2400">
                <a:ea typeface="+mn-lt"/>
                <a:cs typeface="+mn-lt"/>
              </a:rPr>
              <a:t> </a:t>
            </a:r>
            <a:r>
              <a:rPr lang="en-US" sz="2400" err="1">
                <a:ea typeface="+mn-lt"/>
                <a:cs typeface="+mn-lt"/>
              </a:rPr>
              <a:t>único</a:t>
            </a:r>
            <a:r>
              <a:rPr lang="en-US" sz="2400">
                <a:ea typeface="+mn-lt"/>
                <a:cs typeface="+mn-lt"/>
              </a:rPr>
              <a:t> </a:t>
            </a:r>
            <a:r>
              <a:rPr lang="en-US" sz="2400" err="1">
                <a:ea typeface="+mn-lt"/>
                <a:cs typeface="+mn-lt"/>
              </a:rPr>
              <a:t>capaz</a:t>
            </a:r>
            <a:r>
              <a:rPr lang="en-US" sz="2400">
                <a:ea typeface="+mn-lt"/>
                <a:cs typeface="+mn-lt"/>
              </a:rPr>
              <a:t> de </a:t>
            </a:r>
            <a:r>
              <a:rPr lang="en-US" sz="2400" err="1">
                <a:ea typeface="+mn-lt"/>
                <a:cs typeface="+mn-lt"/>
              </a:rPr>
              <a:t>especificar</a:t>
            </a:r>
            <a:r>
              <a:rPr lang="en-US" sz="2400">
                <a:ea typeface="+mn-lt"/>
                <a:cs typeface="+mn-lt"/>
              </a:rPr>
              <a:t> y </a:t>
            </a:r>
            <a:r>
              <a:rPr lang="en-US" sz="2400" err="1">
                <a:ea typeface="+mn-lt"/>
                <a:cs typeface="+mn-lt"/>
              </a:rPr>
              <a:t>diferenciar</a:t>
            </a:r>
            <a:r>
              <a:rPr lang="en-US" sz="2400">
                <a:ea typeface="+mn-lt"/>
                <a:cs typeface="+mn-lt"/>
              </a:rPr>
              <a:t> </a:t>
            </a:r>
            <a:r>
              <a:rPr lang="en-US" sz="2400" err="1">
                <a:ea typeface="+mn-lt"/>
                <a:cs typeface="+mn-lt"/>
              </a:rPr>
              <a:t>cada</a:t>
            </a:r>
            <a:r>
              <a:rPr lang="en-US" sz="2400">
                <a:ea typeface="+mn-lt"/>
                <a:cs typeface="+mn-lt"/>
              </a:rPr>
              <a:t> </a:t>
            </a:r>
            <a:r>
              <a:rPr lang="en-US" sz="2400" err="1">
                <a:ea typeface="+mn-lt"/>
                <a:cs typeface="+mn-lt"/>
              </a:rPr>
              <a:t>concepto</a:t>
            </a:r>
            <a:r>
              <a:rPr lang="en-US" sz="2400">
                <a:ea typeface="+mn-lt"/>
                <a:cs typeface="+mn-lt"/>
              </a:rPr>
              <a:t> del uno con </a:t>
            </a:r>
            <a:r>
              <a:rPr lang="en-US" sz="2400" err="1">
                <a:ea typeface="+mn-lt"/>
                <a:cs typeface="+mn-lt"/>
              </a:rPr>
              <a:t>el</a:t>
            </a:r>
            <a:r>
              <a:rPr lang="en-US" sz="2400">
                <a:ea typeface="+mn-lt"/>
                <a:cs typeface="+mn-lt"/>
              </a:rPr>
              <a:t> </a:t>
            </a:r>
            <a:r>
              <a:rPr lang="en-US" sz="2400" err="1">
                <a:ea typeface="+mn-lt"/>
                <a:cs typeface="+mn-lt"/>
              </a:rPr>
              <a:t>otro</a:t>
            </a:r>
            <a:r>
              <a:rPr lang="en-US" sz="2400">
                <a:ea typeface="+mn-lt"/>
                <a:cs typeface="+mn-lt"/>
              </a:rPr>
              <a:t> </a:t>
            </a:r>
            <a:r>
              <a:rPr lang="en-US" sz="2400" err="1">
                <a:ea typeface="+mn-lt"/>
                <a:cs typeface="+mn-lt"/>
              </a:rPr>
              <a:t>dando</a:t>
            </a:r>
            <a:r>
              <a:rPr lang="en-US" sz="2400">
                <a:ea typeface="+mn-lt"/>
                <a:cs typeface="+mn-lt"/>
              </a:rPr>
              <a:t> </a:t>
            </a:r>
            <a:r>
              <a:rPr lang="en-US" sz="2400" err="1">
                <a:ea typeface="+mn-lt"/>
                <a:cs typeface="+mn-lt"/>
              </a:rPr>
              <a:t>así</a:t>
            </a:r>
            <a:r>
              <a:rPr lang="en-US" sz="2400">
                <a:ea typeface="+mn-lt"/>
                <a:cs typeface="+mn-lt"/>
              </a:rPr>
              <a:t> </a:t>
            </a:r>
            <a:r>
              <a:rPr lang="en-US" sz="2400" err="1">
                <a:ea typeface="+mn-lt"/>
                <a:cs typeface="+mn-lt"/>
              </a:rPr>
              <a:t>una</a:t>
            </a:r>
            <a:r>
              <a:rPr lang="en-US" sz="2400">
                <a:ea typeface="+mn-lt"/>
                <a:cs typeface="+mn-lt"/>
              </a:rPr>
              <a:t> </a:t>
            </a:r>
            <a:r>
              <a:rPr lang="en-US" sz="2400" err="1">
                <a:ea typeface="+mn-lt"/>
                <a:cs typeface="+mn-lt"/>
              </a:rPr>
              <a:t>asignación</a:t>
            </a:r>
            <a:r>
              <a:rPr lang="en-US" sz="2400">
                <a:ea typeface="+mn-lt"/>
                <a:cs typeface="+mn-lt"/>
              </a:rPr>
              <a:t> </a:t>
            </a:r>
            <a:r>
              <a:rPr lang="en-US" sz="2400" err="1">
                <a:ea typeface="+mn-lt"/>
                <a:cs typeface="+mn-lt"/>
              </a:rPr>
              <a:t>única</a:t>
            </a:r>
            <a:r>
              <a:rPr lang="en-US" sz="2400">
                <a:ea typeface="+mn-lt"/>
                <a:cs typeface="+mn-lt"/>
              </a:rPr>
              <a:t> a </a:t>
            </a:r>
            <a:r>
              <a:rPr lang="en-US" sz="2400" err="1">
                <a:ea typeface="+mn-lt"/>
                <a:cs typeface="+mn-lt"/>
              </a:rPr>
              <a:t>cada</a:t>
            </a:r>
            <a:r>
              <a:rPr lang="en-US" sz="2400">
                <a:ea typeface="+mn-lt"/>
                <a:cs typeface="+mn-lt"/>
              </a:rPr>
              <a:t> </a:t>
            </a:r>
            <a:r>
              <a:rPr lang="en-US" sz="2400" err="1">
                <a:ea typeface="+mn-lt"/>
                <a:cs typeface="+mn-lt"/>
              </a:rPr>
              <a:t>concepto</a:t>
            </a:r>
            <a:r>
              <a:rPr lang="en-US" sz="2400">
                <a:ea typeface="+mn-lt"/>
                <a:cs typeface="+mn-lt"/>
              </a:rPr>
              <a:t>, </a:t>
            </a:r>
            <a:r>
              <a:rPr lang="en-US" sz="2400" err="1">
                <a:ea typeface="+mn-lt"/>
                <a:cs typeface="+mn-lt"/>
              </a:rPr>
              <a:t>dentro</a:t>
            </a:r>
            <a:r>
              <a:rPr lang="en-US" sz="2400">
                <a:ea typeface="+mn-lt"/>
                <a:cs typeface="+mn-lt"/>
              </a:rPr>
              <a:t> del </a:t>
            </a:r>
            <a:r>
              <a:rPr lang="en-US" sz="2400" err="1">
                <a:ea typeface="+mn-lt"/>
                <a:cs typeface="+mn-lt"/>
              </a:rPr>
              <a:t>formato</a:t>
            </a:r>
            <a:r>
              <a:rPr lang="en-US" sz="2400">
                <a:ea typeface="+mn-lt"/>
                <a:cs typeface="+mn-lt"/>
              </a:rPr>
              <a:t> AUI </a:t>
            </a:r>
            <a:r>
              <a:rPr lang="en-US" sz="2400" err="1">
                <a:ea typeface="+mn-lt"/>
                <a:cs typeface="+mn-lt"/>
              </a:rPr>
              <a:t>contiene</a:t>
            </a:r>
            <a:r>
              <a:rPr lang="en-US" sz="2400">
                <a:ea typeface="+mn-lt"/>
                <a:cs typeface="+mn-lt"/>
              </a:rPr>
              <a:t> </a:t>
            </a:r>
            <a:r>
              <a:rPr lang="en-US" sz="2400" err="1">
                <a:ea typeface="+mn-lt"/>
                <a:cs typeface="+mn-lt"/>
              </a:rPr>
              <a:t>una</a:t>
            </a:r>
            <a:r>
              <a:rPr lang="en-US" sz="2400">
                <a:ea typeface="+mn-lt"/>
                <a:cs typeface="+mn-lt"/>
              </a:rPr>
              <a:t> </a:t>
            </a:r>
            <a:r>
              <a:rPr lang="en-US" sz="2400" err="1">
                <a:ea typeface="+mn-lt"/>
                <a:cs typeface="+mn-lt"/>
              </a:rPr>
              <a:t>combinación</a:t>
            </a:r>
            <a:r>
              <a:rPr lang="en-US" sz="2400">
                <a:ea typeface="+mn-lt"/>
                <a:cs typeface="+mn-lt"/>
              </a:rPr>
              <a:t> de </a:t>
            </a:r>
            <a:r>
              <a:rPr lang="en-US" sz="2400" err="1">
                <a:ea typeface="+mn-lt"/>
                <a:cs typeface="+mn-lt"/>
              </a:rPr>
              <a:t>letras</a:t>
            </a:r>
            <a:r>
              <a:rPr lang="en-US" sz="2400">
                <a:ea typeface="+mn-lt"/>
                <a:cs typeface="+mn-lt"/>
              </a:rPr>
              <a:t> </a:t>
            </a:r>
            <a:r>
              <a:rPr lang="en-US" sz="2400" err="1">
                <a:ea typeface="+mn-lt"/>
                <a:cs typeface="+mn-lt"/>
              </a:rPr>
              <a:t>números</a:t>
            </a:r>
            <a:r>
              <a:rPr lang="en-US" sz="2400">
                <a:ea typeface="+mn-lt"/>
                <a:cs typeface="+mn-lt"/>
              </a:rPr>
              <a:t> alternativos para </a:t>
            </a:r>
            <a:r>
              <a:rPr lang="en-US" sz="2400" err="1">
                <a:ea typeface="+mn-lt"/>
                <a:cs typeface="+mn-lt"/>
              </a:rPr>
              <a:t>diferenciación</a:t>
            </a:r>
            <a:r>
              <a:rPr lang="en-US" sz="2400">
                <a:ea typeface="+mn-lt"/>
                <a:cs typeface="+mn-lt"/>
              </a:rPr>
              <a:t> de </a:t>
            </a:r>
            <a:r>
              <a:rPr lang="en-US" sz="2400" err="1">
                <a:ea typeface="+mn-lt"/>
                <a:cs typeface="+mn-lt"/>
              </a:rPr>
              <a:t>los</a:t>
            </a:r>
            <a:r>
              <a:rPr lang="en-US" sz="2400">
                <a:ea typeface="+mn-lt"/>
                <a:cs typeface="+mn-lt"/>
              </a:rPr>
              <a:t> </a:t>
            </a:r>
            <a:r>
              <a:rPr lang="en-US" sz="2400" err="1">
                <a:ea typeface="+mn-lt"/>
                <a:cs typeface="+mn-lt"/>
              </a:rPr>
              <a:t>conceptos</a:t>
            </a:r>
            <a:r>
              <a:rPr lang="en-US" sz="2400">
                <a:ea typeface="+mn-lt"/>
                <a:cs typeface="+mn-lt"/>
              </a:rPr>
              <a:t> </a:t>
            </a:r>
            <a:r>
              <a:rPr lang="en-US" sz="2400" err="1">
                <a:ea typeface="+mn-lt"/>
                <a:cs typeface="+mn-lt"/>
              </a:rPr>
              <a:t>dentro</a:t>
            </a:r>
            <a:r>
              <a:rPr lang="en-US" sz="2400">
                <a:ea typeface="+mn-lt"/>
                <a:cs typeface="+mn-lt"/>
              </a:rPr>
              <a:t> de la base de </a:t>
            </a:r>
            <a:r>
              <a:rPr lang="en-US" sz="2400" err="1">
                <a:ea typeface="+mn-lt"/>
                <a:cs typeface="+mn-lt"/>
              </a:rPr>
              <a:t>datos</a:t>
            </a:r>
            <a:r>
              <a:rPr lang="en-US" sz="2400">
                <a:ea typeface="+mn-lt"/>
                <a:cs typeface="+mn-lt"/>
              </a:rPr>
              <a:t> UMLS.</a:t>
            </a:r>
          </a:p>
        </p:txBody>
      </p:sp>
      <p:sp>
        <p:nvSpPr>
          <p:cNvPr id="4" name="TextBox 3">
            <a:extLst>
              <a:ext uri="{FF2B5EF4-FFF2-40B4-BE49-F238E27FC236}">
                <a16:creationId xmlns:a16="http://schemas.microsoft.com/office/drawing/2014/main" id="{7FB7F0F0-806D-6B05-9E02-5F486ABA821A}"/>
              </a:ext>
            </a:extLst>
          </p:cNvPr>
          <p:cNvSpPr txBox="1"/>
          <p:nvPr/>
        </p:nvSpPr>
        <p:spPr>
          <a:xfrm>
            <a:off x="1715985" y="1082634"/>
            <a:ext cx="850272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err="1">
                <a:solidFill>
                  <a:schemeClr val="bg1"/>
                </a:solidFill>
                <a:highlight>
                  <a:srgbClr val="000000"/>
                </a:highlight>
                <a:latin typeface="Arial"/>
                <a:cs typeface="Arial"/>
              </a:rPr>
              <a:t>Átomos</a:t>
            </a:r>
          </a:p>
        </p:txBody>
      </p:sp>
    </p:spTree>
    <p:extLst>
      <p:ext uri="{BB962C8B-B14F-4D97-AF65-F5344CB8AC3E}">
        <p14:creationId xmlns:p14="http://schemas.microsoft.com/office/powerpoint/2010/main" val="90026850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1078</Words>
  <Application>Microsoft Office PowerPoint</Application>
  <PresentationFormat>Panorámica</PresentationFormat>
  <Paragraphs>131</Paragraphs>
  <Slides>26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26</vt:i4>
      </vt:variant>
    </vt:vector>
  </HeadingPairs>
  <TitlesOfParts>
    <vt:vector size="30"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jdbahamonde2@espe.edu.ec</dc:creator>
  <cp:lastModifiedBy>William Monge</cp:lastModifiedBy>
  <cp:revision>2</cp:revision>
  <dcterms:created xsi:type="dcterms:W3CDTF">2023-08-20T01:55:27Z</dcterms:created>
  <dcterms:modified xsi:type="dcterms:W3CDTF">2023-08-22T04:09:35Z</dcterms:modified>
</cp:coreProperties>
</file>