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1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1" r:id="rId1"/>
  </p:sldMasterIdLst>
  <p:notesMasterIdLst>
    <p:notesMasterId r:id="rId5"/>
  </p:notesMasterIdLst>
  <p:handoutMasterIdLst>
    <p:handoutMasterId r:id="rId6"/>
  </p:handoutMasterIdLst>
  <p:sldIdLst>
    <p:sldId id="272" r:id="rId2"/>
    <p:sldId id="263" r:id="rId3"/>
    <p:sldId id="277" r:id="rId4"/>
  </p:sldIdLst>
  <p:sldSz cx="12188825" cy="6858000"/>
  <p:notesSz cx="7023100" cy="93091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0">
          <p15:clr>
            <a:srgbClr val="A4A3A4"/>
          </p15:clr>
        </p15:guide>
        <p15:guide id="2" orient="horz" pos="4230">
          <p15:clr>
            <a:srgbClr val="A4A3A4"/>
          </p15:clr>
        </p15:guide>
        <p15:guide id="3" orient="horz" pos="716">
          <p15:clr>
            <a:srgbClr val="A4A3A4"/>
          </p15:clr>
        </p15:guide>
        <p15:guide id="4" orient="horz" pos="1085">
          <p15:clr>
            <a:srgbClr val="A4A3A4"/>
          </p15:clr>
        </p15:guide>
        <p15:guide id="5" orient="horz" pos="4275">
          <p15:clr>
            <a:srgbClr val="A4A3A4"/>
          </p15:clr>
        </p15:guide>
        <p15:guide id="6" pos="333">
          <p15:clr>
            <a:srgbClr val="A4A3A4"/>
          </p15:clr>
        </p15:guide>
        <p15:guide id="7" pos="7351">
          <p15:clr>
            <a:srgbClr val="A4A3A4"/>
          </p15:clr>
        </p15:guide>
        <p15:guide id="8" pos="141">
          <p15:clr>
            <a:srgbClr val="A4A3A4"/>
          </p15:clr>
        </p15:guide>
        <p15:guide id="9" pos="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A7"/>
    <a:srgbClr val="66ACD8"/>
    <a:srgbClr val="147EC2"/>
    <a:srgbClr val="0390E7"/>
    <a:srgbClr val="0082DA"/>
    <a:srgbClr val="9FC0E1"/>
    <a:srgbClr val="518CC9"/>
    <a:srgbClr val="000000"/>
    <a:srgbClr val="2485C4"/>
    <a:srgbClr val="007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3990" autoAdjust="0"/>
  </p:normalViewPr>
  <p:slideViewPr>
    <p:cSldViewPr snapToGrid="0" snapToObjects="1" showGuides="1">
      <p:cViewPr varScale="1">
        <p:scale>
          <a:sx n="93" d="100"/>
          <a:sy n="93" d="100"/>
        </p:scale>
        <p:origin x="92" y="348"/>
      </p:cViewPr>
      <p:guideLst>
        <p:guide orient="horz" pos="510"/>
        <p:guide orient="horz" pos="4230"/>
        <p:guide orient="horz" pos="716"/>
        <p:guide orient="horz" pos="1085"/>
        <p:guide orient="horz" pos="4275"/>
        <p:guide pos="333"/>
        <p:guide pos="7351"/>
        <p:guide pos="141"/>
        <p:guide pos="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280" y="216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8311487"/>
            <a:ext cx="7023100" cy="986923"/>
          </a:xfrm>
          <a:custGeom>
            <a:avLst/>
            <a:gdLst>
              <a:gd name="connsiteX0" fmla="*/ 10220822 w 10220822"/>
              <a:gd name="connsiteY0" fmla="*/ 0 h 1362194"/>
              <a:gd name="connsiteX1" fmla="*/ 10220822 w 10220822"/>
              <a:gd name="connsiteY1" fmla="*/ 1362194 h 1362194"/>
              <a:gd name="connsiteX2" fmla="*/ 0 w 10220822"/>
              <a:gd name="connsiteY2" fmla="*/ 1362194 h 13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0822" h="1362194">
                <a:moveTo>
                  <a:pt x="10220822" y="0"/>
                </a:moveTo>
                <a:lnTo>
                  <a:pt x="10220822" y="1362194"/>
                </a:lnTo>
                <a:lnTo>
                  <a:pt x="0" y="1362194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30000">
                <a:srgbClr val="147EC2"/>
              </a:gs>
              <a:gs pos="100000">
                <a:srgbClr val="66ACD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0" y="885011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ctr"/>
          <a:lstStyle>
            <a:lvl1pPr algn="r">
              <a:defRPr sz="1200"/>
            </a:lvl1pPr>
          </a:lstStyle>
          <a:p>
            <a:pPr algn="l"/>
            <a:fld id="{BBC83403-A46B-1E47-8326-7356D40B5C29}" type="datetimeFigureOut">
              <a:rPr lang="en-US" sz="1000">
                <a:latin typeface="Calibri" panose="020F0502020204030204" pitchFamily="34" charset="0"/>
                <a:cs typeface="Arial" panose="020B0604020202020204" pitchFamily="34" charset="0"/>
              </a:rPr>
              <a:pPr algn="l"/>
              <a:t>3/25/2018</a:t>
            </a:fld>
            <a:endParaRPr lang="en-US" sz="10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4259" y="8850110"/>
            <a:ext cx="547216" cy="465455"/>
          </a:xfrm>
          <a:prstGeom prst="rect">
            <a:avLst/>
          </a:prstGeom>
        </p:spPr>
        <p:txBody>
          <a:bodyPr vert="horz" lIns="93324" tIns="46662" rIns="93324" bIns="46662" rtlCol="0" anchor="ctr"/>
          <a:lstStyle>
            <a:lvl1pPr algn="r">
              <a:defRPr sz="1200"/>
            </a:lvl1pPr>
          </a:lstStyle>
          <a:p>
            <a:fld id="{29AB3EC6-FA96-1C46-91E9-729685CB0A5E}" type="slidenum">
              <a:rPr lang="en-US" sz="10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7205" y="8754574"/>
            <a:ext cx="1416994" cy="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6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7745" y="151198"/>
            <a:ext cx="3322638" cy="187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7745" y="2190931"/>
            <a:ext cx="6367611" cy="6275179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61251" y="8842029"/>
            <a:ext cx="560223" cy="465455"/>
          </a:xfrm>
          <a:prstGeom prst="rect">
            <a:avLst/>
          </a:prstGeom>
        </p:spPr>
        <p:txBody>
          <a:bodyPr vert="horz" lIns="93324" tIns="46662" rIns="93324" bIns="46662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5742524-B4E0-48CC-A130-9440D65D0EAF}" type="slidenum">
              <a:rPr lang="en-US" smtClean="0">
                <a:latin typeface="Calibri" panose="020F0502020204030204" pitchFamily="34" charset="0"/>
              </a:rPr>
              <a:pPr/>
              <a:t>‹#›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0" y="8906308"/>
            <a:ext cx="842772" cy="336897"/>
          </a:xfrm>
          <a:prstGeom prst="rect">
            <a:avLst/>
          </a:prstGeom>
        </p:spPr>
        <p:txBody>
          <a:bodyPr vert="horz" lIns="93324" tIns="46662" rIns="93324" bIns="46662" rtlCol="0" anchor="ctr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606CD7-3C0F-4F08-8F4B-D4704564BD7E}" type="datetimeFigureOut">
              <a:rPr lang="en-US" smtClean="0">
                <a:latin typeface="Calibri" panose="020F0502020204030204" pitchFamily="34" charset="0"/>
              </a:rPr>
              <a:pPr/>
              <a:t>3/25/2018</a:t>
            </a:fld>
            <a:endParaRPr lang="en-US"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824" y="8954629"/>
            <a:ext cx="882654" cy="24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51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00000"/>
      </a:lnSpc>
      <a:spcBef>
        <a:spcPts val="0"/>
      </a:spcBef>
      <a:defRPr sz="14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1pPr>
    <a:lvl2pPr marL="177800" indent="-177800" algn="l" defTabSz="914400" rtl="0" eaLnBrk="1" latinLnBrk="0" hangingPunct="1">
      <a:lnSpc>
        <a:spcPct val="100000"/>
      </a:lnSpc>
      <a:spcBef>
        <a:spcPts val="0"/>
      </a:spcBef>
      <a:buFont typeface="Arial" panose="020B0604020202020204" pitchFamily="34" charset="0"/>
      <a:buChar char="•"/>
      <a:defRPr sz="14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2pPr>
    <a:lvl3pPr marL="403225" indent="-169863" algn="l" defTabSz="914400" rtl="0" eaLnBrk="1" latinLnBrk="0" hangingPunct="1">
      <a:lnSpc>
        <a:spcPct val="100000"/>
      </a:lnSpc>
      <a:spcBef>
        <a:spcPts val="0"/>
      </a:spcBef>
      <a:buFont typeface="Calibri" panose="020F0502020204030204" pitchFamily="34" charset="0"/>
      <a:buChar char="̶"/>
      <a:defRPr sz="14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3pPr>
    <a:lvl4pPr marL="914400" indent="-177800" algn="l" defTabSz="914400" rtl="0" eaLnBrk="1" latinLnBrk="0" hangingPunct="1">
      <a:lnSpc>
        <a:spcPct val="100000"/>
      </a:lnSpc>
      <a:spcBef>
        <a:spcPts val="0"/>
      </a:spcBef>
      <a:buFont typeface="Arial" panose="020B0604020202020204" pitchFamily="34" charset="0"/>
      <a:buChar char="•"/>
      <a:defRPr sz="14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4pPr>
    <a:lvl5pPr marL="1828800" algn="l" defTabSz="914400" rtl="0" eaLnBrk="1" latinLnBrk="0" hangingPunct="1">
      <a:lnSpc>
        <a:spcPct val="100000"/>
      </a:lnSpc>
      <a:spcBef>
        <a:spcPts val="300"/>
      </a:spcBef>
      <a:defRPr sz="14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0.png"/><Relationship Id="rId4" Type="http://schemas.openxmlformats.org/officeDocument/2006/relationships/image" Target="../media/image6.jpeg"/><Relationship Id="rId9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4.png"/><Relationship Id="rId2" Type="http://schemas.openxmlformats.org/officeDocument/2006/relationships/vmlDrawing" Target="../drawings/vmlDrawing5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 userDrawn="1"/>
        </p:nvSpPr>
        <p:spPr>
          <a:xfrm>
            <a:off x="0" y="0"/>
            <a:ext cx="12188825" cy="3631159"/>
          </a:xfrm>
          <a:custGeom>
            <a:avLst/>
            <a:gdLst>
              <a:gd name="connsiteX0" fmla="*/ 0 w 12188825"/>
              <a:gd name="connsiteY0" fmla="*/ 0 h 3631159"/>
              <a:gd name="connsiteX1" fmla="*/ 12188825 w 12188825"/>
              <a:gd name="connsiteY1" fmla="*/ 0 h 3631159"/>
              <a:gd name="connsiteX2" fmla="*/ 12188825 w 12188825"/>
              <a:gd name="connsiteY2" fmla="*/ 406121 h 3631159"/>
              <a:gd name="connsiteX3" fmla="*/ 12188825 w 12188825"/>
              <a:gd name="connsiteY3" fmla="*/ 536712 h 3631159"/>
              <a:gd name="connsiteX4" fmla="*/ 12188825 w 12188825"/>
              <a:gd name="connsiteY4" fmla="*/ 2006676 h 3631159"/>
              <a:gd name="connsiteX5" fmla="*/ 0 w 12188825"/>
              <a:gd name="connsiteY5" fmla="*/ 3631159 h 3631159"/>
              <a:gd name="connsiteX6" fmla="*/ 0 w 12188825"/>
              <a:gd name="connsiteY6" fmla="*/ 536712 h 3631159"/>
              <a:gd name="connsiteX7" fmla="*/ 0 w 12188825"/>
              <a:gd name="connsiteY7" fmla="*/ 406121 h 363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825" h="3631159">
                <a:moveTo>
                  <a:pt x="0" y="0"/>
                </a:moveTo>
                <a:lnTo>
                  <a:pt x="12188825" y="0"/>
                </a:lnTo>
                <a:lnTo>
                  <a:pt x="12188825" y="406121"/>
                </a:lnTo>
                <a:lnTo>
                  <a:pt x="12188825" y="536712"/>
                </a:lnTo>
                <a:lnTo>
                  <a:pt x="12188825" y="2006676"/>
                </a:lnTo>
                <a:lnTo>
                  <a:pt x="0" y="3631159"/>
                </a:lnTo>
                <a:lnTo>
                  <a:pt x="0" y="536712"/>
                </a:lnTo>
                <a:lnTo>
                  <a:pt x="0" y="406121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30000">
                <a:srgbClr val="147EC2"/>
              </a:gs>
              <a:gs pos="100000">
                <a:srgbClr val="66ACD8"/>
              </a:gs>
            </a:gsLst>
            <a:lin ang="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27543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00698" y="4971389"/>
            <a:ext cx="10803022" cy="123602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942" y="1083045"/>
            <a:ext cx="3380650" cy="1069549"/>
          </a:xfrm>
          <a:prstGeom prst="rect">
            <a:avLst/>
          </a:prstGeom>
        </p:spPr>
      </p:pic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701706" y="3893619"/>
            <a:ext cx="10797868" cy="1005840"/>
          </a:xfrm>
        </p:spPr>
        <p:txBody>
          <a:bodyPr/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5695121" y="745435"/>
            <a:ext cx="5198097" cy="314870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Freeform 11"/>
          <p:cNvSpPr/>
          <p:nvPr userDrawn="1"/>
        </p:nvSpPr>
        <p:spPr>
          <a:xfrm rot="16200000">
            <a:off x="9530896" y="4200071"/>
            <a:ext cx="650589" cy="4665272"/>
          </a:xfrm>
          <a:custGeom>
            <a:avLst/>
            <a:gdLst>
              <a:gd name="connsiteX0" fmla="*/ 650589 w 650589"/>
              <a:gd name="connsiteY0" fmla="*/ 4665272 h 4665272"/>
              <a:gd name="connsiteX1" fmla="*/ 0 w 650589"/>
              <a:gd name="connsiteY1" fmla="*/ 4665272 h 4665272"/>
              <a:gd name="connsiteX2" fmla="*/ 0 w 650589"/>
              <a:gd name="connsiteY2" fmla="*/ 0 h 4665272"/>
              <a:gd name="connsiteX3" fmla="*/ 621771 w 650589"/>
              <a:gd name="connsiteY3" fmla="*/ 4665270 h 4665272"/>
              <a:gd name="connsiteX4" fmla="*/ 650589 w 650589"/>
              <a:gd name="connsiteY4" fmla="*/ 4665270 h 466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589" h="4665272">
                <a:moveTo>
                  <a:pt x="650589" y="4665272"/>
                </a:moveTo>
                <a:lnTo>
                  <a:pt x="0" y="4665272"/>
                </a:lnTo>
                <a:lnTo>
                  <a:pt x="0" y="0"/>
                </a:lnTo>
                <a:lnTo>
                  <a:pt x="621771" y="4665270"/>
                </a:lnTo>
                <a:lnTo>
                  <a:pt x="650589" y="466527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30000">
                <a:srgbClr val="147EC2"/>
              </a:gs>
              <a:gs pos="100000">
                <a:srgbClr val="66ACD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700698" y="6636675"/>
            <a:ext cx="4755268" cy="141812"/>
          </a:xfrm>
        </p:spPr>
        <p:txBody>
          <a:bodyPr lIns="0" rIns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COMPANY CONFIDENTIAL  |  FOR INTERNAL USE ONLY  |  DO NOT COPY</a:t>
            </a:r>
          </a:p>
        </p:txBody>
      </p:sp>
    </p:spTree>
    <p:extLst>
      <p:ext uri="{BB962C8B-B14F-4D97-AF65-F5344CB8AC3E}">
        <p14:creationId xmlns:p14="http://schemas.microsoft.com/office/powerpoint/2010/main" val="135208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Blue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1969591" y="5495807"/>
            <a:ext cx="10220822" cy="1362194"/>
          </a:xfrm>
          <a:custGeom>
            <a:avLst/>
            <a:gdLst>
              <a:gd name="connsiteX0" fmla="*/ 10220822 w 10220822"/>
              <a:gd name="connsiteY0" fmla="*/ 0 h 1362194"/>
              <a:gd name="connsiteX1" fmla="*/ 10220822 w 10220822"/>
              <a:gd name="connsiteY1" fmla="*/ 1362194 h 1362194"/>
              <a:gd name="connsiteX2" fmla="*/ 0 w 10220822"/>
              <a:gd name="connsiteY2" fmla="*/ 1362194 h 13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0822" h="1362194">
                <a:moveTo>
                  <a:pt x="10220822" y="0"/>
                </a:moveTo>
                <a:lnTo>
                  <a:pt x="10220822" y="1362194"/>
                </a:lnTo>
                <a:lnTo>
                  <a:pt x="0" y="1362194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30000">
                <a:srgbClr val="147EC2"/>
              </a:gs>
              <a:gs pos="100000">
                <a:srgbClr val="66ACD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31814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83" y="6472463"/>
            <a:ext cx="837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fld id="{B39F3810-4318-4880-9D52-993D34A844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8119" y="5953788"/>
            <a:ext cx="1589640" cy="502920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6862206" y="6586980"/>
            <a:ext cx="4755268" cy="141812"/>
          </a:xfrm>
        </p:spPr>
        <p:txBody>
          <a:bodyPr lIns="0" rIns="0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COMPANY CONFIDENTIAL  |  FOR INTERNAL USE ONLY  |  DO NOT COPY</a:t>
            </a:r>
          </a:p>
        </p:txBody>
      </p:sp>
    </p:spTree>
    <p:extLst>
      <p:ext uri="{BB962C8B-B14F-4D97-AF65-F5344CB8AC3E}">
        <p14:creationId xmlns:p14="http://schemas.microsoft.com/office/powerpoint/2010/main" val="53229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41431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83" y="6472463"/>
            <a:ext cx="837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fld id="{B39F3810-4318-4880-9D52-993D34A844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6862206" y="6586980"/>
            <a:ext cx="4755268" cy="141812"/>
          </a:xfrm>
        </p:spPr>
        <p:txBody>
          <a:bodyPr lIns="0" rIns="0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COMPANY CONFIDENTIAL  |  FOR INTERNAL USE ONLY  |  DO NOT COPY</a:t>
            </a:r>
          </a:p>
        </p:txBody>
      </p:sp>
    </p:spTree>
    <p:extLst>
      <p:ext uri="{BB962C8B-B14F-4D97-AF65-F5344CB8AC3E}">
        <p14:creationId xmlns:p14="http://schemas.microsoft.com/office/powerpoint/2010/main" val="89050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16487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83" y="6472463"/>
            <a:ext cx="837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fld id="{B39F3810-4318-4880-9D52-993D34A844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6862206" y="6586980"/>
            <a:ext cx="4755268" cy="141812"/>
          </a:xfrm>
        </p:spPr>
        <p:txBody>
          <a:bodyPr lIns="0" rIns="0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COMPANY CONFIDENTIAL  |  FOR INTERNAL USE ONLY  |  DO NOT COPY</a:t>
            </a:r>
          </a:p>
        </p:txBody>
      </p:sp>
    </p:spTree>
    <p:extLst>
      <p:ext uri="{BB962C8B-B14F-4D97-AF65-F5344CB8AC3E}">
        <p14:creationId xmlns:p14="http://schemas.microsoft.com/office/powerpoint/2010/main" val="1284620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_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0952"/>
          <a:stretch/>
        </p:blipFill>
        <p:spPr>
          <a:xfrm>
            <a:off x="-1" y="0"/>
            <a:ext cx="12188825" cy="404948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1932356" cy="4049486"/>
          </a:xfrm>
          <a:prstGeom prst="rect">
            <a:avLst/>
          </a:prstGeom>
          <a:gradFill>
            <a:gsLst>
              <a:gs pos="0">
                <a:srgbClr val="0063A7">
                  <a:alpha val="46000"/>
                </a:srgbClr>
              </a:gs>
              <a:gs pos="100000">
                <a:srgbClr val="0063A7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88" y="0"/>
            <a:ext cx="6681434" cy="4049486"/>
          </a:xfrm>
          <a:prstGeom prst="rect">
            <a:avLst/>
          </a:prstGeom>
          <a:gradFill>
            <a:gsLst>
              <a:gs pos="0">
                <a:srgbClr val="0063A7">
                  <a:alpha val="75000"/>
                </a:srgbClr>
              </a:gs>
              <a:gs pos="100000">
                <a:srgbClr val="0063A7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25130" y="4520573"/>
            <a:ext cx="11141740" cy="461665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995" y="497282"/>
            <a:ext cx="4373978" cy="97877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28639" y="2373874"/>
            <a:ext cx="11141075" cy="707886"/>
          </a:xfrm>
        </p:spPr>
        <p:txBody>
          <a:bodyPr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3999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11463300" y="6486977"/>
            <a:ext cx="725525" cy="365125"/>
          </a:xfrm>
        </p:spPr>
        <p:txBody>
          <a:bodyPr/>
          <a:lstStyle/>
          <a:p>
            <a:fld id="{A9AB427D-0AC8-49B2-AE4E-35E104EB3F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32" y="5998046"/>
            <a:ext cx="1866684" cy="4174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29" y="5998733"/>
            <a:ext cx="1555197" cy="42185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95" y="6013600"/>
            <a:ext cx="1018178" cy="47476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774" y="5974916"/>
            <a:ext cx="1461417" cy="44054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049" y="6023581"/>
            <a:ext cx="1716400" cy="456810"/>
          </a:xfrm>
          <a:prstGeom prst="rect">
            <a:avLst/>
          </a:prstGeom>
        </p:spPr>
      </p:pic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69150" y="6486977"/>
            <a:ext cx="46796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US" dirty="0"/>
              <a:t>COMPANY CONFIDENTIAL  |  FOR INTERNAL USE ONLY  |  DO NOT COPY</a:t>
            </a:r>
          </a:p>
        </p:txBody>
      </p:sp>
    </p:spTree>
    <p:extLst>
      <p:ext uri="{BB962C8B-B14F-4D97-AF65-F5344CB8AC3E}">
        <p14:creationId xmlns:p14="http://schemas.microsoft.com/office/powerpoint/2010/main" val="3920140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28639" y="669087"/>
            <a:ext cx="3742147" cy="954107"/>
          </a:xfrm>
        </p:spPr>
        <p:txBody>
          <a:bodyPr wrap="square"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2799" b="1">
                <a:solidFill>
                  <a:srgbClr val="0063A8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48978"/>
            <a:ext cx="12190415" cy="90902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3175" y="5948978"/>
            <a:ext cx="12190414" cy="909022"/>
          </a:xfrm>
          <a:prstGeom prst="rect">
            <a:avLst/>
          </a:prstGeom>
          <a:gradFill>
            <a:gsLst>
              <a:gs pos="0">
                <a:srgbClr val="0063A7">
                  <a:alpha val="46000"/>
                </a:srgbClr>
              </a:gs>
              <a:gs pos="100000">
                <a:srgbClr val="0063A7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" name="Rectangle 17"/>
          <p:cNvSpPr/>
          <p:nvPr userDrawn="1"/>
        </p:nvSpPr>
        <p:spPr>
          <a:xfrm>
            <a:off x="1588" y="5948980"/>
            <a:ext cx="4882384" cy="909021"/>
          </a:xfrm>
          <a:prstGeom prst="rect">
            <a:avLst/>
          </a:prstGeom>
          <a:gradFill>
            <a:gsLst>
              <a:gs pos="0">
                <a:srgbClr val="0063A7">
                  <a:alpha val="75000"/>
                </a:srgbClr>
              </a:gs>
              <a:gs pos="52000">
                <a:srgbClr val="0063A7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995" y="6112969"/>
            <a:ext cx="2818657" cy="630733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776788" y="2"/>
            <a:ext cx="7416800" cy="594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28638" y="1919287"/>
            <a:ext cx="3741737" cy="3804180"/>
          </a:xfrm>
        </p:spPr>
        <p:txBody>
          <a:bodyPr/>
          <a:lstStyle>
            <a:lvl1pPr>
              <a:spcBef>
                <a:spcPts val="1200"/>
              </a:spcBef>
              <a:defRPr sz="2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63300" y="6486977"/>
            <a:ext cx="725525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AB427D-0AC8-49B2-AE4E-35E104EB3F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769150" y="6486977"/>
            <a:ext cx="4679638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/>
            <a:r>
              <a:rPr lang="en-US" dirty="0"/>
              <a:t>COMPANY CONFIDENTIAL  |  FOR INTERNAL USE ONLY  |  DO NOT COPY</a:t>
            </a:r>
          </a:p>
        </p:txBody>
      </p:sp>
    </p:spTree>
    <p:extLst>
      <p:ext uri="{BB962C8B-B14F-4D97-AF65-F5344CB8AC3E}">
        <p14:creationId xmlns:p14="http://schemas.microsoft.com/office/powerpoint/2010/main" val="312760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NoP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0" y="0"/>
            <a:ext cx="12188825" cy="3631159"/>
          </a:xfrm>
          <a:custGeom>
            <a:avLst/>
            <a:gdLst>
              <a:gd name="connsiteX0" fmla="*/ 0 w 12188825"/>
              <a:gd name="connsiteY0" fmla="*/ 0 h 3631159"/>
              <a:gd name="connsiteX1" fmla="*/ 12188825 w 12188825"/>
              <a:gd name="connsiteY1" fmla="*/ 0 h 3631159"/>
              <a:gd name="connsiteX2" fmla="*/ 12188825 w 12188825"/>
              <a:gd name="connsiteY2" fmla="*/ 406121 h 3631159"/>
              <a:gd name="connsiteX3" fmla="*/ 12188825 w 12188825"/>
              <a:gd name="connsiteY3" fmla="*/ 536712 h 3631159"/>
              <a:gd name="connsiteX4" fmla="*/ 12188825 w 12188825"/>
              <a:gd name="connsiteY4" fmla="*/ 2006676 h 3631159"/>
              <a:gd name="connsiteX5" fmla="*/ 0 w 12188825"/>
              <a:gd name="connsiteY5" fmla="*/ 3631159 h 3631159"/>
              <a:gd name="connsiteX6" fmla="*/ 0 w 12188825"/>
              <a:gd name="connsiteY6" fmla="*/ 536712 h 3631159"/>
              <a:gd name="connsiteX7" fmla="*/ 0 w 12188825"/>
              <a:gd name="connsiteY7" fmla="*/ 406121 h 363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825" h="3631159">
                <a:moveTo>
                  <a:pt x="0" y="0"/>
                </a:moveTo>
                <a:lnTo>
                  <a:pt x="12188825" y="0"/>
                </a:lnTo>
                <a:lnTo>
                  <a:pt x="12188825" y="406121"/>
                </a:lnTo>
                <a:lnTo>
                  <a:pt x="12188825" y="536712"/>
                </a:lnTo>
                <a:lnTo>
                  <a:pt x="12188825" y="2006676"/>
                </a:lnTo>
                <a:lnTo>
                  <a:pt x="0" y="3631159"/>
                </a:lnTo>
                <a:lnTo>
                  <a:pt x="0" y="536712"/>
                </a:lnTo>
                <a:lnTo>
                  <a:pt x="0" y="406121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30000">
                <a:srgbClr val="147EC2"/>
              </a:gs>
              <a:gs pos="100000">
                <a:srgbClr val="66ACD8"/>
              </a:gs>
            </a:gsLst>
            <a:lin ang="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 rot="16200000">
            <a:off x="9530896" y="4200071"/>
            <a:ext cx="650589" cy="4665272"/>
          </a:xfrm>
          <a:custGeom>
            <a:avLst/>
            <a:gdLst>
              <a:gd name="connsiteX0" fmla="*/ 650589 w 650589"/>
              <a:gd name="connsiteY0" fmla="*/ 4665272 h 4665272"/>
              <a:gd name="connsiteX1" fmla="*/ 0 w 650589"/>
              <a:gd name="connsiteY1" fmla="*/ 4665272 h 4665272"/>
              <a:gd name="connsiteX2" fmla="*/ 0 w 650589"/>
              <a:gd name="connsiteY2" fmla="*/ 0 h 4665272"/>
              <a:gd name="connsiteX3" fmla="*/ 621771 w 650589"/>
              <a:gd name="connsiteY3" fmla="*/ 4665270 h 4665272"/>
              <a:gd name="connsiteX4" fmla="*/ 650589 w 650589"/>
              <a:gd name="connsiteY4" fmla="*/ 4665270 h 466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589" h="4665272">
                <a:moveTo>
                  <a:pt x="650589" y="4665272"/>
                </a:moveTo>
                <a:lnTo>
                  <a:pt x="0" y="4665272"/>
                </a:lnTo>
                <a:lnTo>
                  <a:pt x="0" y="0"/>
                </a:lnTo>
                <a:lnTo>
                  <a:pt x="621771" y="4665270"/>
                </a:lnTo>
                <a:lnTo>
                  <a:pt x="650589" y="466527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30000">
                <a:srgbClr val="147EC2"/>
              </a:gs>
              <a:gs pos="100000">
                <a:srgbClr val="66ACD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48449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00698" y="4971389"/>
            <a:ext cx="10713537" cy="123602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701696" y="3893619"/>
            <a:ext cx="10708425" cy="1005840"/>
          </a:xfrm>
        </p:spPr>
        <p:txBody>
          <a:bodyPr/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700698" y="6646614"/>
            <a:ext cx="4755268" cy="141812"/>
          </a:xfrm>
        </p:spPr>
        <p:txBody>
          <a:bodyPr lIns="0" rIns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COMPANY CONFIDENTIAL  |  FOR INTERNAL USE ONLY  |  DO NOT COPY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942" y="1083045"/>
            <a:ext cx="3380650" cy="106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1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_No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700891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83" y="6472463"/>
            <a:ext cx="837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fld id="{B39F3810-4318-4880-9D52-993D34A8444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3153" y="6326436"/>
            <a:ext cx="1474923" cy="47722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reeform 7"/>
          <p:cNvSpPr/>
          <p:nvPr userDrawn="1"/>
        </p:nvSpPr>
        <p:spPr>
          <a:xfrm rot="5400000">
            <a:off x="2010516" y="-2004167"/>
            <a:ext cx="650589" cy="4665272"/>
          </a:xfrm>
          <a:custGeom>
            <a:avLst/>
            <a:gdLst>
              <a:gd name="connsiteX0" fmla="*/ 650589 w 650589"/>
              <a:gd name="connsiteY0" fmla="*/ 4665272 h 4665272"/>
              <a:gd name="connsiteX1" fmla="*/ 0 w 650589"/>
              <a:gd name="connsiteY1" fmla="*/ 4665272 h 4665272"/>
              <a:gd name="connsiteX2" fmla="*/ 0 w 650589"/>
              <a:gd name="connsiteY2" fmla="*/ 0 h 4665272"/>
              <a:gd name="connsiteX3" fmla="*/ 621771 w 650589"/>
              <a:gd name="connsiteY3" fmla="*/ 4665270 h 4665272"/>
              <a:gd name="connsiteX4" fmla="*/ 650589 w 650589"/>
              <a:gd name="connsiteY4" fmla="*/ 4665270 h 466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589" h="4665272">
                <a:moveTo>
                  <a:pt x="650589" y="4665272"/>
                </a:moveTo>
                <a:lnTo>
                  <a:pt x="0" y="4665272"/>
                </a:lnTo>
                <a:lnTo>
                  <a:pt x="0" y="0"/>
                </a:lnTo>
                <a:lnTo>
                  <a:pt x="621771" y="4665270"/>
                </a:lnTo>
                <a:lnTo>
                  <a:pt x="650589" y="466527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33000">
                <a:srgbClr val="147EC2"/>
              </a:gs>
              <a:gs pos="100000">
                <a:srgbClr val="66ACD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1969591" y="5495807"/>
            <a:ext cx="10220822" cy="1362194"/>
          </a:xfrm>
          <a:custGeom>
            <a:avLst/>
            <a:gdLst>
              <a:gd name="connsiteX0" fmla="*/ 10220822 w 10220822"/>
              <a:gd name="connsiteY0" fmla="*/ 0 h 1362194"/>
              <a:gd name="connsiteX1" fmla="*/ 10220822 w 10220822"/>
              <a:gd name="connsiteY1" fmla="*/ 1362194 h 1362194"/>
              <a:gd name="connsiteX2" fmla="*/ 0 w 10220822"/>
              <a:gd name="connsiteY2" fmla="*/ 1362194 h 13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0822" h="1362194">
                <a:moveTo>
                  <a:pt x="10220822" y="0"/>
                </a:moveTo>
                <a:lnTo>
                  <a:pt x="10220822" y="1362194"/>
                </a:lnTo>
                <a:lnTo>
                  <a:pt x="0" y="1362194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30000">
                <a:srgbClr val="147EC2"/>
              </a:gs>
              <a:gs pos="100000">
                <a:srgbClr val="66ACD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8119" y="5953788"/>
            <a:ext cx="1589640" cy="502920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198483" y="6472997"/>
            <a:ext cx="837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9F3810-4318-4880-9D52-993D34A844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6862206" y="6586980"/>
            <a:ext cx="4755268" cy="141812"/>
          </a:xfrm>
        </p:spPr>
        <p:txBody>
          <a:bodyPr lIns="0" rIns="0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COMPANY CONFIDENTIAL  |  FOR INTERNAL USE ONLY  |  DO NOT COPY</a:t>
            </a:r>
          </a:p>
        </p:txBody>
      </p:sp>
    </p:spTree>
    <p:extLst>
      <p:ext uri="{BB962C8B-B14F-4D97-AF65-F5344CB8AC3E}">
        <p14:creationId xmlns:p14="http://schemas.microsoft.com/office/powerpoint/2010/main" val="383654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_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rot="5400000">
            <a:off x="2010516" y="-2004167"/>
            <a:ext cx="650589" cy="4665272"/>
          </a:xfrm>
          <a:custGeom>
            <a:avLst/>
            <a:gdLst>
              <a:gd name="connsiteX0" fmla="*/ 650589 w 650589"/>
              <a:gd name="connsiteY0" fmla="*/ 4665272 h 4665272"/>
              <a:gd name="connsiteX1" fmla="*/ 0 w 650589"/>
              <a:gd name="connsiteY1" fmla="*/ 4665272 h 4665272"/>
              <a:gd name="connsiteX2" fmla="*/ 0 w 650589"/>
              <a:gd name="connsiteY2" fmla="*/ 0 h 4665272"/>
              <a:gd name="connsiteX3" fmla="*/ 621771 w 650589"/>
              <a:gd name="connsiteY3" fmla="*/ 4665270 h 4665272"/>
              <a:gd name="connsiteX4" fmla="*/ 650589 w 650589"/>
              <a:gd name="connsiteY4" fmla="*/ 4665270 h 466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589" h="4665272">
                <a:moveTo>
                  <a:pt x="650589" y="4665272"/>
                </a:moveTo>
                <a:lnTo>
                  <a:pt x="0" y="4665272"/>
                </a:lnTo>
                <a:lnTo>
                  <a:pt x="0" y="0"/>
                </a:lnTo>
                <a:lnTo>
                  <a:pt x="621771" y="4665270"/>
                </a:lnTo>
                <a:lnTo>
                  <a:pt x="650589" y="466527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33000">
                <a:srgbClr val="147EC2"/>
              </a:gs>
              <a:gs pos="100000">
                <a:srgbClr val="66ACD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969591" y="5495807"/>
            <a:ext cx="10220822" cy="1362194"/>
          </a:xfrm>
          <a:custGeom>
            <a:avLst/>
            <a:gdLst>
              <a:gd name="connsiteX0" fmla="*/ 10220822 w 10220822"/>
              <a:gd name="connsiteY0" fmla="*/ 0 h 1362194"/>
              <a:gd name="connsiteX1" fmla="*/ 10220822 w 10220822"/>
              <a:gd name="connsiteY1" fmla="*/ 1362194 h 1362194"/>
              <a:gd name="connsiteX2" fmla="*/ 0 w 10220822"/>
              <a:gd name="connsiteY2" fmla="*/ 1362194 h 13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0822" h="1362194">
                <a:moveTo>
                  <a:pt x="10220822" y="0"/>
                </a:moveTo>
                <a:lnTo>
                  <a:pt x="10220822" y="1362194"/>
                </a:lnTo>
                <a:lnTo>
                  <a:pt x="0" y="1362194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30000">
                <a:srgbClr val="147EC2"/>
              </a:gs>
              <a:gs pos="100000">
                <a:srgbClr val="66ACD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027008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83" y="6472463"/>
            <a:ext cx="837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fld id="{B39F3810-4318-4880-9D52-993D34A844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28638" y="1341782"/>
            <a:ext cx="11141075" cy="43430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8119" y="5953788"/>
            <a:ext cx="1589640" cy="502920"/>
          </a:xfrm>
          <a:prstGeom prst="rect">
            <a:avLst/>
          </a:prstGeom>
        </p:spPr>
      </p:pic>
      <p:sp>
        <p:nvSpPr>
          <p:cNvPr id="13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6862206" y="6586980"/>
            <a:ext cx="4755268" cy="141812"/>
          </a:xfrm>
        </p:spPr>
        <p:txBody>
          <a:bodyPr lIns="0" rIns="0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COMPANY CONFIDENTIAL  |  FOR INTERNAL USE ONLY  |  DO NOT COPY</a:t>
            </a:r>
          </a:p>
        </p:txBody>
      </p:sp>
    </p:spTree>
    <p:extLst>
      <p:ext uri="{BB962C8B-B14F-4D97-AF65-F5344CB8AC3E}">
        <p14:creationId xmlns:p14="http://schemas.microsoft.com/office/powerpoint/2010/main" val="2372502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_Content.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1969591" y="5495807"/>
            <a:ext cx="10220822" cy="1362194"/>
          </a:xfrm>
          <a:custGeom>
            <a:avLst/>
            <a:gdLst>
              <a:gd name="connsiteX0" fmla="*/ 10220822 w 10220822"/>
              <a:gd name="connsiteY0" fmla="*/ 0 h 1362194"/>
              <a:gd name="connsiteX1" fmla="*/ 10220822 w 10220822"/>
              <a:gd name="connsiteY1" fmla="*/ 1362194 h 1362194"/>
              <a:gd name="connsiteX2" fmla="*/ 0 w 10220822"/>
              <a:gd name="connsiteY2" fmla="*/ 1362194 h 13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0822" h="1362194">
                <a:moveTo>
                  <a:pt x="10220822" y="0"/>
                </a:moveTo>
                <a:lnTo>
                  <a:pt x="10220822" y="1362194"/>
                </a:lnTo>
                <a:lnTo>
                  <a:pt x="0" y="1362194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30000">
                <a:srgbClr val="147EC2"/>
              </a:gs>
              <a:gs pos="100000">
                <a:srgbClr val="66ACD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16090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83" y="6472463"/>
            <a:ext cx="837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fld id="{B39F3810-4318-4880-9D52-993D34A844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28638" y="1321283"/>
            <a:ext cx="11141740" cy="4522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8119" y="5953788"/>
            <a:ext cx="1589640" cy="502920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6862206" y="6586980"/>
            <a:ext cx="4755268" cy="141812"/>
          </a:xfrm>
        </p:spPr>
        <p:txBody>
          <a:bodyPr lIns="0" rIns="0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COMPANY CONFIDENTIAL  |  FOR INTERNAL USE ONLY  |  DO NOT COPY</a:t>
            </a:r>
          </a:p>
        </p:txBody>
      </p:sp>
    </p:spTree>
    <p:extLst>
      <p:ext uri="{BB962C8B-B14F-4D97-AF65-F5344CB8AC3E}">
        <p14:creationId xmlns:p14="http://schemas.microsoft.com/office/powerpoint/2010/main" val="119547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Head_Content.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1969591" y="5495807"/>
            <a:ext cx="10220822" cy="1362194"/>
          </a:xfrm>
          <a:custGeom>
            <a:avLst/>
            <a:gdLst>
              <a:gd name="connsiteX0" fmla="*/ 10220822 w 10220822"/>
              <a:gd name="connsiteY0" fmla="*/ 0 h 1362194"/>
              <a:gd name="connsiteX1" fmla="*/ 10220822 w 10220822"/>
              <a:gd name="connsiteY1" fmla="*/ 1362194 h 1362194"/>
              <a:gd name="connsiteX2" fmla="*/ 0 w 10220822"/>
              <a:gd name="connsiteY2" fmla="*/ 1362194 h 13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0822" h="1362194">
                <a:moveTo>
                  <a:pt x="10220822" y="0"/>
                </a:moveTo>
                <a:lnTo>
                  <a:pt x="10220822" y="1362194"/>
                </a:lnTo>
                <a:lnTo>
                  <a:pt x="0" y="1362194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30000">
                <a:srgbClr val="147EC2"/>
              </a:gs>
              <a:gs pos="100000">
                <a:srgbClr val="66ACD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301505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83" y="6472463"/>
            <a:ext cx="837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fld id="{B39F3810-4318-4880-9D52-993D34A844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8119" y="5953788"/>
            <a:ext cx="1589640" cy="502920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6862206" y="6586980"/>
            <a:ext cx="4755268" cy="141812"/>
          </a:xfrm>
        </p:spPr>
        <p:txBody>
          <a:bodyPr lIns="0" rIns="0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COMPANY CONFIDENTIAL  |  FOR INTERNAL USE ONLY  |  DO NOT COPY</a:t>
            </a:r>
          </a:p>
        </p:txBody>
      </p:sp>
    </p:spTree>
    <p:extLst>
      <p:ext uri="{BB962C8B-B14F-4D97-AF65-F5344CB8AC3E}">
        <p14:creationId xmlns:p14="http://schemas.microsoft.com/office/powerpoint/2010/main" val="317766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BluePanel.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439258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 userDrawn="1"/>
        </p:nvSpPr>
        <p:spPr>
          <a:xfrm>
            <a:off x="0" y="0"/>
            <a:ext cx="606186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30000">
                <a:srgbClr val="147EC2"/>
              </a:gs>
              <a:gs pos="100000">
                <a:srgbClr val="66ACD8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83" y="6472463"/>
            <a:ext cx="837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fld id="{B39F3810-4318-4880-9D52-993D34A844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061860" y="0"/>
            <a:ext cx="6126966" cy="6858000"/>
          </a:xfrm>
        </p:spPr>
        <p:txBody>
          <a:bodyPr/>
          <a:lstStyle>
            <a:lvl1pPr marL="287338" indent="-171450">
              <a:defRPr/>
            </a:lvl1pPr>
            <a:lvl2pPr marL="860425" indent="-225425">
              <a:defRPr/>
            </a:lvl2pPr>
            <a:lvl3pPr marL="1255713" indent="-228600"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6189" y="1244794"/>
            <a:ext cx="5707776" cy="27584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1236" y="6192463"/>
            <a:ext cx="1699388" cy="462562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6862206" y="6586980"/>
            <a:ext cx="4755268" cy="141812"/>
          </a:xfrm>
        </p:spPr>
        <p:txBody>
          <a:bodyPr lIns="0" rIns="0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COMPANY CONFIDENTIAL  |  FOR INTERNAL USE ONLY  |  DO NOT COPY</a:t>
            </a:r>
          </a:p>
        </p:txBody>
      </p:sp>
    </p:spTree>
    <p:extLst>
      <p:ext uri="{BB962C8B-B14F-4D97-AF65-F5344CB8AC3E}">
        <p14:creationId xmlns:p14="http://schemas.microsoft.com/office/powerpoint/2010/main" val="336535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BluePanel.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53743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83" y="6472463"/>
            <a:ext cx="837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fld id="{B39F3810-4318-4880-9D52-993D34A844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606186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30000">
                <a:srgbClr val="147EC2"/>
              </a:gs>
              <a:gs pos="100000">
                <a:srgbClr val="66ACD8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6862206" y="6586980"/>
            <a:ext cx="4755268" cy="141812"/>
          </a:xfrm>
        </p:spPr>
        <p:txBody>
          <a:bodyPr lIns="0" rIns="0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COMPANY CONFIDENTIAL  |  FOR INTERNAL USE ONLY  |  DO NOT COPY</a:t>
            </a:r>
          </a:p>
        </p:txBody>
      </p:sp>
    </p:spTree>
    <p:extLst>
      <p:ext uri="{BB962C8B-B14F-4D97-AF65-F5344CB8AC3E}">
        <p14:creationId xmlns:p14="http://schemas.microsoft.com/office/powerpoint/2010/main" val="183443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Blue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40905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 userDrawn="1"/>
        </p:nvSpPr>
        <p:spPr>
          <a:xfrm>
            <a:off x="6126965" y="0"/>
            <a:ext cx="606186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30000">
                <a:srgbClr val="147EC2"/>
              </a:gs>
              <a:gs pos="100000">
                <a:srgbClr val="66ACD8"/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83" y="6472463"/>
            <a:ext cx="837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fld id="{B39F3810-4318-4880-9D52-993D34A844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9030" y="274638"/>
            <a:ext cx="5436796" cy="996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28638" y="1371600"/>
            <a:ext cx="5437187" cy="520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6862206" y="6586980"/>
            <a:ext cx="4755268" cy="141812"/>
          </a:xfrm>
        </p:spPr>
        <p:txBody>
          <a:bodyPr lIns="0" rIns="0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COMPANY CONFIDENTIAL  |  FOR INTERNAL USE ONLY  |  DO NOT COPY</a:t>
            </a:r>
          </a:p>
        </p:txBody>
      </p:sp>
    </p:spTree>
    <p:extLst>
      <p:ext uri="{BB962C8B-B14F-4D97-AF65-F5344CB8AC3E}">
        <p14:creationId xmlns:p14="http://schemas.microsoft.com/office/powerpoint/2010/main" val="322141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14683431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think-cell Slide" r:id="rId18" imgW="270" imgH="270" progId="TCLayout.ActiveDocument.1">
                  <p:embed/>
                </p:oleObj>
              </mc:Choice>
              <mc:Fallback>
                <p:oleObj name="think-cell Slide" r:id="rId1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9029" y="274638"/>
            <a:ext cx="11141349" cy="99695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029" y="1385888"/>
            <a:ext cx="11141349" cy="474027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441" y="6472463"/>
            <a:ext cx="7414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83" y="6472463"/>
            <a:ext cx="837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fld id="{B39F3810-4318-4880-9D52-993D34A844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7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20" r:id="rId2"/>
    <p:sldLayoutId id="2147483911" r:id="rId3"/>
    <p:sldLayoutId id="2147483921" r:id="rId4"/>
    <p:sldLayoutId id="2147483916" r:id="rId5"/>
    <p:sldLayoutId id="2147483922" r:id="rId6"/>
    <p:sldLayoutId id="2147483901" r:id="rId7"/>
    <p:sldLayoutId id="2147483923" r:id="rId8"/>
    <p:sldLayoutId id="2147483924" r:id="rId9"/>
    <p:sldLayoutId id="2147483912" r:id="rId10"/>
    <p:sldLayoutId id="2147483925" r:id="rId11"/>
    <p:sldLayoutId id="2147483913" r:id="rId12"/>
    <p:sldLayoutId id="2147483926" r:id="rId13"/>
    <p:sldLayoutId id="2147483927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171450" indent="-171450" algn="l" defTabSz="914400" rtl="0" eaLnBrk="1" latinLnBrk="0" hangingPunct="1">
        <a:spcBef>
          <a:spcPts val="12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2625" indent="-225425" algn="l" defTabSz="914400" rtl="0" eaLnBrk="1" latinLnBrk="0" hangingPunct="1">
        <a:spcBef>
          <a:spcPts val="4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2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200"/>
        </a:spcBef>
        <a:buFont typeface="Arial" panose="020B0604020202020204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Vitals Upgrade – Georgia State Hackathon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r>
              <a:rPr lang="en-US" dirty="0"/>
              <a:t>NOT NECESSARILY COMPANY CONFIDENTIAL  |  FOR USE ONLY  |  MAYBE COPY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63338" y="6486525"/>
            <a:ext cx="725487" cy="365125"/>
          </a:xfrm>
        </p:spPr>
        <p:txBody>
          <a:bodyPr/>
          <a:lstStyle/>
          <a:p>
            <a:fld id="{A9AB427D-0AC8-49B2-AE4E-35E104EB3F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3/25/18</a:t>
            </a:r>
          </a:p>
        </p:txBody>
      </p:sp>
    </p:spTree>
    <p:extLst>
      <p:ext uri="{BB962C8B-B14F-4D97-AF65-F5344CB8AC3E}">
        <p14:creationId xmlns:p14="http://schemas.microsoft.com/office/powerpoint/2010/main" val="331237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B427D-0AC8-49B2-AE4E-35E104EB3F5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3113B11-B04D-45B4-9D90-C153D15A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Differences*</a:t>
            </a:r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67453B59-4BD6-462E-8D45-3E1814E9B5B7}"/>
              </a:ext>
            </a:extLst>
          </p:cNvPr>
          <p:cNvSpPr txBox="1">
            <a:spLocks/>
          </p:cNvSpPr>
          <p:nvPr/>
        </p:nvSpPr>
        <p:spPr>
          <a:xfrm>
            <a:off x="11198483" y="6472463"/>
            <a:ext cx="837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AB427D-0AC8-49B2-AE4E-35E104EB3F5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49A5AB-699A-4672-A4B5-5A20AAAE557B}"/>
              </a:ext>
            </a:extLst>
          </p:cNvPr>
          <p:cNvSpPr txBox="1"/>
          <p:nvPr/>
        </p:nvSpPr>
        <p:spPr>
          <a:xfrm>
            <a:off x="529029" y="1192411"/>
            <a:ext cx="81130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App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Web Browser Plugin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one install for constant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not something to “take out” but something that is already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Incentive  Convenience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incentivizing the app could be costly and ineffective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additional plugin functionality encourages frequent and consistent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Event  Daily Life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to avoid loss of interest, it should not be an interesting thing at 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plugin is seen as an almost default feature of browser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novelty loss is avoided similar to interest with this being seen as a tool and not an accessory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Footer Placeholder 4">
            <a:extLst>
              <a:ext uri="{FF2B5EF4-FFF2-40B4-BE49-F238E27FC236}">
                <a16:creationId xmlns:a16="http://schemas.microsoft.com/office/drawing/2014/main" id="{5F41C6F1-A5E0-43B3-9575-F3A691AA2EC8}"/>
              </a:ext>
            </a:extLst>
          </p:cNvPr>
          <p:cNvSpPr txBox="1">
            <a:spLocks/>
          </p:cNvSpPr>
          <p:nvPr/>
        </p:nvSpPr>
        <p:spPr>
          <a:xfrm>
            <a:off x="6915110" y="6583362"/>
            <a:ext cx="4755268" cy="14181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NECESSARILY COMPANY CONFIDENTIAL  |  FOR USE ONLY  |  MAYBE COPY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02D6F4-945D-44A3-B44B-1AADEA0D3C36}"/>
              </a:ext>
            </a:extLst>
          </p:cNvPr>
          <p:cNvSpPr txBox="1"/>
          <p:nvPr/>
        </p:nvSpPr>
        <p:spPr>
          <a:xfrm>
            <a:off x="518447" y="920303"/>
            <a:ext cx="242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sz="1400" dirty="0"/>
              <a:t>sales pitch</a:t>
            </a:r>
          </a:p>
        </p:txBody>
      </p:sp>
    </p:spTree>
    <p:extLst>
      <p:ext uri="{BB962C8B-B14F-4D97-AF65-F5344CB8AC3E}">
        <p14:creationId xmlns:p14="http://schemas.microsoft.com/office/powerpoint/2010/main" val="215671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B427D-0AC8-49B2-AE4E-35E104EB3F55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A1D885-BFD4-4D9C-9842-970ADCD18297}"/>
              </a:ext>
            </a:extLst>
          </p:cNvPr>
          <p:cNvGrpSpPr/>
          <p:nvPr/>
        </p:nvGrpSpPr>
        <p:grpSpPr>
          <a:xfrm>
            <a:off x="2040857" y="1068277"/>
            <a:ext cx="7143750" cy="4829175"/>
            <a:chOff x="2040857" y="1068277"/>
            <a:chExt cx="7143750" cy="4829175"/>
          </a:xfrm>
        </p:grpSpPr>
        <p:pic>
          <p:nvPicPr>
            <p:cNvPr id="10" name="Picture 2" descr="ok-google-homepage">
              <a:extLst>
                <a:ext uri="{FF2B5EF4-FFF2-40B4-BE49-F238E27FC236}">
                  <a16:creationId xmlns:a16="http://schemas.microsoft.com/office/drawing/2014/main" id="{C705B1E8-5F8E-4875-A358-18DA448DF0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0857" y="1068277"/>
              <a:ext cx="7143750" cy="4829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ok-google-homepage">
              <a:extLst>
                <a:ext uri="{FF2B5EF4-FFF2-40B4-BE49-F238E27FC236}">
                  <a16:creationId xmlns:a16="http://schemas.microsoft.com/office/drawing/2014/main" id="{C326285F-5811-49DB-9263-801D27A8B1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88" t="7281" r="17354" b="86478"/>
            <a:stretch/>
          </p:blipFill>
          <p:spPr bwMode="auto">
            <a:xfrm>
              <a:off x="7766384" y="1421950"/>
              <a:ext cx="180473" cy="301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85AC3618-9DB0-48AD-98DE-97C96A289668}"/>
              </a:ext>
            </a:extLst>
          </p:cNvPr>
          <p:cNvSpPr txBox="1">
            <a:spLocks/>
          </p:cNvSpPr>
          <p:nvPr/>
        </p:nvSpPr>
        <p:spPr>
          <a:xfrm>
            <a:off x="11198483" y="6472463"/>
            <a:ext cx="837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AB427D-0AC8-49B2-AE4E-35E104EB3F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4CC7795-4B89-436C-BB4E-D2A39B66FD95}"/>
              </a:ext>
            </a:extLst>
          </p:cNvPr>
          <p:cNvSpPr txBox="1">
            <a:spLocks/>
          </p:cNvSpPr>
          <p:nvPr/>
        </p:nvSpPr>
        <p:spPr>
          <a:xfrm>
            <a:off x="529029" y="274638"/>
            <a:ext cx="11141349" cy="99695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Vitals Plugin – User Interface Relocation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1F5BE1-9C94-4C8E-BB34-431F840D0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85" y="1430228"/>
            <a:ext cx="1485900" cy="41052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B170EE-4079-4969-B137-66AEB540CB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3"/>
          <a:stretch/>
        </p:blipFill>
        <p:spPr>
          <a:xfrm>
            <a:off x="2497302" y="1873687"/>
            <a:ext cx="6368411" cy="2995424"/>
          </a:xfrm>
          <a:prstGeom prst="rect">
            <a:avLst/>
          </a:prstGeom>
          <a:effectLst>
            <a:outerShdw blurRad="177800" dist="38100" dir="5400000" sx="102000" sy="102000" algn="t" rotWithShape="0">
              <a:prstClr val="black">
                <a:alpha val="40000"/>
              </a:prstClr>
            </a:outerShdw>
            <a:softEdge rad="0"/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A17203C-C11B-4AA2-815D-A38DB655B359}"/>
              </a:ext>
            </a:extLst>
          </p:cNvPr>
          <p:cNvGrpSpPr/>
          <p:nvPr/>
        </p:nvGrpSpPr>
        <p:grpSpPr>
          <a:xfrm>
            <a:off x="6025396" y="1763709"/>
            <a:ext cx="2722135" cy="661086"/>
            <a:chOff x="5889458" y="1314120"/>
            <a:chExt cx="4541922" cy="110082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A5A13FC-1598-4F96-A34D-86230DD7D5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223" t="12399" r="6210" b="75392"/>
            <a:stretch/>
          </p:blipFill>
          <p:spPr>
            <a:xfrm>
              <a:off x="5889458" y="1314120"/>
              <a:ext cx="4541922" cy="30072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810794E-D957-4C8D-B2A1-0FEF86AAB4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347" t="25925" r="14334" b="47619"/>
            <a:stretch/>
          </p:blipFill>
          <p:spPr>
            <a:xfrm>
              <a:off x="5889458" y="1614846"/>
              <a:ext cx="4541922" cy="80010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E894D9-A947-449E-9FEC-9153D4BAC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1230" y="1502593"/>
            <a:ext cx="180473" cy="180473"/>
          </a:xfrm>
          <a:prstGeom prst="rect">
            <a:avLst/>
          </a:prstGeom>
          <a:noFill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3610A2C-B4D2-46EA-9746-CDE470955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1530" y="2677027"/>
            <a:ext cx="685799" cy="70986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CF2949D-5B8F-434B-9D52-1D46620E9117}"/>
              </a:ext>
            </a:extLst>
          </p:cNvPr>
          <p:cNvSpPr>
            <a:spLocks noChangeAspect="1"/>
          </p:cNvSpPr>
          <p:nvPr/>
        </p:nvSpPr>
        <p:spPr>
          <a:xfrm>
            <a:off x="7741694" y="1502933"/>
            <a:ext cx="181727" cy="180474"/>
          </a:xfrm>
          <a:prstGeom prst="round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B5C26B1-BE87-4369-9A7E-BF654E3ACE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2298" y="1973821"/>
            <a:ext cx="431967" cy="434374"/>
          </a:xfrm>
          <a:prstGeom prst="rect">
            <a:avLst/>
          </a:prstGeom>
        </p:spPr>
      </p:pic>
      <p:pic>
        <p:nvPicPr>
          <p:cNvPr id="26" name="Picture 10" descr="Related image">
            <a:extLst>
              <a:ext uri="{FF2B5EF4-FFF2-40B4-BE49-F238E27FC236}">
                <a16:creationId xmlns:a16="http://schemas.microsoft.com/office/drawing/2014/main" id="{56CBB605-E746-40B7-BAAE-833B00CBF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88" y="6952702"/>
            <a:ext cx="111427" cy="16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4EE992BD-F9F8-45EA-B620-DDA39456B442}"/>
              </a:ext>
            </a:extLst>
          </p:cNvPr>
          <p:cNvSpPr txBox="1">
            <a:spLocks/>
          </p:cNvSpPr>
          <p:nvPr/>
        </p:nvSpPr>
        <p:spPr>
          <a:xfrm>
            <a:off x="6915110" y="6583362"/>
            <a:ext cx="4755268" cy="14181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NECESSARILY COMPANY CONFIDENTIAL  |  FOR USE ONLY  |  MAYBE COPY</a:t>
            </a:r>
          </a:p>
        </p:txBody>
      </p:sp>
    </p:spTree>
    <p:extLst>
      <p:ext uri="{BB962C8B-B14F-4D97-AF65-F5344CB8AC3E}">
        <p14:creationId xmlns:p14="http://schemas.microsoft.com/office/powerpoint/2010/main" val="2562199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" dur="2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" dur="2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2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37" presetClass="path" presetSubtype="0" accel="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06356E-7 1.85185E-6 L 0.04858 -0.15023 C 0.06356 -0.17986 0.07476 -0.18588 0.08609 -0.19537 C 0.09729 -0.20463 0.11592 -0.20417 0.11644 -0.20671 C 0.11787 -0.20417 0.17492 -0.21204 0.17439 -0.20996 " pathEditMode="relative" rAng="0" ptsTypes="AAAAA">
                                          <p:cBhvr>
                                            <p:cTn id="15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713" y="-105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7" dur="15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20000" y="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" presetID="10" presetClass="exit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23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0" presetClass="path" presetSubtype="0" accel="10000" decel="1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39 4.07407E-6 L -0.0564 -0.20371 L -0.03217 -0.36713 L 0.03581 -0.44792 L 0.07345 -0.53542 L 0.08817 -0.63172 L 0.05743 -0.70209 L 0.05183 -0.78056 L 0.05183 -0.78033 " pathEditMode="relative" rAng="0" ptsTypes="AAAAAAAAA">
                                          <p:cBhvr>
                                            <p:cTn id="30" dur="2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98" y="-3902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32" presetID="1" presetClass="entr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" presetID="1" presetClass="exit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7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43" presetID="0" presetClass="path" presetSubtype="0" accel="5000" decel="14000" fill="hold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05261 -0.78473 C 0.0517 -0.775 0.05405 -0.76112 0.05313 -0.75093 C 0.05287 -0.73473 0.05209 -0.725 0.05196 -0.70903 C 0.05795 -0.70186 0.05717 -0.69746 0.06329 -0.69051 C 0.06941 -0.69306 0.07606 -0.67801 0.08257 -0.68056 C 0.08739 -0.68727 0.10041 -0.6875 0.10562 -0.69422 " pathEditMode="relative" rAng="0" ptsTypes="AAAAAA">
                                          <p:cBhvr>
                                            <p:cTn id="4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18" y="520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8200"/>
                                </p:stCondLst>
                                <p:childTnLst>
                                  <p:par>
                                    <p:cTn id="46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9" dur="2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51" presetID="17" presetClass="exit" presetSubtype="1" fill="hold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2" dur="2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2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2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2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17" presetClass="exit" presetSubtype="1" fill="hold" nodeType="withEffect">
                                      <p:stCondLst>
                                        <p:cond delay="48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8" dur="2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2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2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2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9100"/>
                                </p:stCondLst>
                                <p:childTnLst>
                                  <p:par>
                                    <p:cTn id="64" presetID="2" presetClass="exit" presetSubtype="4" fill="hold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8" presetID="2" presetClass="exit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9" dur="55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5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54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2" presetClass="exit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11650"/>
                                </p:stCondLst>
                                <p:childTnLst>
                                  <p:par>
                                    <p:cTn id="77" presetID="10" presetClass="entr" presetSubtype="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4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" dur="2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" dur="2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2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37" presetClass="path" presetSubtype="0" accel="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06356E-7 1.85185E-6 L 0.04858 -0.15023 C 0.06356 -0.17986 0.07476 -0.18588 0.08609 -0.19537 C 0.09729 -0.20463 0.11592 -0.20417 0.11644 -0.20671 C 0.11787 -0.20417 0.17492 -0.21204 0.17439 -0.20996 " pathEditMode="relative" rAng="0" ptsTypes="AAAAA">
                                          <p:cBhvr>
                                            <p:cTn id="15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713" y="-105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7" dur="15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20000" y="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" presetID="10" presetClass="exit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0" presetClass="path" presetSubtype="0" accel="10000" decel="1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39 4.07407E-6 L -0.0564 -0.20371 L -0.03217 -0.36713 L 0.03581 -0.44792 L 0.07345 -0.53542 L 0.08817 -0.63172 L 0.05743 -0.70209 L 0.05183 -0.78056 L 0.05183 -0.78033 " pathEditMode="relative" rAng="0" ptsTypes="AAAAAAAAA">
                                          <p:cBhvr>
                                            <p:cTn id="30" dur="2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98" y="-3902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32" presetID="1" presetClass="entr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" presetID="1" presetClass="exit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7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43" presetID="0" presetClass="path" presetSubtype="0" accel="5000" decel="14000" fill="hold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05261 -0.78473 C 0.0517 -0.775 0.05405 -0.76112 0.05313 -0.75093 C 0.05287 -0.73473 0.05209 -0.725 0.05196 -0.70903 C 0.05795 -0.70186 0.05717 -0.69746 0.06329 -0.69051 C 0.06941 -0.69306 0.07606 -0.67801 0.08257 -0.68056 C 0.08739 -0.68727 0.10041 -0.6875 0.10562 -0.69422 " pathEditMode="relative" rAng="0" ptsTypes="AAAAAA">
                                          <p:cBhvr>
                                            <p:cTn id="4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18" y="520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8200"/>
                                </p:stCondLst>
                                <p:childTnLst>
                                  <p:par>
                                    <p:cTn id="46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9" dur="2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51" presetID="17" presetClass="exit" presetSubtype="1" fill="hold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2" dur="2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2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2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2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17" presetClass="exit" presetSubtype="1" fill="hold" nodeType="withEffect">
                                      <p:stCondLst>
                                        <p:cond delay="48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8" dur="2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2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2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2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9100"/>
                                </p:stCondLst>
                                <p:childTnLst>
                                  <p:par>
                                    <p:cTn id="64" presetID="2" presetClass="exit" presetSubtype="4" fill="hold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8" presetID="2" presetClass="exit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9" dur="55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5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54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2" presetClass="exit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11650"/>
                                </p:stCondLst>
                                <p:childTnLst>
                                  <p:par>
                                    <p:cTn id="77" presetID="10" presetClass="entr" presetSubtype="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4" grpId="1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nthemInc.2018">
  <a:themeElements>
    <a:clrScheme name="Anthem099167">
      <a:dk1>
        <a:srgbClr val="000000"/>
      </a:dk1>
      <a:lt1>
        <a:sysClr val="window" lastClr="FFFFFF"/>
      </a:lt1>
      <a:dk2>
        <a:srgbClr val="5B6770"/>
      </a:dk2>
      <a:lt2>
        <a:srgbClr val="FFFFFF"/>
      </a:lt2>
      <a:accent1>
        <a:srgbClr val="0063A7"/>
      </a:accent1>
      <a:accent2>
        <a:srgbClr val="F3833D"/>
      </a:accent2>
      <a:accent3>
        <a:srgbClr val="98B460"/>
      </a:accent3>
      <a:accent4>
        <a:srgbClr val="FEC246"/>
      </a:accent4>
      <a:accent5>
        <a:srgbClr val="5D9674"/>
      </a:accent5>
      <a:accent6>
        <a:srgbClr val="D3D0A1"/>
      </a:accent6>
      <a:hlink>
        <a:srgbClr val="518CC9"/>
      </a:hlink>
      <a:folHlink>
        <a:srgbClr val="D9D9D9"/>
      </a:folHlink>
    </a:clrScheme>
    <a:fontScheme name="AnthemFeb2015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9C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ustom Color 1">
      <a:srgbClr val="D9D9D9"/>
    </a:custClr>
    <a:custClr name="Custom Color 2">
      <a:srgbClr val="BA9D80"/>
    </a:custClr>
    <a:custClr name="Custom Color 3">
      <a:srgbClr val="518CC9"/>
    </a:custClr>
    <a:custClr name="Custom Color 4">
      <a:srgbClr val="815E90"/>
    </a:custClr>
    <a:custClr name="Custom Color 5">
      <a:srgbClr val="0C2577"/>
    </a:custClr>
    <a:custClr name="Custom Color 6">
      <a:srgbClr val="D90026"/>
    </a:custClr>
  </a:custClrLst>
  <a:extLst>
    <a:ext uri="{05A4C25C-085E-4340-85A3-A5531E510DB2}">
      <thm15:themeFamily xmlns:thm15="http://schemas.microsoft.com/office/thememl/2012/main" name="AnthemInc.2018_16x9" id="{04A4FD68-BA2D-9040-93EC-7E3BDC2D9EAF}" vid="{063A31DB-7BD8-5043-87F1-BAA239A417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Anthem099167">
    <a:dk1>
      <a:srgbClr val="000000"/>
    </a:dk1>
    <a:lt1>
      <a:sysClr val="window" lastClr="FFFFFF"/>
    </a:lt1>
    <a:dk2>
      <a:srgbClr val="5B6770"/>
    </a:dk2>
    <a:lt2>
      <a:srgbClr val="FFFFFF"/>
    </a:lt2>
    <a:accent1>
      <a:srgbClr val="0063A7"/>
    </a:accent1>
    <a:accent2>
      <a:srgbClr val="F3833D"/>
    </a:accent2>
    <a:accent3>
      <a:srgbClr val="98B460"/>
    </a:accent3>
    <a:accent4>
      <a:srgbClr val="FEC246"/>
    </a:accent4>
    <a:accent5>
      <a:srgbClr val="5D9674"/>
    </a:accent5>
    <a:accent6>
      <a:srgbClr val="D3D0A1"/>
    </a:accent6>
    <a:hlink>
      <a:srgbClr val="518CC9"/>
    </a:hlink>
    <a:folHlink>
      <a:srgbClr val="D9D9D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AnthemInc.2018_16x9</Template>
  <TotalTime>822</TotalTime>
  <Words>145</Words>
  <Application>Microsoft Office PowerPoint</Application>
  <PresentationFormat>Custom</PresentationFormat>
  <Paragraphs>23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</vt:lpstr>
      <vt:lpstr>Georgia</vt:lpstr>
      <vt:lpstr>Wingdings</vt:lpstr>
      <vt:lpstr>AnthemInc.2018</vt:lpstr>
      <vt:lpstr>think-cell Slide</vt:lpstr>
      <vt:lpstr>Vitals Upgrade – Georgia State Hackathon </vt:lpstr>
      <vt:lpstr>Differences*</vt:lpstr>
      <vt:lpstr>PowerPoint Presentation</vt:lpstr>
    </vt:vector>
  </TitlesOfParts>
  <Company>WellPoint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Vitals Working Group Update</dc:title>
  <dc:creator>Zerhusen, Michael J.</dc:creator>
  <cp:lastModifiedBy>Joshua Vincent Kingsley</cp:lastModifiedBy>
  <cp:revision>94</cp:revision>
  <cp:lastPrinted>2015-03-19T15:32:49Z</cp:lastPrinted>
  <dcterms:created xsi:type="dcterms:W3CDTF">2018-01-16T19:18:32Z</dcterms:created>
  <dcterms:modified xsi:type="dcterms:W3CDTF">2018-03-25T11:30:02Z</dcterms:modified>
</cp:coreProperties>
</file>