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7" r:id="rId4"/>
    <p:sldId id="260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Data Structure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 Introduction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教師姓名</a:t>
            </a:r>
            <a:r>
              <a:rPr lang="en-US" altLang="zh-TW" dirty="0" smtClean="0"/>
              <a:t>: 	</a:t>
            </a:r>
            <a:r>
              <a:rPr lang="zh-TW" altLang="en-US" dirty="0" smtClean="0"/>
              <a:t>林伯慎</a:t>
            </a:r>
            <a:endParaRPr lang="en-US" altLang="zh-TW" dirty="0" smtClean="0"/>
          </a:p>
          <a:p>
            <a:r>
              <a:rPr lang="en-US" altLang="zh-TW" dirty="0" smtClean="0"/>
              <a:t>Email: 		bslin@cs.ntust.edu.tw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</a:t>
            </a:r>
            <a:r>
              <a:rPr lang="zh-TW" altLang="en-US" dirty="0" smtClean="0"/>
              <a:t> </a:t>
            </a:r>
            <a:r>
              <a:rPr lang="en-US" altLang="zh-TW" dirty="0" smtClean="0"/>
              <a:t>To Learn Data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資料結構是撰寫程式的基礎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程式 </a:t>
            </a:r>
            <a:r>
              <a:rPr lang="en-US" altLang="zh-TW" dirty="0" smtClean="0"/>
              <a:t>= </a:t>
            </a:r>
            <a:r>
              <a:rPr lang="zh-TW" altLang="en-US" dirty="0" smtClean="0"/>
              <a:t>資料結構  </a:t>
            </a:r>
            <a:r>
              <a:rPr lang="en-US" altLang="zh-TW" dirty="0" smtClean="0"/>
              <a:t>+ 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r>
              <a:rPr lang="zh-TW" altLang="en-US" dirty="0" smtClean="0"/>
              <a:t>開發較大型的系統時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補丁式</a:t>
            </a:r>
            <a:r>
              <a:rPr lang="en-US" altLang="zh-TW" dirty="0" smtClean="0"/>
              <a:t>(patchwork)</a:t>
            </a:r>
            <a:r>
              <a:rPr lang="zh-TW" altLang="en-US" dirty="0" smtClean="0"/>
              <a:t>的撰寫方法無法應付</a:t>
            </a:r>
            <a:r>
              <a:rPr lang="zh-TW" altLang="en-US" dirty="0" smtClean="0">
                <a:solidFill>
                  <a:srgbClr val="0070C0"/>
                </a:solidFill>
              </a:rPr>
              <a:t>新的需求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TW" dirty="0" smtClean="0"/>
              <a:t>	“First make your program work, then make it pretty”</a:t>
            </a:r>
            <a:r>
              <a:rPr lang="zh-TW" altLang="en-US" smtClean="0"/>
              <a:t>的想法會產生很多問題導致專案的失敗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程式的</a:t>
            </a:r>
            <a:r>
              <a:rPr lang="zh-TW" altLang="en-US" dirty="0" smtClean="0">
                <a:solidFill>
                  <a:srgbClr val="0070C0"/>
                </a:solidFill>
              </a:rPr>
              <a:t>維護成本</a:t>
            </a:r>
            <a:r>
              <a:rPr lang="zh-TW" altLang="en-US" dirty="0" smtClean="0"/>
              <a:t>可能超過開發的成本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了解資料結構的基本觀念</a:t>
            </a:r>
            <a:r>
              <a:rPr lang="en-US" altLang="zh-TW" dirty="0" smtClean="0"/>
              <a:t>,</a:t>
            </a:r>
            <a:r>
              <a:rPr lang="zh-TW" altLang="en-US" dirty="0" smtClean="0"/>
              <a:t>包括</a:t>
            </a:r>
            <a:r>
              <a:rPr lang="en-US" altLang="zh-TW" dirty="0" smtClean="0"/>
              <a:t>stack, queue, list, search, sorting, binary search tree, graph</a:t>
            </a:r>
            <a:r>
              <a:rPr lang="zh-TW" altLang="en-US" dirty="0" smtClean="0"/>
              <a:t>等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學習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程</a:t>
            </a:r>
            <a:r>
              <a:rPr lang="zh-TW" altLang="en-US" dirty="0"/>
              <a:t>式</a:t>
            </a:r>
            <a:r>
              <a:rPr lang="zh-TW" altLang="en-US" dirty="0" smtClean="0"/>
              <a:t>語言</a:t>
            </a:r>
            <a:r>
              <a:rPr lang="zh-TW" altLang="en-US" dirty="0" smtClean="0"/>
              <a:t>上的實作方法</a:t>
            </a:r>
            <a:r>
              <a:rPr lang="en-US" altLang="zh-TW" dirty="0" smtClean="0"/>
              <a:t>.</a:t>
            </a:r>
          </a:p>
          <a:p>
            <a:pPr lvl="1"/>
            <a:r>
              <a:rPr lang="zh-TW" altLang="en-US" dirty="0" smtClean="0"/>
              <a:t>在程式設計中運用適當的資料結構</a:t>
            </a:r>
            <a:r>
              <a:rPr lang="en-US" altLang="zh-TW" dirty="0" smtClean="0"/>
              <a:t>.</a:t>
            </a:r>
          </a:p>
          <a:p>
            <a:pPr lvl="1"/>
            <a:r>
              <a:rPr lang="zh-TW" altLang="en-US" dirty="0" smtClean="0"/>
              <a:t>編程的技巧和軟體工程的觀念</a:t>
            </a:r>
            <a:r>
              <a:rPr lang="en-US" altLang="zh-TW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Scoring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平常出席</a:t>
            </a:r>
            <a:r>
              <a:rPr lang="en-US" altLang="zh-TW" dirty="0" smtClean="0"/>
              <a:t>		</a:t>
            </a:r>
            <a:r>
              <a:rPr lang="en-US" altLang="zh-TW" dirty="0" smtClean="0"/>
              <a:t>15%</a:t>
            </a:r>
            <a:endParaRPr lang="en-US" altLang="zh-TW" dirty="0" smtClean="0"/>
          </a:p>
          <a:p>
            <a:r>
              <a:rPr lang="zh-TW" altLang="en-US" dirty="0" smtClean="0"/>
              <a:t>作業</a:t>
            </a:r>
            <a:r>
              <a:rPr lang="en-US" altLang="zh-TW" dirty="0" smtClean="0"/>
              <a:t>+</a:t>
            </a:r>
            <a:r>
              <a:rPr lang="zh-TW" altLang="en-US" dirty="0" smtClean="0"/>
              <a:t>小考</a:t>
            </a:r>
            <a:r>
              <a:rPr lang="en-US" altLang="zh-TW" dirty="0" smtClean="0"/>
              <a:t>	</a:t>
            </a:r>
            <a:r>
              <a:rPr lang="en-US" altLang="zh-TW" smtClean="0"/>
              <a:t>	</a:t>
            </a:r>
            <a:r>
              <a:rPr lang="en-US" altLang="zh-TW" smtClean="0"/>
              <a:t>25%</a:t>
            </a:r>
            <a:endParaRPr lang="en-US" altLang="zh-TW" dirty="0" smtClean="0"/>
          </a:p>
          <a:p>
            <a:r>
              <a:rPr lang="zh-TW" altLang="en-US" dirty="0" smtClean="0"/>
              <a:t>期中考試</a:t>
            </a:r>
            <a:r>
              <a:rPr lang="en-US" altLang="zh-TW" dirty="0" smtClean="0"/>
              <a:t>		30%</a:t>
            </a:r>
          </a:p>
          <a:p>
            <a:r>
              <a:rPr lang="zh-TW" altLang="en-US" dirty="0" smtClean="0"/>
              <a:t>期末考試</a:t>
            </a:r>
            <a:r>
              <a:rPr lang="en-US" altLang="zh-TW" dirty="0" smtClean="0"/>
              <a:t>		30%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materials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Text book</a:t>
            </a:r>
          </a:p>
          <a:p>
            <a:pPr lvl="1"/>
            <a:r>
              <a:rPr lang="en-US" altLang="zh-TW" dirty="0" smtClean="0"/>
              <a:t>Data Structures &amp; Program Design in C</a:t>
            </a:r>
          </a:p>
          <a:p>
            <a:pPr lvl="1"/>
            <a:r>
              <a:rPr lang="en-US" altLang="zh-TW" dirty="0" smtClean="0"/>
              <a:t>Robert Kruse, Clovis </a:t>
            </a:r>
            <a:r>
              <a:rPr lang="en-US" altLang="zh-TW" dirty="0" err="1" smtClean="0"/>
              <a:t>Tondo</a:t>
            </a:r>
            <a:r>
              <a:rPr lang="en-US" altLang="zh-TW" dirty="0" smtClean="0"/>
              <a:t> and Bruce Leung</a:t>
            </a:r>
          </a:p>
          <a:p>
            <a:pPr lvl="1"/>
            <a:r>
              <a:rPr lang="en-US" altLang="zh-TW" dirty="0" smtClean="0"/>
              <a:t>Pearson Education (</a:t>
            </a:r>
            <a:r>
              <a:rPr lang="zh-TW" altLang="en-US" dirty="0" smtClean="0"/>
              <a:t>全華圖書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Reference book</a:t>
            </a:r>
          </a:p>
          <a:p>
            <a:pPr lvl="1"/>
            <a:r>
              <a:rPr lang="en-US" altLang="zh-TW" dirty="0" smtClean="0"/>
              <a:t>Fundamentals of Data Structures in C</a:t>
            </a:r>
          </a:p>
          <a:p>
            <a:pPr lvl="1"/>
            <a:r>
              <a:rPr lang="en-US" altLang="zh-TW" dirty="0" smtClean="0"/>
              <a:t>Ellis Horowitz, </a:t>
            </a:r>
            <a:r>
              <a:rPr lang="en-US" altLang="zh-TW" dirty="0" err="1" smtClean="0"/>
              <a:t>Sartaj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Sahni</a:t>
            </a:r>
            <a:r>
              <a:rPr lang="en-US" altLang="zh-TW" dirty="0" smtClean="0"/>
              <a:t> and Susan Anderson-Feed</a:t>
            </a:r>
          </a:p>
          <a:p>
            <a:pPr lvl="1"/>
            <a:r>
              <a:rPr lang="en-US" altLang="zh-TW" dirty="0" smtClean="0"/>
              <a:t>Silicon Press (</a:t>
            </a:r>
            <a:r>
              <a:rPr lang="zh-TW" altLang="en-US" dirty="0" smtClean="0"/>
              <a:t>開發圖書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r>
              <a:rPr lang="en-US" altLang="zh-TW" dirty="0" smtClean="0"/>
              <a:t>Chapters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94995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Programming Principles</a:t>
            </a:r>
          </a:p>
          <a:p>
            <a:r>
              <a:rPr lang="en-US" altLang="zh-TW" dirty="0" smtClean="0"/>
              <a:t>Introduction to Software Engineering</a:t>
            </a:r>
          </a:p>
          <a:p>
            <a:r>
              <a:rPr lang="en-US" altLang="zh-TW" dirty="0" smtClean="0"/>
              <a:t>Stacks and Recursion</a:t>
            </a:r>
          </a:p>
          <a:p>
            <a:r>
              <a:rPr lang="en-US" altLang="zh-TW" dirty="0" smtClean="0"/>
              <a:t>Queues and Linked Lists</a:t>
            </a:r>
          </a:p>
          <a:p>
            <a:r>
              <a:rPr lang="en-US" altLang="zh-TW" dirty="0" smtClean="0"/>
              <a:t>General Lists</a:t>
            </a:r>
          </a:p>
          <a:p>
            <a:r>
              <a:rPr lang="en-US" altLang="zh-TW" dirty="0" smtClean="0"/>
              <a:t>Searching</a:t>
            </a:r>
          </a:p>
          <a:p>
            <a:r>
              <a:rPr lang="en-US" altLang="zh-TW" dirty="0" smtClean="0"/>
              <a:t>Sorting</a:t>
            </a:r>
          </a:p>
          <a:p>
            <a:r>
              <a:rPr lang="en-US" altLang="zh-TW" dirty="0" smtClean="0"/>
              <a:t>Tables and Information Retrieval</a:t>
            </a:r>
          </a:p>
          <a:p>
            <a:r>
              <a:rPr lang="en-US" altLang="zh-TW" dirty="0" smtClean="0"/>
              <a:t>Binary Trees</a:t>
            </a:r>
          </a:p>
          <a:p>
            <a:r>
              <a:rPr lang="en-US" altLang="zh-TW" dirty="0" err="1" smtClean="0"/>
              <a:t>Multiway</a:t>
            </a:r>
            <a:r>
              <a:rPr lang="en-US" altLang="zh-TW" dirty="0" smtClean="0"/>
              <a:t> Trees</a:t>
            </a:r>
          </a:p>
          <a:p>
            <a:r>
              <a:rPr lang="en-US" altLang="zh-TW" dirty="0" smtClean="0"/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 on C Language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Macro</a:t>
            </a:r>
          </a:p>
          <a:p>
            <a:r>
              <a:rPr lang="en-US" altLang="zh-TW" dirty="0" smtClean="0"/>
              <a:t>Pointer</a:t>
            </a:r>
          </a:p>
          <a:p>
            <a:r>
              <a:rPr lang="en-US" altLang="zh-TW" dirty="0" smtClean="0"/>
              <a:t>Dynamic Memory Allocation</a:t>
            </a:r>
          </a:p>
          <a:p>
            <a:r>
              <a:rPr lang="en-US" altLang="zh-TW" dirty="0" smtClean="0"/>
              <a:t>Function Pointer</a:t>
            </a:r>
          </a:p>
          <a:p>
            <a:r>
              <a:rPr lang="en-US" altLang="zh-TW" dirty="0" smtClean="0"/>
              <a:t>Array</a:t>
            </a:r>
          </a:p>
          <a:p>
            <a:r>
              <a:rPr lang="en-US" altLang="zh-TW" dirty="0" smtClean="0"/>
              <a:t>Structure and Union</a:t>
            </a:r>
          </a:p>
          <a:p>
            <a:r>
              <a:rPr lang="en-US" altLang="zh-TW" dirty="0" smtClean="0"/>
              <a:t>Sample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365</TotalTime>
  <Words>187</Words>
  <Application>Microsoft Office PowerPoint</Application>
  <PresentationFormat>如螢幕大小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Century Schoolbook</vt:lpstr>
      <vt:lpstr>Wingdings</vt:lpstr>
      <vt:lpstr>Wingdings 2</vt:lpstr>
      <vt:lpstr>壁窗</vt:lpstr>
      <vt:lpstr>Data Structure - Introduction </vt:lpstr>
      <vt:lpstr>Why To Learn Data Structure</vt:lpstr>
      <vt:lpstr>Course Goal</vt:lpstr>
      <vt:lpstr>Scoring </vt:lpstr>
      <vt:lpstr>Course materials</vt:lpstr>
      <vt:lpstr>Chapters overview</vt:lpstr>
      <vt:lpstr>Review on C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- Introduction</dc:title>
  <dc:creator>bslin</dc:creator>
  <cp:lastModifiedBy>borson lin</cp:lastModifiedBy>
  <cp:revision>25</cp:revision>
  <dcterms:created xsi:type="dcterms:W3CDTF">2006-08-16T00:00:00Z</dcterms:created>
  <dcterms:modified xsi:type="dcterms:W3CDTF">2017-09-13T05:17:32Z</dcterms:modified>
</cp:coreProperties>
</file>