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4608004" cy="345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1" Type="http://schemas.openxmlformats.org/officeDocument/2006/relationships/viewProps" Target="viewProps.xml"/><Relationship Id="rId30" Type="http://schemas.openxmlformats.org/officeDocument/2006/relationships/tableStyles" Target="tableStyles.xml"/><Relationship Id="rId3" Type="http://schemas.openxmlformats.org/officeDocument/2006/relationships/slide" Target="slides/slide2.xml"/><Relationship Id="rId29" Type="http://schemas.openxmlformats.org/officeDocument/2006/relationships/presProps" Target="presProps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359994" y="1038999"/>
            <a:ext cx="3888104" cy="329565"/>
          </a:xfrm>
          <a:prstGeom prst="rect">
            <a:avLst/>
          </a:prstGeom>
          <a:solidFill>
            <a:srgbClr val="00008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413492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Basic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Reinforcement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endParaRPr lang="Arial" altLang="Arial" sz="1000" dirty="0"/>
          </a:p>
        </p:txBody>
      </p:sp>
      <p:sp>
        <p:nvSpPr>
          <p:cNvPr id="3" name="textbox 3"/>
          <p:cNvSpPr/>
          <p:nvPr/>
        </p:nvSpPr>
        <p:spPr>
          <a:xfrm>
            <a:off x="1249317" y="1575327"/>
            <a:ext cx="2112645" cy="448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783145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8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School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Engineering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Westlake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University</a:t>
            </a:r>
            <a:endParaRPr lang="Arial" altLang="Arial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33" name="textbox 133"/>
          <p:cNvSpPr/>
          <p:nvPr/>
        </p:nvSpPr>
        <p:spPr>
          <a:xfrm>
            <a:off x="108601" y="121666"/>
            <a:ext cx="3187700" cy="631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9309"/>
              </a:lnSpc>
              <a:tabLst/>
            </a:pPr>
            <a:endParaRPr lang="Arial" altLang="Arial" sz="100" dirty="0"/>
          </a:p>
          <a:p>
            <a:pPr marL="261869" indent="569" algn="l" rtl="0" eaLnBrk="0">
              <a:lnSpc>
                <a:spcPct val="124000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2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tells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Intuitive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800" b="1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arrows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demonstrate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134" name="table 134"/>
          <p:cNvGraphicFramePr>
            <a:graphicFrameLocks noGrp="1"/>
          </p:cNvGraphicFramePr>
          <p:nvPr/>
        </p:nvGraphicFramePr>
        <p:xfrm>
          <a:off x="1822519" y="848973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5"/>
          <p:cNvGraphicFramePr>
            <a:graphicFrameLocks noGrp="1"/>
          </p:cNvGraphicFramePr>
          <p:nvPr/>
        </p:nvGraphicFramePr>
        <p:xfrm>
          <a:off x="733481" y="2210406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160020"/>
                <a:gridCol w="160020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1822517" y="2210408"/>
          <a:ext cx="962660" cy="962660"/>
        </p:xfrm>
        <a:graphic>
          <a:graphicData uri="http://schemas.openxmlformats.org/drawingml/2006/table">
            <a:tbl>
              <a:tblPr/>
              <a:tblGrid>
                <a:gridCol w="321944"/>
                <a:gridCol w="159385"/>
                <a:gridCol w="160020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7"/>
          <p:cNvGraphicFramePr>
            <a:graphicFrameLocks noGrp="1"/>
          </p:cNvGraphicFramePr>
          <p:nvPr/>
        </p:nvGraphicFramePr>
        <p:xfrm>
          <a:off x="2911542" y="2210408"/>
          <a:ext cx="962660" cy="962659"/>
        </p:xfrm>
        <a:graphic>
          <a:graphicData uri="http://schemas.openxmlformats.org/drawingml/2006/table">
            <a:tbl>
              <a:tblPr/>
              <a:tblGrid>
                <a:gridCol w="321309"/>
                <a:gridCol w="320040"/>
                <a:gridCol w="321309"/>
              </a:tblGrid>
              <a:tr h="3219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9385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16128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textbox 138"/>
          <p:cNvSpPr/>
          <p:nvPr/>
        </p:nvSpPr>
        <p:spPr>
          <a:xfrm>
            <a:off x="358453" y="1970857"/>
            <a:ext cx="381762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paths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starting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893568" y="2357220"/>
            <a:ext cx="129478" cy="29254"/>
            <a:chOff x="0" y="0"/>
            <a:chExt cx="129478" cy="29254"/>
          </a:xfrm>
        </p:grpSpPr>
        <p:sp>
          <p:nvSpPr>
            <p:cNvPr id="139" name="path"/>
            <p:cNvSpPr/>
            <p:nvPr/>
          </p:nvSpPr>
          <p:spPr>
            <a:xfrm>
              <a:off x="0" y="13001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1" name="rect"/>
          <p:cNvSpPr/>
          <p:nvPr/>
        </p:nvSpPr>
        <p:spPr>
          <a:xfrm>
            <a:off x="1213473" y="3010031"/>
            <a:ext cx="87492" cy="3250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2" name="rect"/>
          <p:cNvSpPr/>
          <p:nvPr/>
        </p:nvSpPr>
        <p:spPr>
          <a:xfrm>
            <a:off x="1515499" y="2983214"/>
            <a:ext cx="56883" cy="5688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3" name="path"/>
          <p:cNvSpPr/>
          <p:nvPr/>
        </p:nvSpPr>
        <p:spPr>
          <a:xfrm>
            <a:off x="892485" y="2369139"/>
            <a:ext cx="651456" cy="645226"/>
          </a:xfrm>
          <a:custGeom>
            <a:avLst/>
            <a:gdLst/>
            <a:ahLst/>
            <a:cxnLst/>
            <a:rect l="0" t="0" r="0" b="0"/>
            <a:pathLst>
              <a:path w="1025" h="1016">
                <a:moveTo>
                  <a:pt x="4" y="4"/>
                </a:moveTo>
                <a:lnTo>
                  <a:pt x="508" y="4"/>
                </a:lnTo>
                <a:moveTo>
                  <a:pt x="508" y="1011"/>
                </a:moveTo>
                <a:lnTo>
                  <a:pt x="1021" y="1011"/>
                </a:lnTo>
              </a:path>
            </a:pathLst>
          </a:custGeom>
          <a:noFill/>
          <a:ln w="5417" cap="rnd">
            <a:round/>
            <a:solidFill>
              <a:srgbClr val="00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508723" y="2357452"/>
            <a:ext cx="116714" cy="29246"/>
            <a:chOff x="0" y="0"/>
            <a:chExt cx="116714" cy="29246"/>
          </a:xfrm>
        </p:grpSpPr>
        <p:sp>
          <p:nvSpPr>
            <p:cNvPr id="144" name="path"/>
            <p:cNvSpPr/>
            <p:nvPr/>
          </p:nvSpPr>
          <p:spPr>
            <a:xfrm>
              <a:off x="38453" y="12998"/>
              <a:ext cx="78260" cy="3249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5" name="path"/>
            <p:cNvSpPr/>
            <p:nvPr/>
          </p:nvSpPr>
          <p:spPr>
            <a:xfrm>
              <a:off x="0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rect"/>
          <p:cNvSpPr/>
          <p:nvPr/>
        </p:nvSpPr>
        <p:spPr>
          <a:xfrm>
            <a:off x="2302374" y="3010079"/>
            <a:ext cx="87468" cy="324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" name="rect"/>
          <p:cNvSpPr/>
          <p:nvPr/>
        </p:nvSpPr>
        <p:spPr>
          <a:xfrm>
            <a:off x="2604315" y="2983269"/>
            <a:ext cx="56867" cy="56867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8" name="path"/>
          <p:cNvSpPr/>
          <p:nvPr/>
        </p:nvSpPr>
        <p:spPr>
          <a:xfrm>
            <a:off x="2301291" y="2369367"/>
            <a:ext cx="331729" cy="645044"/>
          </a:xfrm>
          <a:custGeom>
            <a:avLst/>
            <a:gdLst/>
            <a:ahLst/>
            <a:cxnLst/>
            <a:rect l="0" t="0" r="0" b="0"/>
            <a:pathLst>
              <a:path w="522" h="1015">
                <a:moveTo>
                  <a:pt x="507" y="4"/>
                </a:moveTo>
                <a:lnTo>
                  <a:pt x="4" y="4"/>
                </a:lnTo>
                <a:moveTo>
                  <a:pt x="4" y="1011"/>
                </a:moveTo>
                <a:lnTo>
                  <a:pt x="518" y="1011"/>
                </a:lnTo>
              </a:path>
            </a:pathLst>
          </a:custGeom>
          <a:noFill/>
          <a:ln w="5415" cap="rnd">
            <a:round/>
            <a:solidFill>
              <a:srgbClr val="00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9" name="textbox 149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50" name="textbox 150"/>
          <p:cNvSpPr/>
          <p:nvPr/>
        </p:nvSpPr>
        <p:spPr>
          <a:xfrm>
            <a:off x="4355567" y="3316075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1982607" y="996059"/>
            <a:ext cx="129478" cy="29254"/>
            <a:chOff x="0" y="0"/>
            <a:chExt cx="129478" cy="29254"/>
          </a:xfrm>
        </p:grpSpPr>
        <p:sp>
          <p:nvSpPr>
            <p:cNvPr id="151" name="path"/>
            <p:cNvSpPr/>
            <p:nvPr/>
          </p:nvSpPr>
          <p:spPr>
            <a:xfrm>
              <a:off x="0" y="13001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1982607" y="1315963"/>
            <a:ext cx="129478" cy="29254"/>
            <a:chOff x="0" y="0"/>
            <a:chExt cx="129478" cy="29254"/>
          </a:xfrm>
        </p:grpSpPr>
        <p:sp>
          <p:nvSpPr>
            <p:cNvPr id="153" name="path"/>
            <p:cNvSpPr/>
            <p:nvPr/>
          </p:nvSpPr>
          <p:spPr>
            <a:xfrm>
              <a:off x="0" y="13001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4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893568" y="2677124"/>
            <a:ext cx="129478" cy="29254"/>
            <a:chOff x="0" y="0"/>
            <a:chExt cx="129478" cy="29254"/>
          </a:xfrm>
        </p:grpSpPr>
        <p:sp>
          <p:nvSpPr>
            <p:cNvPr id="155" name="path"/>
            <p:cNvSpPr/>
            <p:nvPr/>
          </p:nvSpPr>
          <p:spPr>
            <a:xfrm>
              <a:off x="0" y="13002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6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1600000">
            <a:off x="3071585" y="2357451"/>
            <a:ext cx="129442" cy="29246"/>
            <a:chOff x="0" y="0"/>
            <a:chExt cx="129442" cy="29246"/>
          </a:xfrm>
        </p:grpSpPr>
        <p:sp>
          <p:nvSpPr>
            <p:cNvPr id="157" name="path"/>
            <p:cNvSpPr/>
            <p:nvPr/>
          </p:nvSpPr>
          <p:spPr>
            <a:xfrm>
              <a:off x="0" y="12998"/>
              <a:ext cx="90988" cy="3249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8" name="path"/>
            <p:cNvSpPr/>
            <p:nvPr/>
          </p:nvSpPr>
          <p:spPr>
            <a:xfrm>
              <a:off x="85572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3071585" y="2677266"/>
            <a:ext cx="129442" cy="29246"/>
            <a:chOff x="0" y="0"/>
            <a:chExt cx="129442" cy="29246"/>
          </a:xfrm>
        </p:grpSpPr>
        <p:sp>
          <p:nvSpPr>
            <p:cNvPr id="159" name="path"/>
            <p:cNvSpPr/>
            <p:nvPr/>
          </p:nvSpPr>
          <p:spPr>
            <a:xfrm>
              <a:off x="0" y="12998"/>
              <a:ext cx="90988" cy="3249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0" name="path"/>
            <p:cNvSpPr/>
            <p:nvPr/>
          </p:nvSpPr>
          <p:spPr>
            <a:xfrm>
              <a:off x="85572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1982560" y="2677266"/>
            <a:ext cx="129442" cy="29246"/>
            <a:chOff x="0" y="0"/>
            <a:chExt cx="129442" cy="29246"/>
          </a:xfrm>
        </p:grpSpPr>
        <p:sp>
          <p:nvSpPr>
            <p:cNvPr id="161" name="path"/>
            <p:cNvSpPr/>
            <p:nvPr/>
          </p:nvSpPr>
          <p:spPr>
            <a:xfrm>
              <a:off x="0" y="12998"/>
              <a:ext cx="90988" cy="3249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"/>
            <p:cNvSpPr/>
            <p:nvPr/>
          </p:nvSpPr>
          <p:spPr>
            <a:xfrm>
              <a:off x="85572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1982560" y="2357451"/>
            <a:ext cx="129442" cy="29246"/>
            <a:chOff x="0" y="0"/>
            <a:chExt cx="129442" cy="29246"/>
          </a:xfrm>
        </p:grpSpPr>
        <p:sp>
          <p:nvSpPr>
            <p:cNvPr id="163" name="path"/>
            <p:cNvSpPr/>
            <p:nvPr/>
          </p:nvSpPr>
          <p:spPr>
            <a:xfrm>
              <a:off x="0" y="12998"/>
              <a:ext cx="90988" cy="3249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4" name="path"/>
            <p:cNvSpPr/>
            <p:nvPr/>
          </p:nvSpPr>
          <p:spPr>
            <a:xfrm>
              <a:off x="85572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2"/>
          <p:cNvGrpSpPr/>
          <p:nvPr/>
        </p:nvGrpSpPr>
        <p:grpSpPr>
          <a:xfrm rot="21600000">
            <a:off x="1982560" y="2997080"/>
            <a:ext cx="126192" cy="29246"/>
            <a:chOff x="0" y="0"/>
            <a:chExt cx="126192" cy="29246"/>
          </a:xfrm>
        </p:grpSpPr>
        <p:sp>
          <p:nvSpPr>
            <p:cNvPr id="165" name="path"/>
            <p:cNvSpPr/>
            <p:nvPr/>
          </p:nvSpPr>
          <p:spPr>
            <a:xfrm>
              <a:off x="0" y="12998"/>
              <a:ext cx="87468" cy="3249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6" name="path"/>
            <p:cNvSpPr/>
            <p:nvPr/>
          </p:nvSpPr>
          <p:spPr>
            <a:xfrm>
              <a:off x="82323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 rot="21600000">
            <a:off x="1982607" y="1635867"/>
            <a:ext cx="125957" cy="29254"/>
            <a:chOff x="0" y="0"/>
            <a:chExt cx="125957" cy="29254"/>
          </a:xfrm>
        </p:grpSpPr>
        <p:sp>
          <p:nvSpPr>
            <p:cNvPr id="167" name="path"/>
            <p:cNvSpPr/>
            <p:nvPr/>
          </p:nvSpPr>
          <p:spPr>
            <a:xfrm>
              <a:off x="0" y="13002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"/>
            <p:cNvSpPr/>
            <p:nvPr/>
          </p:nvSpPr>
          <p:spPr>
            <a:xfrm>
              <a:off x="82075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6"/>
          <p:cNvGrpSpPr/>
          <p:nvPr/>
        </p:nvGrpSpPr>
        <p:grpSpPr>
          <a:xfrm rot="21600000">
            <a:off x="893568" y="2997029"/>
            <a:ext cx="125957" cy="29254"/>
            <a:chOff x="0" y="0"/>
            <a:chExt cx="125957" cy="29254"/>
          </a:xfrm>
        </p:grpSpPr>
        <p:sp>
          <p:nvSpPr>
            <p:cNvPr id="169" name="path"/>
            <p:cNvSpPr/>
            <p:nvPr/>
          </p:nvSpPr>
          <p:spPr>
            <a:xfrm>
              <a:off x="0" y="13001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0" name="path"/>
            <p:cNvSpPr/>
            <p:nvPr/>
          </p:nvSpPr>
          <p:spPr>
            <a:xfrm>
              <a:off x="82075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8"/>
          <p:cNvGrpSpPr/>
          <p:nvPr/>
        </p:nvGrpSpPr>
        <p:grpSpPr>
          <a:xfrm rot="21600000">
            <a:off x="2302511" y="1635867"/>
            <a:ext cx="125957" cy="29254"/>
            <a:chOff x="0" y="0"/>
            <a:chExt cx="125957" cy="29254"/>
          </a:xfrm>
        </p:grpSpPr>
        <p:sp>
          <p:nvSpPr>
            <p:cNvPr id="171" name="path"/>
            <p:cNvSpPr/>
            <p:nvPr/>
          </p:nvSpPr>
          <p:spPr>
            <a:xfrm>
              <a:off x="0" y="13002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path"/>
            <p:cNvSpPr/>
            <p:nvPr/>
          </p:nvSpPr>
          <p:spPr>
            <a:xfrm>
              <a:off x="82075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1520375" y="2690127"/>
            <a:ext cx="29254" cy="123248"/>
            <a:chOff x="0" y="0"/>
            <a:chExt cx="29254" cy="123248"/>
          </a:xfrm>
        </p:grpSpPr>
        <p:sp>
          <p:nvSpPr>
            <p:cNvPr id="173" name="path"/>
            <p:cNvSpPr/>
            <p:nvPr/>
          </p:nvSpPr>
          <p:spPr>
            <a:xfrm>
              <a:off x="13002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4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 rot="21600000">
            <a:off x="2289509" y="1328965"/>
            <a:ext cx="29254" cy="123248"/>
            <a:chOff x="0" y="0"/>
            <a:chExt cx="29254" cy="123248"/>
          </a:xfrm>
        </p:grpSpPr>
        <p:sp>
          <p:nvSpPr>
            <p:cNvPr id="175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6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4"/>
          <p:cNvGrpSpPr/>
          <p:nvPr/>
        </p:nvGrpSpPr>
        <p:grpSpPr>
          <a:xfrm rot="21600000">
            <a:off x="2609413" y="1328965"/>
            <a:ext cx="29254" cy="123248"/>
            <a:chOff x="0" y="0"/>
            <a:chExt cx="29254" cy="123248"/>
          </a:xfrm>
        </p:grpSpPr>
        <p:sp>
          <p:nvSpPr>
            <p:cNvPr id="177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8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6"/>
          <p:cNvGrpSpPr/>
          <p:nvPr/>
        </p:nvGrpSpPr>
        <p:grpSpPr>
          <a:xfrm rot="21600000">
            <a:off x="2289509" y="1009061"/>
            <a:ext cx="29254" cy="123248"/>
            <a:chOff x="0" y="0"/>
            <a:chExt cx="29254" cy="123248"/>
          </a:xfrm>
        </p:grpSpPr>
        <p:sp>
          <p:nvSpPr>
            <p:cNvPr id="179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0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38"/>
          <p:cNvGrpSpPr/>
          <p:nvPr/>
        </p:nvGrpSpPr>
        <p:grpSpPr>
          <a:xfrm rot="21600000">
            <a:off x="2609190" y="2690264"/>
            <a:ext cx="29246" cy="123213"/>
            <a:chOff x="0" y="0"/>
            <a:chExt cx="29246" cy="123213"/>
          </a:xfrm>
        </p:grpSpPr>
        <p:sp>
          <p:nvSpPr>
            <p:cNvPr id="181" name="path"/>
            <p:cNvSpPr/>
            <p:nvPr/>
          </p:nvSpPr>
          <p:spPr>
            <a:xfrm>
              <a:off x="12998" y="0"/>
              <a:ext cx="3249" cy="84489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2" name="path"/>
            <p:cNvSpPr/>
            <p:nvPr/>
          </p:nvSpPr>
          <p:spPr>
            <a:xfrm>
              <a:off x="0" y="79344"/>
              <a:ext cx="29246" cy="43869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3378401" y="2370450"/>
            <a:ext cx="29246" cy="123213"/>
            <a:chOff x="0" y="0"/>
            <a:chExt cx="29246" cy="123213"/>
          </a:xfrm>
        </p:grpSpPr>
        <p:sp>
          <p:nvSpPr>
            <p:cNvPr id="183" name="path"/>
            <p:cNvSpPr/>
            <p:nvPr/>
          </p:nvSpPr>
          <p:spPr>
            <a:xfrm>
              <a:off x="12998" y="0"/>
              <a:ext cx="3249" cy="84489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"/>
            <p:cNvSpPr/>
            <p:nvPr/>
          </p:nvSpPr>
          <p:spPr>
            <a:xfrm>
              <a:off x="0" y="79344"/>
              <a:ext cx="29246" cy="43869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3378401" y="2690264"/>
            <a:ext cx="29246" cy="123213"/>
            <a:chOff x="0" y="0"/>
            <a:chExt cx="29246" cy="123213"/>
          </a:xfrm>
        </p:grpSpPr>
        <p:sp>
          <p:nvSpPr>
            <p:cNvPr id="185" name="path"/>
            <p:cNvSpPr/>
            <p:nvPr/>
          </p:nvSpPr>
          <p:spPr>
            <a:xfrm>
              <a:off x="12998" y="0"/>
              <a:ext cx="3249" cy="84489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"/>
            <p:cNvSpPr/>
            <p:nvPr/>
          </p:nvSpPr>
          <p:spPr>
            <a:xfrm>
              <a:off x="0" y="79344"/>
              <a:ext cx="29246" cy="43869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3698215" y="2690264"/>
            <a:ext cx="29246" cy="123213"/>
            <a:chOff x="0" y="0"/>
            <a:chExt cx="29246" cy="123213"/>
          </a:xfrm>
        </p:grpSpPr>
        <p:sp>
          <p:nvSpPr>
            <p:cNvPr id="187" name="path"/>
            <p:cNvSpPr/>
            <p:nvPr/>
          </p:nvSpPr>
          <p:spPr>
            <a:xfrm>
              <a:off x="12998" y="0"/>
              <a:ext cx="3249" cy="84489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8" name="path"/>
            <p:cNvSpPr/>
            <p:nvPr/>
          </p:nvSpPr>
          <p:spPr>
            <a:xfrm>
              <a:off x="0" y="79344"/>
              <a:ext cx="29246" cy="43869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group 46"/>
          <p:cNvGrpSpPr/>
          <p:nvPr/>
        </p:nvGrpSpPr>
        <p:grpSpPr>
          <a:xfrm rot="21600000">
            <a:off x="1419880" y="2357221"/>
            <a:ext cx="116747" cy="29254"/>
            <a:chOff x="0" y="0"/>
            <a:chExt cx="116747" cy="29254"/>
          </a:xfrm>
        </p:grpSpPr>
        <p:sp>
          <p:nvSpPr>
            <p:cNvPr id="189" name="path"/>
            <p:cNvSpPr/>
            <p:nvPr/>
          </p:nvSpPr>
          <p:spPr>
            <a:xfrm>
              <a:off x="38464" y="13001"/>
              <a:ext cx="78283" cy="3250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0" name="path"/>
            <p:cNvSpPr/>
            <p:nvPr/>
          </p:nvSpPr>
          <p:spPr>
            <a:xfrm>
              <a:off x="0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8"/>
          <p:cNvGrpSpPr/>
          <p:nvPr/>
        </p:nvGrpSpPr>
        <p:grpSpPr>
          <a:xfrm rot="21600000">
            <a:off x="2508918" y="996058"/>
            <a:ext cx="116747" cy="29254"/>
            <a:chOff x="0" y="0"/>
            <a:chExt cx="116747" cy="29254"/>
          </a:xfrm>
        </p:grpSpPr>
        <p:sp>
          <p:nvSpPr>
            <p:cNvPr id="191" name="path"/>
            <p:cNvSpPr/>
            <p:nvPr/>
          </p:nvSpPr>
          <p:spPr>
            <a:xfrm>
              <a:off x="38464" y="13002"/>
              <a:ext cx="78283" cy="3250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" name="path"/>
            <p:cNvSpPr/>
            <p:nvPr/>
          </p:nvSpPr>
          <p:spPr>
            <a:xfrm>
              <a:off x="0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group 50"/>
          <p:cNvGrpSpPr/>
          <p:nvPr/>
        </p:nvGrpSpPr>
        <p:grpSpPr>
          <a:xfrm rot="21600000">
            <a:off x="3597748" y="2357451"/>
            <a:ext cx="116714" cy="29246"/>
            <a:chOff x="0" y="0"/>
            <a:chExt cx="116714" cy="29246"/>
          </a:xfrm>
        </p:grpSpPr>
        <p:sp>
          <p:nvSpPr>
            <p:cNvPr id="193" name="path"/>
            <p:cNvSpPr/>
            <p:nvPr/>
          </p:nvSpPr>
          <p:spPr>
            <a:xfrm>
              <a:off x="38453" y="12998"/>
              <a:ext cx="78261" cy="3249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49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4" name="path"/>
            <p:cNvSpPr/>
            <p:nvPr/>
          </p:nvSpPr>
          <p:spPr>
            <a:xfrm>
              <a:off x="0" y="0"/>
              <a:ext cx="43869" cy="29246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5" name="rect"/>
          <p:cNvSpPr/>
          <p:nvPr/>
        </p:nvSpPr>
        <p:spPr>
          <a:xfrm>
            <a:off x="2600745" y="1622053"/>
            <a:ext cx="56883" cy="5688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6" name="rect"/>
          <p:cNvSpPr/>
          <p:nvPr/>
        </p:nvSpPr>
        <p:spPr>
          <a:xfrm>
            <a:off x="1200470" y="2449589"/>
            <a:ext cx="29254" cy="43881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" name="path"/>
          <p:cNvSpPr/>
          <p:nvPr/>
        </p:nvSpPr>
        <p:spPr>
          <a:xfrm>
            <a:off x="1200470" y="2769493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"/>
          <p:cNvSpPr/>
          <p:nvPr/>
        </p:nvSpPr>
        <p:spPr>
          <a:xfrm>
            <a:off x="3153637" y="2997080"/>
            <a:ext cx="43869" cy="29246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" name="path"/>
          <p:cNvSpPr/>
          <p:nvPr/>
        </p:nvSpPr>
        <p:spPr>
          <a:xfrm>
            <a:off x="3473722" y="2997080"/>
            <a:ext cx="43869" cy="29246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"/>
          <p:cNvSpPr/>
          <p:nvPr/>
        </p:nvSpPr>
        <p:spPr>
          <a:xfrm>
            <a:off x="2289376" y="2449794"/>
            <a:ext cx="29246" cy="4386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2289376" y="2769608"/>
            <a:ext cx="29246" cy="43869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3" name="textbox 203"/>
          <p:cNvSpPr/>
          <p:nvPr/>
        </p:nvSpPr>
        <p:spPr>
          <a:xfrm>
            <a:off x="357656" y="1678917"/>
            <a:ext cx="2971164" cy="1310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625"/>
              </a:lnSpc>
              <a:tabLst/>
            </a:pPr>
            <a:endParaRPr lang="Arial" altLang="Arial" sz="100" dirty="0"/>
          </a:p>
          <a:p>
            <a:pPr marL="13155" indent="-455" algn="l" rtl="0" eaLnBrk="0">
              <a:lnSpc>
                <a:spcPct val="112000"/>
              </a:lnSpc>
              <a:tabLst/>
            </a:pP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Mathematical</a:t>
            </a:r>
            <a:r>
              <a:rPr sz="8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800" b="1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8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conditional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633857" algn="l" rtl="0" eaLnBrk="0">
              <a:lnSpc>
                <a:spcPct val="93000"/>
              </a:lnSpc>
              <a:spcBef>
                <a:spcPts val="1071"/>
              </a:spcBef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  <a:p>
            <a:pPr marL="1633857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800" dirty="0"/>
          </a:p>
          <a:p>
            <a:pPr marL="1633857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  <a:p>
            <a:pPr marL="1633857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  <a:p>
            <a:pPr marL="1633857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125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</p:txBody>
      </p:sp>
      <p:graphicFrame>
        <p:nvGraphicFramePr>
          <p:cNvPr id="204" name="table 204"/>
          <p:cNvGraphicFramePr>
            <a:graphicFrameLocks noGrp="1"/>
          </p:cNvGraphicFramePr>
          <p:nvPr/>
        </p:nvGraphicFramePr>
        <p:xfrm>
          <a:off x="1822519" y="559070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05" name="textbox 205"/>
          <p:cNvSpPr/>
          <p:nvPr/>
        </p:nvSpPr>
        <p:spPr>
          <a:xfrm>
            <a:off x="76643" y="3102274"/>
            <a:ext cx="1239519" cy="3035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94168" algn="l" rtl="0" eaLnBrk="0">
              <a:lnSpc>
                <a:spcPts val="1088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endParaRPr lang="Arial" altLang="Arial" sz="8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06" name="textbox 206"/>
          <p:cNvSpPr/>
          <p:nvPr/>
        </p:nvSpPr>
        <p:spPr>
          <a:xfrm>
            <a:off x="108601" y="121666"/>
            <a:ext cx="357504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endParaRPr lang="Arial" altLang="Arial" sz="1000" dirty="0"/>
          </a:p>
        </p:txBody>
      </p:sp>
      <p:sp>
        <p:nvSpPr>
          <p:cNvPr id="207" name="textbox 207"/>
          <p:cNvSpPr/>
          <p:nvPr/>
        </p:nvSpPr>
        <p:spPr>
          <a:xfrm>
            <a:off x="1339016" y="3102274"/>
            <a:ext cx="322579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208" name="textbox 208"/>
          <p:cNvSpPr/>
          <p:nvPr/>
        </p:nvSpPr>
        <p:spPr>
          <a:xfrm>
            <a:off x="4325001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grpSp>
        <p:nvGrpSpPr>
          <p:cNvPr id="52" name="group 52"/>
          <p:cNvGrpSpPr/>
          <p:nvPr/>
        </p:nvGrpSpPr>
        <p:grpSpPr>
          <a:xfrm rot="21600000">
            <a:off x="1982607" y="706156"/>
            <a:ext cx="129478" cy="29254"/>
            <a:chOff x="0" y="0"/>
            <a:chExt cx="129478" cy="29254"/>
          </a:xfrm>
        </p:grpSpPr>
        <p:sp>
          <p:nvSpPr>
            <p:cNvPr id="209" name="path"/>
            <p:cNvSpPr/>
            <p:nvPr/>
          </p:nvSpPr>
          <p:spPr>
            <a:xfrm>
              <a:off x="0" y="13001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0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group 54"/>
          <p:cNvGrpSpPr/>
          <p:nvPr/>
        </p:nvGrpSpPr>
        <p:grpSpPr>
          <a:xfrm rot="21600000">
            <a:off x="1982607" y="1026060"/>
            <a:ext cx="129478" cy="29254"/>
            <a:chOff x="0" y="0"/>
            <a:chExt cx="129478" cy="29254"/>
          </a:xfrm>
        </p:grpSpPr>
        <p:sp>
          <p:nvSpPr>
            <p:cNvPr id="211" name="path"/>
            <p:cNvSpPr/>
            <p:nvPr/>
          </p:nvSpPr>
          <p:spPr>
            <a:xfrm>
              <a:off x="0" y="13001"/>
              <a:ext cx="91014" cy="3250"/>
            </a:xfrm>
            <a:custGeom>
              <a:avLst/>
              <a:gdLst/>
              <a:ahLst/>
              <a:cxnLst/>
              <a:rect l="0" t="0" r="0" b="0"/>
              <a:pathLst>
                <a:path w="143" h="5">
                  <a:moveTo>
                    <a:pt x="2" y="2"/>
                  </a:moveTo>
                  <a:lnTo>
                    <a:pt x="140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2" name="path"/>
            <p:cNvSpPr/>
            <p:nvPr/>
          </p:nvSpPr>
          <p:spPr>
            <a:xfrm>
              <a:off x="8559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group 56"/>
          <p:cNvGrpSpPr/>
          <p:nvPr/>
        </p:nvGrpSpPr>
        <p:grpSpPr>
          <a:xfrm rot="21600000">
            <a:off x="1982607" y="1345964"/>
            <a:ext cx="125957" cy="29254"/>
            <a:chOff x="0" y="0"/>
            <a:chExt cx="125957" cy="29254"/>
          </a:xfrm>
        </p:grpSpPr>
        <p:sp>
          <p:nvSpPr>
            <p:cNvPr id="213" name="path"/>
            <p:cNvSpPr/>
            <p:nvPr/>
          </p:nvSpPr>
          <p:spPr>
            <a:xfrm>
              <a:off x="0" y="13002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4" name="path"/>
            <p:cNvSpPr/>
            <p:nvPr/>
          </p:nvSpPr>
          <p:spPr>
            <a:xfrm>
              <a:off x="82075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group 58"/>
          <p:cNvGrpSpPr/>
          <p:nvPr/>
        </p:nvGrpSpPr>
        <p:grpSpPr>
          <a:xfrm rot="21600000">
            <a:off x="2302511" y="1345964"/>
            <a:ext cx="125957" cy="29254"/>
            <a:chOff x="0" y="0"/>
            <a:chExt cx="125957" cy="29254"/>
          </a:xfrm>
        </p:grpSpPr>
        <p:sp>
          <p:nvSpPr>
            <p:cNvPr id="215" name="path"/>
            <p:cNvSpPr/>
            <p:nvPr/>
          </p:nvSpPr>
          <p:spPr>
            <a:xfrm>
              <a:off x="0" y="13002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6" name="path"/>
            <p:cNvSpPr/>
            <p:nvPr/>
          </p:nvSpPr>
          <p:spPr>
            <a:xfrm>
              <a:off x="82075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group 60"/>
          <p:cNvGrpSpPr/>
          <p:nvPr/>
        </p:nvGrpSpPr>
        <p:grpSpPr>
          <a:xfrm rot="21600000">
            <a:off x="2289509" y="1039062"/>
            <a:ext cx="29254" cy="123248"/>
            <a:chOff x="0" y="0"/>
            <a:chExt cx="29254" cy="123248"/>
          </a:xfrm>
        </p:grpSpPr>
        <p:sp>
          <p:nvSpPr>
            <p:cNvPr id="217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8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group 62"/>
          <p:cNvGrpSpPr/>
          <p:nvPr/>
        </p:nvGrpSpPr>
        <p:grpSpPr>
          <a:xfrm rot="21600000">
            <a:off x="2609413" y="1039062"/>
            <a:ext cx="29254" cy="123248"/>
            <a:chOff x="0" y="0"/>
            <a:chExt cx="29254" cy="123248"/>
          </a:xfrm>
        </p:grpSpPr>
        <p:sp>
          <p:nvSpPr>
            <p:cNvPr id="219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0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group 64"/>
          <p:cNvGrpSpPr/>
          <p:nvPr/>
        </p:nvGrpSpPr>
        <p:grpSpPr>
          <a:xfrm rot="21600000">
            <a:off x="2289509" y="719158"/>
            <a:ext cx="29254" cy="123248"/>
            <a:chOff x="0" y="0"/>
            <a:chExt cx="29254" cy="123248"/>
          </a:xfrm>
        </p:grpSpPr>
        <p:sp>
          <p:nvSpPr>
            <p:cNvPr id="221" name="path"/>
            <p:cNvSpPr/>
            <p:nvPr/>
          </p:nvSpPr>
          <p:spPr>
            <a:xfrm>
              <a:off x="13001" y="0"/>
              <a:ext cx="3250" cy="84513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2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group 66"/>
          <p:cNvGrpSpPr/>
          <p:nvPr/>
        </p:nvGrpSpPr>
        <p:grpSpPr>
          <a:xfrm rot="21600000">
            <a:off x="2508918" y="706156"/>
            <a:ext cx="116747" cy="29254"/>
            <a:chOff x="0" y="0"/>
            <a:chExt cx="116747" cy="29254"/>
          </a:xfrm>
        </p:grpSpPr>
        <p:sp>
          <p:nvSpPr>
            <p:cNvPr id="223" name="path"/>
            <p:cNvSpPr/>
            <p:nvPr/>
          </p:nvSpPr>
          <p:spPr>
            <a:xfrm>
              <a:off x="38464" y="13002"/>
              <a:ext cx="78283" cy="3250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4" name="path"/>
            <p:cNvSpPr/>
            <p:nvPr/>
          </p:nvSpPr>
          <p:spPr>
            <a:xfrm>
              <a:off x="0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rect"/>
          <p:cNvSpPr/>
          <p:nvPr/>
        </p:nvSpPr>
        <p:spPr>
          <a:xfrm>
            <a:off x="2600745" y="1332150"/>
            <a:ext cx="56883" cy="5688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227" name="table 227"/>
          <p:cNvGraphicFramePr>
            <a:graphicFrameLocks noGrp="1"/>
          </p:cNvGraphicFramePr>
          <p:nvPr/>
        </p:nvGraphicFramePr>
        <p:xfrm>
          <a:off x="1726216" y="799487"/>
          <a:ext cx="1155064" cy="1155065"/>
        </p:xfrm>
        <a:graphic>
          <a:graphicData uri="http://schemas.openxmlformats.org/drawingml/2006/table">
            <a:tbl>
              <a:tblPr/>
              <a:tblGrid>
                <a:gridCol w="385445"/>
                <a:gridCol w="191770"/>
                <a:gridCol w="191770"/>
                <a:gridCol w="386079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41000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4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Times New Roman" altLang="Times New Roman" sz="4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02524" algn="l" rtl="0" eaLnBrk="0">
                        <a:lnSpc>
                          <a:spcPts val="689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5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=0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136" algn="l" rtl="0" eaLnBrk="0">
                        <a:lnSpc>
                          <a:spcPct val="7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28" name="textbox 228"/>
          <p:cNvSpPr/>
          <p:nvPr/>
        </p:nvSpPr>
        <p:spPr>
          <a:xfrm>
            <a:off x="1933295" y="2268411"/>
            <a:ext cx="744855" cy="904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44000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.5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.5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</p:txBody>
      </p:sp>
      <p:sp>
        <p:nvSpPr>
          <p:cNvPr id="229" name="path"/>
          <p:cNvSpPr/>
          <p:nvPr/>
        </p:nvSpPr>
        <p:spPr>
          <a:xfrm>
            <a:off x="2664344" y="1726888"/>
            <a:ext cx="68588" cy="68588"/>
          </a:xfrm>
          <a:custGeom>
            <a:avLst/>
            <a:gdLst/>
            <a:ahLst/>
            <a:cxnLst/>
            <a:rect l="0" t="0" r="0" b="0"/>
            <a:pathLst>
              <a:path w="108" h="108">
                <a:moveTo>
                  <a:pt x="104" y="53"/>
                </a:moveTo>
                <a:cubicBezTo>
                  <a:pt x="104" y="26"/>
                  <a:pt x="81" y="3"/>
                  <a:pt x="54" y="3"/>
                </a:cubicBezTo>
                <a:cubicBezTo>
                  <a:pt x="26" y="3"/>
                  <a:pt x="3" y="26"/>
                  <a:pt x="3" y="53"/>
                </a:cubicBezTo>
                <a:cubicBezTo>
                  <a:pt x="3" y="81"/>
                  <a:pt x="26" y="104"/>
                  <a:pt x="54" y="104"/>
                </a:cubicBezTo>
                <a:cubicBezTo>
                  <a:pt x="81" y="104"/>
                  <a:pt x="104" y="81"/>
                  <a:pt x="104" y="53"/>
                </a:cubicBez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path"/>
          <p:cNvSpPr/>
          <p:nvPr/>
        </p:nvSpPr>
        <p:spPr>
          <a:xfrm>
            <a:off x="1918003" y="991273"/>
            <a:ext cx="3900" cy="69238"/>
          </a:xfrm>
          <a:custGeom>
            <a:avLst/>
            <a:gdLst/>
            <a:ahLst/>
            <a:cxnLst/>
            <a:rect l="0" t="0" r="0" b="0"/>
            <a:pathLst>
              <a:path w="6" h="109">
                <a:moveTo>
                  <a:pt x="3" y="3"/>
                </a:moveTo>
                <a:lnTo>
                  <a:pt x="3" y="105"/>
                </a:ln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1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18003" y="975670"/>
            <a:ext cx="123523" cy="48759"/>
          </a:xfrm>
          <a:prstGeom prst="rect">
            <a:avLst/>
          </a:prstGeom>
        </p:spPr>
      </p:pic>
      <p:sp>
        <p:nvSpPr>
          <p:cNvPr id="232" name="path"/>
          <p:cNvSpPr/>
          <p:nvPr/>
        </p:nvSpPr>
        <p:spPr>
          <a:xfrm>
            <a:off x="2302225" y="991273"/>
            <a:ext cx="3900" cy="101744"/>
          </a:xfrm>
          <a:custGeom>
            <a:avLst/>
            <a:gdLst/>
            <a:ahLst/>
            <a:cxnLst/>
            <a:rect l="0" t="0" r="0" b="0"/>
            <a:pathLst>
              <a:path w="6" h="160">
                <a:moveTo>
                  <a:pt x="3" y="3"/>
                </a:moveTo>
                <a:lnTo>
                  <a:pt x="3" y="157"/>
                </a:ln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3" name="path"/>
          <p:cNvSpPr/>
          <p:nvPr/>
        </p:nvSpPr>
        <p:spPr>
          <a:xfrm>
            <a:off x="1916702" y="989973"/>
            <a:ext cx="782098" cy="774296"/>
          </a:xfrm>
          <a:custGeom>
            <a:avLst/>
            <a:gdLst/>
            <a:ahLst/>
            <a:cxnLst/>
            <a:rect l="0" t="0" r="0" b="0"/>
            <a:pathLst>
              <a:path w="1231" h="1219">
                <a:moveTo>
                  <a:pt x="5" y="5"/>
                </a:moveTo>
                <a:lnTo>
                  <a:pt x="610" y="5"/>
                </a:lnTo>
                <a:moveTo>
                  <a:pt x="610" y="1214"/>
                </a:moveTo>
                <a:lnTo>
                  <a:pt x="1226" y="1214"/>
                </a:lnTo>
              </a:path>
            </a:pathLst>
          </a:custGeom>
          <a:noFill/>
          <a:ln w="6501" cap="rnd">
            <a:round/>
            <a:solidFill>
              <a:srgbClr val="00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4" name="textbox 234"/>
          <p:cNvSpPr/>
          <p:nvPr/>
        </p:nvSpPr>
        <p:spPr>
          <a:xfrm>
            <a:off x="351507" y="457029"/>
            <a:ext cx="1012825" cy="297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680"/>
              </a:lnSpc>
              <a:tabLst/>
            </a:pPr>
            <a:endParaRPr lang="Arial" altLang="Arial" sz="100" dirty="0"/>
          </a:p>
          <a:p>
            <a:pPr marL="19304" indent="-6604" algn="l" rtl="0" eaLnBrk="0">
              <a:lnSpc>
                <a:spcPct val="111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80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stochastic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</p:txBody>
      </p:sp>
      <p:sp>
        <p:nvSpPr>
          <p:cNvPr id="235" name="textbox 235"/>
          <p:cNvSpPr/>
          <p:nvPr/>
        </p:nvSpPr>
        <p:spPr>
          <a:xfrm>
            <a:off x="358111" y="2064263"/>
            <a:ext cx="1017269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</p:txBody>
      </p:sp>
      <p:sp>
        <p:nvSpPr>
          <p:cNvPr id="236" name="textbox 236"/>
          <p:cNvSpPr/>
          <p:nvPr/>
        </p:nvSpPr>
        <p:spPr>
          <a:xfrm>
            <a:off x="108601" y="121666"/>
            <a:ext cx="357504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endParaRPr lang="Arial" altLang="Arial" sz="1000" dirty="0"/>
          </a:p>
        </p:txBody>
      </p:sp>
      <p:sp>
        <p:nvSpPr>
          <p:cNvPr id="237" name="textbox 237"/>
          <p:cNvSpPr/>
          <p:nvPr/>
        </p:nvSpPr>
        <p:spPr>
          <a:xfrm>
            <a:off x="1386843" y="457029"/>
            <a:ext cx="403225" cy="1447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8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40670" y="1373221"/>
            <a:ext cx="181059" cy="203488"/>
          </a:xfrm>
          <a:prstGeom prst="rect">
            <a:avLst/>
          </a:prstGeom>
        </p:spPr>
      </p:pic>
      <p:pic>
        <p:nvPicPr>
          <p:cNvPr id="239" name="picture 2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00275" y="1588411"/>
            <a:ext cx="193736" cy="190161"/>
          </a:xfrm>
          <a:prstGeom prst="rect">
            <a:avLst/>
          </a:prstGeom>
        </p:spPr>
      </p:pic>
      <p:pic>
        <p:nvPicPr>
          <p:cNvPr id="240" name="picture 2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918003" y="1223367"/>
            <a:ext cx="164156" cy="171307"/>
          </a:xfrm>
          <a:prstGeom prst="rect">
            <a:avLst/>
          </a:prstGeom>
        </p:spPr>
      </p:pic>
      <p:sp>
        <p:nvSpPr>
          <p:cNvPr id="241" name="textbox 241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42" name="textbox 242"/>
          <p:cNvSpPr/>
          <p:nvPr/>
        </p:nvSpPr>
        <p:spPr>
          <a:xfrm>
            <a:off x="4325000" y="3316073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grpSp>
        <p:nvGrpSpPr>
          <p:cNvPr id="68" name="group 68"/>
          <p:cNvGrpSpPr/>
          <p:nvPr/>
        </p:nvGrpSpPr>
        <p:grpSpPr>
          <a:xfrm rot="21600000">
            <a:off x="1918003" y="1743466"/>
            <a:ext cx="151478" cy="35106"/>
            <a:chOff x="0" y="0"/>
            <a:chExt cx="151478" cy="35106"/>
          </a:xfrm>
        </p:grpSpPr>
        <p:sp>
          <p:nvSpPr>
            <p:cNvPr id="243" name="path"/>
            <p:cNvSpPr/>
            <p:nvPr/>
          </p:nvSpPr>
          <p:spPr>
            <a:xfrm>
              <a:off x="0" y="15602"/>
              <a:ext cx="104994" cy="3900"/>
            </a:xfrm>
            <a:custGeom>
              <a:avLst/>
              <a:gdLst/>
              <a:ahLst/>
              <a:cxnLst/>
              <a:rect l="0" t="0" r="0" b="0"/>
              <a:pathLst>
                <a:path w="165" h="6">
                  <a:moveTo>
                    <a:pt x="3" y="3"/>
                  </a:moveTo>
                  <a:lnTo>
                    <a:pt x="162" y="3"/>
                  </a:lnTo>
                </a:path>
              </a:pathLst>
            </a:custGeom>
            <a:noFill/>
            <a:ln w="390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4" name="path"/>
            <p:cNvSpPr/>
            <p:nvPr/>
          </p:nvSpPr>
          <p:spPr>
            <a:xfrm>
              <a:off x="98818" y="0"/>
              <a:ext cx="52659" cy="35106"/>
            </a:xfrm>
            <a:custGeom>
              <a:avLst/>
              <a:gdLst/>
              <a:ahLst/>
              <a:cxnLst/>
              <a:rect l="0" t="0" r="0" b="0"/>
              <a:pathLst>
                <a:path w="82" h="55">
                  <a:moveTo>
                    <a:pt x="0" y="0"/>
                  </a:moveTo>
                  <a:lnTo>
                    <a:pt x="82" y="27"/>
                  </a:ln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70"/>
          <p:cNvGrpSpPr/>
          <p:nvPr/>
        </p:nvGrpSpPr>
        <p:grpSpPr>
          <a:xfrm rot="21600000">
            <a:off x="2670520" y="1375171"/>
            <a:ext cx="35106" cy="147903"/>
            <a:chOff x="0" y="0"/>
            <a:chExt cx="35106" cy="147903"/>
          </a:xfrm>
        </p:grpSpPr>
        <p:sp>
          <p:nvSpPr>
            <p:cNvPr id="245" name="path"/>
            <p:cNvSpPr/>
            <p:nvPr/>
          </p:nvSpPr>
          <p:spPr>
            <a:xfrm>
              <a:off x="15602" y="0"/>
              <a:ext cx="3900" cy="101744"/>
            </a:xfrm>
            <a:custGeom>
              <a:avLst/>
              <a:gdLst/>
              <a:ahLst/>
              <a:cxnLst/>
              <a:rect l="0" t="0" r="0" b="0"/>
              <a:pathLst>
                <a:path w="6" h="160">
                  <a:moveTo>
                    <a:pt x="3" y="3"/>
                  </a:moveTo>
                  <a:lnTo>
                    <a:pt x="3" y="157"/>
                  </a:lnTo>
                </a:path>
              </a:pathLst>
            </a:custGeom>
            <a:noFill/>
            <a:ln w="390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6" name="path"/>
            <p:cNvSpPr/>
            <p:nvPr/>
          </p:nvSpPr>
          <p:spPr>
            <a:xfrm>
              <a:off x="0" y="95243"/>
              <a:ext cx="35106" cy="52659"/>
            </a:xfrm>
            <a:custGeom>
              <a:avLst/>
              <a:gdLst/>
              <a:ahLst/>
              <a:cxnLst/>
              <a:rect l="0" t="0" r="0" b="0"/>
              <a:pathLst>
                <a:path w="55" h="82">
                  <a:moveTo>
                    <a:pt x="55" y="0"/>
                  </a:moveTo>
                  <a:lnTo>
                    <a:pt x="27" y="82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group 72"/>
          <p:cNvGrpSpPr/>
          <p:nvPr/>
        </p:nvGrpSpPr>
        <p:grpSpPr>
          <a:xfrm rot="21600000">
            <a:off x="2549597" y="975670"/>
            <a:ext cx="140426" cy="35106"/>
            <a:chOff x="0" y="0"/>
            <a:chExt cx="140426" cy="35106"/>
          </a:xfrm>
        </p:grpSpPr>
        <p:sp>
          <p:nvSpPr>
            <p:cNvPr id="247" name="path"/>
            <p:cNvSpPr/>
            <p:nvPr/>
          </p:nvSpPr>
          <p:spPr>
            <a:xfrm>
              <a:off x="46483" y="15602"/>
              <a:ext cx="93942" cy="3900"/>
            </a:xfrm>
            <a:custGeom>
              <a:avLst/>
              <a:gdLst/>
              <a:ahLst/>
              <a:cxnLst/>
              <a:rect l="0" t="0" r="0" b="0"/>
              <a:pathLst>
                <a:path w="147" h="6">
                  <a:moveTo>
                    <a:pt x="144" y="3"/>
                  </a:moveTo>
                  <a:lnTo>
                    <a:pt x="3" y="3"/>
                  </a:lnTo>
                </a:path>
              </a:pathLst>
            </a:custGeom>
            <a:noFill/>
            <a:ln w="390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"/>
            <p:cNvSpPr/>
            <p:nvPr/>
          </p:nvSpPr>
          <p:spPr>
            <a:xfrm>
              <a:off x="0" y="0"/>
              <a:ext cx="52659" cy="35106"/>
            </a:xfrm>
            <a:custGeom>
              <a:avLst/>
              <a:gdLst/>
              <a:ahLst/>
              <a:cxnLst/>
              <a:rect l="0" t="0" r="0" b="0"/>
              <a:pathLst>
                <a:path w="82" h="55">
                  <a:moveTo>
                    <a:pt x="82" y="55"/>
                  </a:moveTo>
                  <a:lnTo>
                    <a:pt x="0" y="27"/>
                  </a:lnTo>
                  <a:lnTo>
                    <a:pt x="82" y="0"/>
                  </a:lnTo>
                  <a:lnTo>
                    <a:pt x="82" y="55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49" name="path"/>
          <p:cNvSpPr/>
          <p:nvPr/>
        </p:nvSpPr>
        <p:spPr>
          <a:xfrm>
            <a:off x="2286623" y="1086517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0" name="picture 2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505714" y="1756869"/>
            <a:ext cx="173582" cy="6350"/>
          </a:xfrm>
          <a:prstGeom prst="rect">
            <a:avLst/>
          </a:prstGeom>
        </p:spPr>
      </p:pic>
      <p:sp>
        <p:nvSpPr>
          <p:cNvPr id="251" name="rect"/>
          <p:cNvSpPr/>
          <p:nvPr/>
        </p:nvSpPr>
        <p:spPr>
          <a:xfrm>
            <a:off x="2093861" y="1373221"/>
            <a:ext cx="35106" cy="7801"/>
          </a:xfrm>
          <a:prstGeom prst="rect">
            <a:avLst/>
          </a:prstGeom>
          <a:solidFill>
            <a:srgbClr val="7030A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917753" y="1176558"/>
            <a:ext cx="6350" cy="351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254" name="table 254"/>
          <p:cNvGraphicFramePr>
            <a:graphicFrameLocks noGrp="1"/>
          </p:cNvGraphicFramePr>
          <p:nvPr/>
        </p:nvGraphicFramePr>
        <p:xfrm>
          <a:off x="392035" y="1795603"/>
          <a:ext cx="3823969" cy="1297305"/>
        </p:xfrm>
        <a:graphic>
          <a:graphicData uri="http://schemas.openxmlformats.org/drawingml/2006/table">
            <a:tbl>
              <a:tblPr/>
              <a:tblGrid>
                <a:gridCol w="212725"/>
                <a:gridCol w="648334"/>
                <a:gridCol w="736600"/>
                <a:gridCol w="762000"/>
                <a:gridCol w="710565"/>
                <a:gridCol w="753744"/>
              </a:tblGrid>
              <a:tr h="13144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34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31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-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(upwards)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142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2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rightwards</a:t>
                      </a:r>
                      <a:r>
                        <a:rPr sz="7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60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-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(downwards)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497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3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leftwards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57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(unchanged)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4671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1070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339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4808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32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16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5476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89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9671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0999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2695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89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16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7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5476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5476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053" algn="l" rtl="0" eaLnBrk="0">
                        <a:lnSpc>
                          <a:spcPct val="9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2695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89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7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2695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89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04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89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08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1186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table 255"/>
          <p:cNvGraphicFramePr>
            <a:graphicFrameLocks noGrp="1"/>
          </p:cNvGraphicFramePr>
          <p:nvPr/>
        </p:nvGraphicFramePr>
        <p:xfrm>
          <a:off x="1822519" y="493085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160020"/>
                <a:gridCol w="160020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00827" algn="l" rtl="0" eaLnBrk="0">
                        <a:lnSpc>
                          <a:spcPts val="36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3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85434" algn="l" rtl="0" eaLnBrk="0">
                        <a:lnSpc>
                          <a:spcPts val="574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=0.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333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56" name="textbox 256"/>
          <p:cNvSpPr/>
          <p:nvPr/>
        </p:nvSpPr>
        <p:spPr>
          <a:xfrm>
            <a:off x="76643" y="3157480"/>
            <a:ext cx="2922270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85"/>
              </a:lnSpc>
              <a:tabLst/>
            </a:pPr>
            <a:endParaRPr lang="Arial" altLang="Arial" sz="100" dirty="0"/>
          </a:p>
          <a:p>
            <a:pPr marL="290866" algn="l" rtl="0" eaLnBrk="0">
              <a:lnSpc>
                <a:spcPct val="98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either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stochastic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spcBef>
                <a:spcPts val="1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57" name="path"/>
          <p:cNvSpPr/>
          <p:nvPr/>
        </p:nvSpPr>
        <p:spPr>
          <a:xfrm>
            <a:off x="1982336" y="652902"/>
            <a:ext cx="3250" cy="57696"/>
          </a:xfrm>
          <a:custGeom>
            <a:avLst/>
            <a:gdLst/>
            <a:ahLst/>
            <a:cxnLst/>
            <a:rect l="0" t="0" r="0" b="0"/>
            <a:pathLst>
              <a:path w="5" h="90">
                <a:moveTo>
                  <a:pt x="2" y="2"/>
                </a:moveTo>
                <a:lnTo>
                  <a:pt x="2" y="88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82336" y="639900"/>
            <a:ext cx="102932" cy="40631"/>
          </a:xfrm>
          <a:prstGeom prst="rect">
            <a:avLst/>
          </a:prstGeom>
        </p:spPr>
      </p:pic>
      <p:sp>
        <p:nvSpPr>
          <p:cNvPr id="259" name="path"/>
          <p:cNvSpPr/>
          <p:nvPr/>
        </p:nvSpPr>
        <p:spPr>
          <a:xfrm>
            <a:off x="2302511" y="652902"/>
            <a:ext cx="3250" cy="84784"/>
          </a:xfrm>
          <a:custGeom>
            <a:avLst/>
            <a:gdLst/>
            <a:ahLst/>
            <a:cxnLst/>
            <a:rect l="0" t="0" r="0" b="0"/>
            <a:pathLst>
              <a:path w="5" h="133">
                <a:moveTo>
                  <a:pt x="2" y="2"/>
                </a:moveTo>
                <a:lnTo>
                  <a:pt x="2" y="130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0" name="path"/>
          <p:cNvSpPr/>
          <p:nvPr/>
        </p:nvSpPr>
        <p:spPr>
          <a:xfrm>
            <a:off x="1981252" y="651818"/>
            <a:ext cx="651727" cy="645225"/>
          </a:xfrm>
          <a:custGeom>
            <a:avLst/>
            <a:gdLst/>
            <a:ahLst/>
            <a:cxnLst/>
            <a:rect l="0" t="0" r="0" b="0"/>
            <a:pathLst>
              <a:path w="1026" h="1016">
                <a:moveTo>
                  <a:pt x="4" y="4"/>
                </a:moveTo>
                <a:lnTo>
                  <a:pt x="508" y="4"/>
                </a:lnTo>
                <a:moveTo>
                  <a:pt x="508" y="1011"/>
                </a:moveTo>
                <a:lnTo>
                  <a:pt x="1022" y="1011"/>
                </a:lnTo>
              </a:path>
            </a:pathLst>
          </a:custGeom>
          <a:noFill/>
          <a:ln w="5417" cap="rnd">
            <a:round/>
            <a:solidFill>
              <a:srgbClr val="00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1" name="textbox 261"/>
          <p:cNvSpPr/>
          <p:nvPr/>
        </p:nvSpPr>
        <p:spPr>
          <a:xfrm>
            <a:off x="351849" y="1583502"/>
            <a:ext cx="2881629" cy="146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71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Tabular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262" name="textbox 262"/>
          <p:cNvSpPr/>
          <p:nvPr/>
        </p:nvSpPr>
        <p:spPr>
          <a:xfrm>
            <a:off x="108601" y="121666"/>
            <a:ext cx="357504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endParaRPr lang="Arial" altLang="Arial" sz="1000" dirty="0"/>
          </a:p>
        </p:txBody>
      </p:sp>
      <p:pic>
        <p:nvPicPr>
          <p:cNvPr id="263" name="picture 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67886" y="971181"/>
            <a:ext cx="150877" cy="169568"/>
          </a:xfrm>
          <a:prstGeom prst="rect">
            <a:avLst/>
          </a:prstGeom>
        </p:spPr>
      </p:pic>
      <p:pic>
        <p:nvPicPr>
          <p:cNvPr id="264" name="picture 2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00886" y="1150500"/>
            <a:ext cx="161442" cy="158462"/>
          </a:xfrm>
          <a:prstGeom prst="rect">
            <a:avLst/>
          </a:prstGeom>
        </p:spPr>
      </p:pic>
      <p:pic>
        <p:nvPicPr>
          <p:cNvPr id="265" name="picture 2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982336" y="846307"/>
            <a:ext cx="175798" cy="142751"/>
          </a:xfrm>
          <a:prstGeom prst="rect">
            <a:avLst/>
          </a:prstGeom>
        </p:spPr>
      </p:pic>
      <p:sp>
        <p:nvSpPr>
          <p:cNvPr id="266" name="textbox 266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pic>
        <p:nvPicPr>
          <p:cNvPr id="267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472079" y="1265893"/>
            <a:ext cx="189342" cy="57154"/>
          </a:xfrm>
          <a:prstGeom prst="rect">
            <a:avLst/>
          </a:prstGeom>
        </p:spPr>
      </p:pic>
      <p:sp>
        <p:nvSpPr>
          <p:cNvPr id="268" name="textbox 268"/>
          <p:cNvSpPr/>
          <p:nvPr/>
        </p:nvSpPr>
        <p:spPr>
          <a:xfrm>
            <a:off x="446643" y="2580435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69" name="textbox 269"/>
          <p:cNvSpPr/>
          <p:nvPr/>
        </p:nvSpPr>
        <p:spPr>
          <a:xfrm>
            <a:off x="446643" y="2709758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0" name="textbox 270"/>
          <p:cNvSpPr/>
          <p:nvPr/>
        </p:nvSpPr>
        <p:spPr>
          <a:xfrm>
            <a:off x="446643" y="2839071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1" name="textbox 271"/>
          <p:cNvSpPr/>
          <p:nvPr/>
        </p:nvSpPr>
        <p:spPr>
          <a:xfrm>
            <a:off x="446643" y="2968394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2" name="textbox 272"/>
          <p:cNvSpPr/>
          <p:nvPr/>
        </p:nvSpPr>
        <p:spPr>
          <a:xfrm>
            <a:off x="446643" y="1933850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3" name="textbox 273"/>
          <p:cNvSpPr/>
          <p:nvPr/>
        </p:nvSpPr>
        <p:spPr>
          <a:xfrm>
            <a:off x="446643" y="2063163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4" name="textbox 274"/>
          <p:cNvSpPr/>
          <p:nvPr/>
        </p:nvSpPr>
        <p:spPr>
          <a:xfrm>
            <a:off x="446643" y="2192486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5" name="textbox 275"/>
          <p:cNvSpPr/>
          <p:nvPr/>
        </p:nvSpPr>
        <p:spPr>
          <a:xfrm>
            <a:off x="446643" y="2321799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76" name="textbox 276"/>
          <p:cNvSpPr/>
          <p:nvPr/>
        </p:nvSpPr>
        <p:spPr>
          <a:xfrm>
            <a:off x="446643" y="2451122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grpSp>
        <p:nvGrpSpPr>
          <p:cNvPr id="74" name="group 74"/>
          <p:cNvGrpSpPr/>
          <p:nvPr/>
        </p:nvGrpSpPr>
        <p:grpSpPr>
          <a:xfrm rot="21600000">
            <a:off x="1982336" y="1279708"/>
            <a:ext cx="126227" cy="29254"/>
            <a:chOff x="0" y="0"/>
            <a:chExt cx="126227" cy="29254"/>
          </a:xfrm>
        </p:grpSpPr>
        <p:sp>
          <p:nvSpPr>
            <p:cNvPr id="277" name="path"/>
            <p:cNvSpPr/>
            <p:nvPr/>
          </p:nvSpPr>
          <p:spPr>
            <a:xfrm>
              <a:off x="0" y="13001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8" name="path"/>
            <p:cNvSpPr/>
            <p:nvPr/>
          </p:nvSpPr>
          <p:spPr>
            <a:xfrm>
              <a:off x="8234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group 76"/>
          <p:cNvGrpSpPr/>
          <p:nvPr/>
        </p:nvGrpSpPr>
        <p:grpSpPr>
          <a:xfrm rot="21600000">
            <a:off x="2609413" y="972806"/>
            <a:ext cx="29254" cy="123248"/>
            <a:chOff x="0" y="0"/>
            <a:chExt cx="29254" cy="123248"/>
          </a:xfrm>
        </p:grpSpPr>
        <p:sp>
          <p:nvSpPr>
            <p:cNvPr id="279" name="path"/>
            <p:cNvSpPr/>
            <p:nvPr/>
          </p:nvSpPr>
          <p:spPr>
            <a:xfrm>
              <a:off x="13001" y="0"/>
              <a:ext cx="3250" cy="84784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0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group 78"/>
          <p:cNvGrpSpPr/>
          <p:nvPr/>
        </p:nvGrpSpPr>
        <p:grpSpPr>
          <a:xfrm rot="21600000">
            <a:off x="2508648" y="639899"/>
            <a:ext cx="117018" cy="29254"/>
            <a:chOff x="0" y="0"/>
            <a:chExt cx="117018" cy="29254"/>
          </a:xfrm>
        </p:grpSpPr>
        <p:sp>
          <p:nvSpPr>
            <p:cNvPr id="281" name="path"/>
            <p:cNvSpPr/>
            <p:nvPr/>
          </p:nvSpPr>
          <p:spPr>
            <a:xfrm>
              <a:off x="38734" y="13002"/>
              <a:ext cx="78283" cy="3250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2" name="path"/>
            <p:cNvSpPr/>
            <p:nvPr/>
          </p:nvSpPr>
          <p:spPr>
            <a:xfrm>
              <a:off x="0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path"/>
          <p:cNvSpPr/>
          <p:nvPr/>
        </p:nvSpPr>
        <p:spPr>
          <a:xfrm>
            <a:off x="2289509" y="732268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981599" y="807301"/>
            <a:ext cx="6350" cy="292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86" name="textbox 286"/>
          <p:cNvSpPr/>
          <p:nvPr/>
        </p:nvSpPr>
        <p:spPr>
          <a:xfrm>
            <a:off x="353784" y="1078067"/>
            <a:ext cx="3337559" cy="1251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07"/>
              </a:lnSpc>
              <a:tabLst/>
            </a:pPr>
            <a:endParaRPr lang="Arial" altLang="Arial" sz="100" dirty="0"/>
          </a:p>
          <a:p>
            <a:pPr marL="16572" algn="l" rtl="0" eaLnBrk="0">
              <a:lnSpc>
                <a:spcPct val="100000"/>
              </a:lnSpc>
              <a:tabLst/>
            </a:pP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unique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RL</a:t>
            </a:r>
            <a:r>
              <a:rPr sz="800" b="1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7255" algn="l" rtl="0" eaLnBrk="0">
              <a:lnSpc>
                <a:spcPct val="97000"/>
              </a:lnSpc>
              <a:spcBef>
                <a:spcPts val="258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taking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algn="l" rtl="0" eaLnBrk="0">
              <a:lnSpc>
                <a:spcPct val="159000"/>
              </a:lnSpc>
              <a:spcBef>
                <a:spcPts val="42"/>
              </a:spcBef>
              <a:tabLst/>
            </a:pP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positive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encouragement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negative</a:t>
            </a:r>
            <a:r>
              <a:rPr sz="800" spc="1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punishment</a:t>
            </a:r>
            <a:r>
              <a:rPr sz="800" spc="1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2700" algn="l" rtl="0" eaLnBrk="0">
              <a:lnSpc>
                <a:spcPct val="98000"/>
              </a:lnSpc>
              <a:spcBef>
                <a:spcPts val="444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zero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punishment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positive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punishment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Yes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287" name="textbox 287"/>
          <p:cNvSpPr/>
          <p:nvPr/>
        </p:nvSpPr>
        <p:spPr>
          <a:xfrm>
            <a:off x="108601" y="121666"/>
            <a:ext cx="43560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000" dirty="0"/>
          </a:p>
        </p:txBody>
      </p:sp>
      <p:sp>
        <p:nvSpPr>
          <p:cNvPr id="288" name="textbox 288"/>
          <p:cNvSpPr/>
          <p:nvPr/>
        </p:nvSpPr>
        <p:spPr>
          <a:xfrm>
            <a:off x="76642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89" name="textbox 289"/>
          <p:cNvSpPr/>
          <p:nvPr/>
        </p:nvSpPr>
        <p:spPr>
          <a:xfrm>
            <a:off x="4325000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91" name="textbox 291"/>
          <p:cNvSpPr/>
          <p:nvPr/>
        </p:nvSpPr>
        <p:spPr>
          <a:xfrm>
            <a:off x="350595" y="1609947"/>
            <a:ext cx="3873500" cy="155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578"/>
              </a:lnSpc>
              <a:tabLst/>
            </a:pPr>
            <a:endParaRPr lang="Arial" altLang="Arial" sz="100" dirty="0"/>
          </a:p>
          <a:p>
            <a:pPr marL="15888" indent="4327" algn="l" rtl="0" eaLnBrk="0">
              <a:lnSpc>
                <a:spcPct val="144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designed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follows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attempts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</a:t>
            </a:r>
            <a:r>
              <a:rPr sz="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attempts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enter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</a:t>
            </a:r>
            <a:r>
              <a:rPr sz="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reaches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5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Otherwise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gets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indent="7743" algn="l" rtl="0" eaLnBrk="0">
              <a:lnSpc>
                <a:spcPct val="126000"/>
              </a:lnSpc>
              <a:spcBef>
                <a:spcPts val="280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interpreted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human</a:t>
            </a:r>
            <a:r>
              <a:rPr sz="800" b="1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interface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guide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behave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expect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indent="7515" algn="l" rtl="0" eaLnBrk="0">
              <a:lnSpc>
                <a:spcPct val="125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designed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avoid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getting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stepping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1822519" y="488094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93" name="textbox 293"/>
          <p:cNvSpPr/>
          <p:nvPr/>
        </p:nvSpPr>
        <p:spPr>
          <a:xfrm>
            <a:off x="108601" y="121666"/>
            <a:ext cx="43560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000" dirty="0"/>
          </a:p>
        </p:txBody>
      </p:sp>
      <p:sp>
        <p:nvSpPr>
          <p:cNvPr id="294" name="textbox 294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95" name="textbox 295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297" name="table 297"/>
          <p:cNvGraphicFramePr>
            <a:graphicFrameLocks noGrp="1"/>
          </p:cNvGraphicFramePr>
          <p:nvPr/>
        </p:nvGraphicFramePr>
        <p:xfrm>
          <a:off x="392035" y="1795603"/>
          <a:ext cx="3823969" cy="1297305"/>
        </p:xfrm>
        <a:graphic>
          <a:graphicData uri="http://schemas.openxmlformats.org/drawingml/2006/table">
            <a:tbl>
              <a:tblPr/>
              <a:tblGrid>
                <a:gridCol w="212725"/>
                <a:gridCol w="648334"/>
                <a:gridCol w="736600"/>
                <a:gridCol w="762000"/>
                <a:gridCol w="710565"/>
                <a:gridCol w="753744"/>
              </a:tblGrid>
              <a:tr h="13144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34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31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-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(upwards)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142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2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rightwards</a:t>
                      </a:r>
                      <a:r>
                        <a:rPr sz="7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60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-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(downwards)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497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3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leftwards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578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(unchanged)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4671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98211" algn="l" rtl="0" eaLnBrk="0">
                        <a:lnSpc>
                          <a:spcPct val="7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20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986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29629" algn="l" rtl="0" eaLnBrk="0">
                        <a:lnSpc>
                          <a:spcPct val="7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92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16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98211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205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0986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181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696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98211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2489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60561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356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87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0999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60561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29629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92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16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7683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1082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27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792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2489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9549" algn="l" rtl="0" eaLnBrk="0">
                        <a:lnSpc>
                          <a:spcPct val="7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targe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35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6401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053" algn="l" rtl="0" eaLnBrk="0">
                        <a:lnSpc>
                          <a:spcPct val="9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113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5367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29629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6401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0392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6672" algn="l" rtl="0" eaLnBrk="0">
                        <a:lnSpc>
                          <a:spcPct val="7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targe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5367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34824" algn="l" rtl="0" eaLnBrk="0">
                        <a:lnSpc>
                          <a:spcPct val="7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92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05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03406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forbi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2489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5367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boun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5355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55390" algn="l" rtl="0" eaLnBrk="0">
                        <a:lnSpc>
                          <a:spcPct val="7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100" spc="70" dirty="0" baseline="473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targe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table 298"/>
          <p:cNvGraphicFramePr>
            <a:graphicFrameLocks noGrp="1"/>
          </p:cNvGraphicFramePr>
          <p:nvPr/>
        </p:nvGraphicFramePr>
        <p:xfrm>
          <a:off x="1822519" y="493085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99" name="textbox 299"/>
          <p:cNvSpPr/>
          <p:nvPr/>
        </p:nvSpPr>
        <p:spPr>
          <a:xfrm>
            <a:off x="76643" y="3157480"/>
            <a:ext cx="2190750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290866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00" name="textbox 300"/>
          <p:cNvSpPr/>
          <p:nvPr/>
        </p:nvSpPr>
        <p:spPr>
          <a:xfrm>
            <a:off x="351849" y="1583502"/>
            <a:ext cx="3326765" cy="147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Tabular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800" dirty="0"/>
          </a:p>
        </p:txBody>
      </p:sp>
      <p:sp>
        <p:nvSpPr>
          <p:cNvPr id="301" name="textbox 301"/>
          <p:cNvSpPr/>
          <p:nvPr/>
        </p:nvSpPr>
        <p:spPr>
          <a:xfrm>
            <a:off x="108601" y="121666"/>
            <a:ext cx="43560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000" dirty="0"/>
          </a:p>
        </p:txBody>
      </p:sp>
      <p:sp>
        <p:nvSpPr>
          <p:cNvPr id="302" name="textbox 302"/>
          <p:cNvSpPr/>
          <p:nvPr/>
        </p:nvSpPr>
        <p:spPr>
          <a:xfrm>
            <a:off x="4325001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303" name="textbox 303"/>
          <p:cNvSpPr/>
          <p:nvPr/>
        </p:nvSpPr>
        <p:spPr>
          <a:xfrm>
            <a:off x="446643" y="2580435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4" name="textbox 304"/>
          <p:cNvSpPr/>
          <p:nvPr/>
        </p:nvSpPr>
        <p:spPr>
          <a:xfrm>
            <a:off x="446643" y="2709758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5" name="textbox 305"/>
          <p:cNvSpPr/>
          <p:nvPr/>
        </p:nvSpPr>
        <p:spPr>
          <a:xfrm>
            <a:off x="446643" y="2839071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6" name="textbox 306"/>
          <p:cNvSpPr/>
          <p:nvPr/>
        </p:nvSpPr>
        <p:spPr>
          <a:xfrm>
            <a:off x="446643" y="2968394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7" name="textbox 307"/>
          <p:cNvSpPr/>
          <p:nvPr/>
        </p:nvSpPr>
        <p:spPr>
          <a:xfrm>
            <a:off x="446643" y="1933850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8" name="textbox 308"/>
          <p:cNvSpPr/>
          <p:nvPr/>
        </p:nvSpPr>
        <p:spPr>
          <a:xfrm>
            <a:off x="446643" y="2063163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9" name="textbox 309"/>
          <p:cNvSpPr/>
          <p:nvPr/>
        </p:nvSpPr>
        <p:spPr>
          <a:xfrm>
            <a:off x="446643" y="2192486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10" name="textbox 310"/>
          <p:cNvSpPr/>
          <p:nvPr/>
        </p:nvSpPr>
        <p:spPr>
          <a:xfrm>
            <a:off x="446643" y="2321799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11" name="textbox 311"/>
          <p:cNvSpPr/>
          <p:nvPr/>
        </p:nvSpPr>
        <p:spPr>
          <a:xfrm>
            <a:off x="446643" y="2451122"/>
            <a:ext cx="65405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13" name="textbox 313"/>
          <p:cNvSpPr/>
          <p:nvPr/>
        </p:nvSpPr>
        <p:spPr>
          <a:xfrm>
            <a:off x="353784" y="1513792"/>
            <a:ext cx="3729354" cy="1643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717"/>
              </a:lnSpc>
              <a:tabLst/>
            </a:pPr>
            <a:endParaRPr lang="Arial" altLang="Arial" sz="100" dirty="0"/>
          </a:p>
          <a:p>
            <a:pPr marL="16572" algn="l" rtl="0" eaLnBrk="0">
              <a:lnSpc>
                <a:spcPct val="99000"/>
              </a:lnSpc>
              <a:tabLst/>
            </a:pP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Mathematical</a:t>
            </a:r>
            <a:r>
              <a:rPr sz="80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r>
              <a:rPr sz="80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conditional</a:t>
            </a:r>
            <a:r>
              <a:rPr sz="80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endParaRPr lang="Arial" altLang="Arial" sz="800" dirty="0"/>
          </a:p>
          <a:p>
            <a:pPr marL="12700" algn="l" rtl="0" eaLnBrk="0">
              <a:lnSpc>
                <a:spcPct val="154000"/>
              </a:lnSpc>
              <a:spcBef>
                <a:spcPts val="240"/>
              </a:spcBef>
              <a:tabLst/>
            </a:pP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Intuition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1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1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_1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_1|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_1|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  <a:p>
            <a:pPr marL="17254" algn="l" rtl="0" eaLnBrk="0">
              <a:lnSpc>
                <a:spcPct val="85000"/>
              </a:lnSpc>
              <a:spcBef>
                <a:spcPts val="826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Remarks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2700" algn="l" rtl="0" eaLnBrk="0">
              <a:lnSpc>
                <a:spcPts val="1088"/>
              </a:lnSpc>
              <a:spcBef>
                <a:spcPts val="626"/>
              </a:spcBef>
              <a:tabLst/>
            </a:pP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stochastic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409"/>
              </a:spcBef>
              <a:tabLst/>
            </a:pP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hard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much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800" dirty="0"/>
          </a:p>
          <a:p>
            <a:pPr marL="132476" algn="l" rtl="0" eaLnBrk="0">
              <a:lnSpc>
                <a:spcPts val="1088"/>
              </a:lnSpc>
              <a:spcBef>
                <a:spcPts val="271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uncertain</a:t>
            </a:r>
            <a:r>
              <a:rPr sz="80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409"/>
              </a:spcBef>
              <a:tabLst/>
            </a:pP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depends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8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200" dirty="0"/>
          </a:p>
          <a:p>
            <a:pPr marL="127237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pic>
        <p:nvPicPr>
          <p:cNvPr id="314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09737" y="1935927"/>
            <a:ext cx="84494" cy="113873"/>
          </a:xfrm>
          <a:prstGeom prst="rect">
            <a:avLst/>
          </a:prstGeom>
        </p:spPr>
      </p:pic>
      <p:graphicFrame>
        <p:nvGraphicFramePr>
          <p:cNvPr id="315" name="table 315"/>
          <p:cNvGraphicFramePr>
            <a:graphicFrameLocks noGrp="1"/>
          </p:cNvGraphicFramePr>
          <p:nvPr/>
        </p:nvGraphicFramePr>
        <p:xfrm>
          <a:off x="1918822" y="587723"/>
          <a:ext cx="770254" cy="770254"/>
        </p:xfrm>
        <a:graphic>
          <a:graphicData uri="http://schemas.openxmlformats.org/drawingml/2006/table">
            <a:tbl>
              <a:tblPr/>
              <a:tblGrid>
                <a:gridCol w="257175"/>
                <a:gridCol w="255904"/>
                <a:gridCol w="257175"/>
              </a:tblGrid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16" name="textbox 316"/>
          <p:cNvSpPr/>
          <p:nvPr/>
        </p:nvSpPr>
        <p:spPr>
          <a:xfrm>
            <a:off x="108601" y="121666"/>
            <a:ext cx="43560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000" dirty="0"/>
          </a:p>
        </p:txBody>
      </p:sp>
      <p:sp>
        <p:nvSpPr>
          <p:cNvPr id="317" name="textbox 317"/>
          <p:cNvSpPr/>
          <p:nvPr/>
        </p:nvSpPr>
        <p:spPr>
          <a:xfrm>
            <a:off x="76642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18" name="textbox 318"/>
          <p:cNvSpPr/>
          <p:nvPr/>
        </p:nvSpPr>
        <p:spPr>
          <a:xfrm>
            <a:off x="4325000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349457" y="1942548"/>
            <a:ext cx="3784600" cy="1097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3839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1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chain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083816" algn="l" rtl="0" eaLnBrk="0">
              <a:lnSpc>
                <a:spcPct val="84000"/>
              </a:lnSpc>
              <a:spcBef>
                <a:spcPts val="1057"/>
              </a:spcBef>
              <a:tabLst/>
            </a:pP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519" dirty="0"/>
          </a:p>
          <a:p>
            <a:pPr marL="1251804" algn="l" rtl="0" eaLnBrk="0">
              <a:lnSpc>
                <a:spcPts val="646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r=1</a:t>
            </a:r>
            <a:endParaRPr lang="Arial" altLang="Arial" sz="500" dirty="0"/>
          </a:p>
          <a:p>
            <a:pPr marL="12700" indent="2049" algn="l" rtl="0" eaLnBrk="0">
              <a:lnSpc>
                <a:spcPct val="125000"/>
              </a:lnSpc>
              <a:spcBef>
                <a:spcPts val="404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2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collected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along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281463" algn="l" rtl="0" eaLnBrk="0">
              <a:lnSpc>
                <a:spcPct val="90000"/>
              </a:lnSpc>
              <a:spcBef>
                <a:spcPts val="5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800" dirty="0"/>
          </a:p>
        </p:txBody>
      </p:sp>
      <p:sp>
        <p:nvSpPr>
          <p:cNvPr id="321" name="textbox 321"/>
          <p:cNvSpPr/>
          <p:nvPr/>
        </p:nvSpPr>
        <p:spPr>
          <a:xfrm>
            <a:off x="2798789" y="2195110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22" name="textbox 322"/>
          <p:cNvSpPr/>
          <p:nvPr/>
        </p:nvSpPr>
        <p:spPr>
          <a:xfrm>
            <a:off x="2813064" y="2156101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sp>
        <p:nvSpPr>
          <p:cNvPr id="323" name="textbox 323"/>
          <p:cNvSpPr/>
          <p:nvPr/>
        </p:nvSpPr>
        <p:spPr>
          <a:xfrm>
            <a:off x="2387220" y="2195110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24" name="textbox 324"/>
          <p:cNvSpPr/>
          <p:nvPr/>
        </p:nvSpPr>
        <p:spPr>
          <a:xfrm>
            <a:off x="2399899" y="2156101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sp>
        <p:nvSpPr>
          <p:cNvPr id="325" name="textbox 325"/>
          <p:cNvSpPr/>
          <p:nvPr/>
        </p:nvSpPr>
        <p:spPr>
          <a:xfrm>
            <a:off x="1975651" y="2195110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26" name="textbox 326"/>
          <p:cNvSpPr/>
          <p:nvPr/>
        </p:nvSpPr>
        <p:spPr>
          <a:xfrm>
            <a:off x="1986733" y="2156101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sp>
        <p:nvSpPr>
          <p:cNvPr id="327" name="textbox 327"/>
          <p:cNvSpPr/>
          <p:nvPr/>
        </p:nvSpPr>
        <p:spPr>
          <a:xfrm>
            <a:off x="1564082" y="2195110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28" name="textbox 328"/>
          <p:cNvSpPr/>
          <p:nvPr/>
        </p:nvSpPr>
        <p:spPr>
          <a:xfrm>
            <a:off x="1573568" y="2156101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graphicFrame>
        <p:nvGraphicFramePr>
          <p:cNvPr id="329" name="table 329"/>
          <p:cNvGraphicFramePr>
            <a:graphicFrameLocks noGrp="1"/>
          </p:cNvGraphicFramePr>
          <p:nvPr/>
        </p:nvGraphicFramePr>
        <p:xfrm>
          <a:off x="1726216" y="627160"/>
          <a:ext cx="1155065" cy="1155065"/>
        </p:xfrm>
        <a:graphic>
          <a:graphicData uri="http://schemas.openxmlformats.org/drawingml/2006/table">
            <a:tbl>
              <a:tblPr/>
              <a:tblGrid>
                <a:gridCol w="385445"/>
                <a:gridCol w="191770"/>
                <a:gridCol w="191770"/>
                <a:gridCol w="386079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270191" algn="l" rtl="0" eaLnBrk="0">
                        <a:lnSpc>
                          <a:spcPct val="7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500" dirty="0"/>
                    </a:p>
                    <a:p>
                      <a:pPr marL="167991" algn="l" rtl="0" eaLnBrk="0">
                        <a:lnSpc>
                          <a:spcPct val="9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4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07380" algn="l" rtl="0" eaLnBrk="0">
                        <a:lnSpc>
                          <a:spcPct val="78000"/>
                        </a:lnSpc>
                        <a:tabLst>
                          <a:tab pos="167004" algn="l"/>
                        </a:tabLst>
                      </a:pP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991" algn="l" rtl="0" eaLnBrk="0">
                        <a:lnSpc>
                          <a:spcPct val="78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76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ts val="355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500" dirty="0"/>
                    </a:p>
                    <a:p>
                      <a:pPr algn="l" rtl="0" eaLnBrk="0">
                        <a:lnSpc>
                          <a:spcPct val="16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5744" algn="l" rtl="0" eaLnBrk="0">
                        <a:lnSpc>
                          <a:spcPct val="7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127" algn="l" rtl="0" eaLnBrk="0">
                        <a:lnSpc>
                          <a:spcPct val="78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1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1" algn="l" rtl="0" eaLnBrk="0">
                        <a:lnSpc>
                          <a:spcPct val="76000"/>
                        </a:lnSpc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1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  <a:p>
                      <a:pPr marL="218259" algn="l" rtl="0" eaLnBrk="0">
                        <a:lnSpc>
                          <a:spcPct val="78000"/>
                        </a:lnSpc>
                        <a:spcBef>
                          <a:spcPts val="19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1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127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30" name="path"/>
          <p:cNvSpPr/>
          <p:nvPr/>
        </p:nvSpPr>
        <p:spPr>
          <a:xfrm>
            <a:off x="2399978" y="1571139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1" name="path"/>
          <p:cNvSpPr/>
          <p:nvPr/>
        </p:nvSpPr>
        <p:spPr>
          <a:xfrm>
            <a:off x="2016081" y="1571139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" name="path"/>
          <p:cNvSpPr/>
          <p:nvPr/>
        </p:nvSpPr>
        <p:spPr>
          <a:xfrm>
            <a:off x="2020306" y="1187242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3" name="path"/>
          <p:cNvSpPr/>
          <p:nvPr/>
        </p:nvSpPr>
        <p:spPr>
          <a:xfrm>
            <a:off x="2549922" y="803344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82" y="55"/>
                </a:moveTo>
                <a:lnTo>
                  <a:pt x="0" y="27"/>
                </a:lnTo>
                <a:lnTo>
                  <a:pt x="82" y="0"/>
                </a:lnTo>
                <a:lnTo>
                  <a:pt x="82" y="55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path"/>
          <p:cNvSpPr/>
          <p:nvPr/>
        </p:nvSpPr>
        <p:spPr>
          <a:xfrm>
            <a:off x="2020444" y="803344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5" name="textbox 335"/>
          <p:cNvSpPr/>
          <p:nvPr/>
        </p:nvSpPr>
        <p:spPr>
          <a:xfrm>
            <a:off x="2289525" y="806247"/>
            <a:ext cx="166370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500" dirty="0"/>
          </a:p>
          <a:p>
            <a:pPr marL="16600" algn="l" rtl="0" eaLnBrk="0">
              <a:lnSpc>
                <a:spcPct val="78000"/>
              </a:lnSpc>
              <a:spcBef>
                <a:spcPts val="5"/>
              </a:spcBef>
              <a:tabLst>
                <a:tab pos="62230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500" spc="1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500" dirty="0"/>
          </a:p>
        </p:txBody>
      </p:sp>
      <p:sp>
        <p:nvSpPr>
          <p:cNvPr id="336" name="path"/>
          <p:cNvSpPr/>
          <p:nvPr/>
        </p:nvSpPr>
        <p:spPr>
          <a:xfrm>
            <a:off x="2302225" y="818947"/>
            <a:ext cx="3900" cy="101419"/>
          </a:xfrm>
          <a:custGeom>
            <a:avLst/>
            <a:gdLst/>
            <a:ahLst/>
            <a:cxnLst/>
            <a:rect l="0" t="0" r="0" b="0"/>
            <a:pathLst>
              <a:path w="6" h="159">
                <a:moveTo>
                  <a:pt x="3" y="3"/>
                </a:moveTo>
                <a:lnTo>
                  <a:pt x="3" y="156"/>
                </a:ln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7" name="path"/>
          <p:cNvSpPr/>
          <p:nvPr/>
        </p:nvSpPr>
        <p:spPr>
          <a:xfrm>
            <a:off x="1917027" y="817646"/>
            <a:ext cx="782098" cy="774296"/>
          </a:xfrm>
          <a:custGeom>
            <a:avLst/>
            <a:gdLst/>
            <a:ahLst/>
            <a:cxnLst/>
            <a:rect l="0" t="0" r="0" b="0"/>
            <a:pathLst>
              <a:path w="1231" h="1219">
                <a:moveTo>
                  <a:pt x="5" y="5"/>
                </a:moveTo>
                <a:lnTo>
                  <a:pt x="609" y="5"/>
                </a:lnTo>
                <a:moveTo>
                  <a:pt x="609" y="1214"/>
                </a:moveTo>
                <a:lnTo>
                  <a:pt x="1226" y="1214"/>
                </a:lnTo>
              </a:path>
            </a:pathLst>
          </a:custGeom>
          <a:noFill/>
          <a:ln w="6501" cap="rnd">
            <a:round/>
            <a:solidFill>
              <a:srgbClr val="FF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8" name="textbox 338"/>
          <p:cNvSpPr/>
          <p:nvPr/>
        </p:nvSpPr>
        <p:spPr>
          <a:xfrm>
            <a:off x="100288" y="121666"/>
            <a:ext cx="125412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10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1000" dirty="0"/>
          </a:p>
        </p:txBody>
      </p:sp>
      <p:sp>
        <p:nvSpPr>
          <p:cNvPr id="339" name="textbox 339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40" name="textbox 340"/>
          <p:cNvSpPr/>
          <p:nvPr/>
        </p:nvSpPr>
        <p:spPr>
          <a:xfrm>
            <a:off x="4325000" y="3316073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341" name="path"/>
          <p:cNvSpPr/>
          <p:nvPr/>
        </p:nvSpPr>
        <p:spPr>
          <a:xfrm>
            <a:off x="2660118" y="1554561"/>
            <a:ext cx="68263" cy="68588"/>
          </a:xfrm>
          <a:custGeom>
            <a:avLst/>
            <a:gdLst/>
            <a:ahLst/>
            <a:cxnLst/>
            <a:rect l="0" t="0" r="0" b="0"/>
            <a:pathLst>
              <a:path w="107" h="108">
                <a:moveTo>
                  <a:pt x="104" y="53"/>
                </a:moveTo>
                <a:cubicBezTo>
                  <a:pt x="104" y="26"/>
                  <a:pt x="81" y="3"/>
                  <a:pt x="53" y="3"/>
                </a:cubicBezTo>
                <a:cubicBezTo>
                  <a:pt x="25" y="3"/>
                  <a:pt x="3" y="26"/>
                  <a:pt x="3" y="53"/>
                </a:cubicBezTo>
                <a:cubicBezTo>
                  <a:pt x="3" y="81"/>
                  <a:pt x="25" y="104"/>
                  <a:pt x="53" y="104"/>
                </a:cubicBezTo>
                <a:cubicBezTo>
                  <a:pt x="81" y="104"/>
                  <a:pt x="104" y="81"/>
                  <a:pt x="104" y="53"/>
                </a:cubicBez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2" name="rect"/>
          <p:cNvSpPr/>
          <p:nvPr/>
        </p:nvSpPr>
        <p:spPr>
          <a:xfrm>
            <a:off x="2286623" y="914190"/>
            <a:ext cx="35106" cy="5265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3" name="path"/>
          <p:cNvSpPr/>
          <p:nvPr/>
        </p:nvSpPr>
        <p:spPr>
          <a:xfrm>
            <a:off x="2286623" y="1298088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4" name="path"/>
          <p:cNvSpPr/>
          <p:nvPr/>
        </p:nvSpPr>
        <p:spPr>
          <a:xfrm>
            <a:off x="2670520" y="1298088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5" name="rect"/>
          <p:cNvSpPr/>
          <p:nvPr/>
        </p:nvSpPr>
        <p:spPr>
          <a:xfrm>
            <a:off x="2686123" y="1202844"/>
            <a:ext cx="3900" cy="10174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47" name="textbox 347"/>
          <p:cNvSpPr/>
          <p:nvPr/>
        </p:nvSpPr>
        <p:spPr>
          <a:xfrm>
            <a:off x="350596" y="1999291"/>
            <a:ext cx="2908935" cy="937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algn="r" rtl="0" eaLnBrk="0">
              <a:lnSpc>
                <a:spcPct val="84000"/>
              </a:lnSpc>
              <a:spcBef>
                <a:spcPts val="1057"/>
              </a:spcBef>
              <a:tabLst/>
            </a:pP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2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2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2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519" dirty="0"/>
          </a:p>
          <a:p>
            <a:pPr marL="1178618" algn="l" rtl="0" eaLnBrk="0">
              <a:lnSpc>
                <a:spcPts val="646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r=+1</a:t>
            </a:r>
            <a:endParaRPr lang="Arial" altLang="Arial" sz="500" dirty="0"/>
          </a:p>
          <a:p>
            <a:pPr marL="13610" algn="l" rtl="0" eaLnBrk="0">
              <a:lnSpc>
                <a:spcPct val="98000"/>
              </a:lnSpc>
              <a:spcBef>
                <a:spcPts val="755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path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8592"/>
              </a:lnSpc>
              <a:tabLst/>
            </a:pPr>
            <a:endParaRPr lang="Arial" altLang="Arial" sz="100" dirty="0"/>
          </a:p>
          <a:p>
            <a:pPr marL="1280323" algn="l" rtl="0" eaLnBrk="0">
              <a:lnSpc>
                <a:spcPct val="74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800" dirty="0"/>
          </a:p>
        </p:txBody>
      </p:sp>
      <p:pic>
        <p:nvPicPr>
          <p:cNvPr id="348" name="picture 3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85565" y="2225545"/>
            <a:ext cx="300450" cy="133278"/>
          </a:xfrm>
          <a:prstGeom prst="rect">
            <a:avLst/>
          </a:prstGeom>
        </p:spPr>
      </p:pic>
      <p:sp>
        <p:nvSpPr>
          <p:cNvPr id="349" name="textbox 349"/>
          <p:cNvSpPr/>
          <p:nvPr/>
        </p:nvSpPr>
        <p:spPr>
          <a:xfrm>
            <a:off x="2388274" y="2251854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50" name="textbox 350"/>
          <p:cNvSpPr/>
          <p:nvPr/>
        </p:nvSpPr>
        <p:spPr>
          <a:xfrm>
            <a:off x="2475754" y="2212845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sp>
        <p:nvSpPr>
          <p:cNvPr id="351" name="textbox 351"/>
          <p:cNvSpPr/>
          <p:nvPr/>
        </p:nvSpPr>
        <p:spPr>
          <a:xfrm>
            <a:off x="1903604" y="2251854"/>
            <a:ext cx="328295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___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52" name="textbox 352"/>
          <p:cNvSpPr/>
          <p:nvPr/>
        </p:nvSpPr>
        <p:spPr>
          <a:xfrm>
            <a:off x="1938816" y="2212845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sp>
        <p:nvSpPr>
          <p:cNvPr id="353" name="textbox 353"/>
          <p:cNvSpPr/>
          <p:nvPr/>
        </p:nvSpPr>
        <p:spPr>
          <a:xfrm>
            <a:off x="1492035" y="2251854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354" name="textbox 354"/>
          <p:cNvSpPr/>
          <p:nvPr/>
        </p:nvSpPr>
        <p:spPr>
          <a:xfrm>
            <a:off x="1502791" y="2212845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graphicFrame>
        <p:nvGraphicFramePr>
          <p:cNvPr id="355" name="table 355"/>
          <p:cNvGraphicFramePr>
            <a:graphicFrameLocks noGrp="1"/>
          </p:cNvGraphicFramePr>
          <p:nvPr/>
        </p:nvGraphicFramePr>
        <p:xfrm>
          <a:off x="1726216" y="683904"/>
          <a:ext cx="1155065" cy="1155065"/>
        </p:xfrm>
        <a:graphic>
          <a:graphicData uri="http://schemas.openxmlformats.org/drawingml/2006/table">
            <a:tbl>
              <a:tblPr/>
              <a:tblGrid>
                <a:gridCol w="193675"/>
                <a:gridCol w="191770"/>
                <a:gridCol w="383540"/>
                <a:gridCol w="386079"/>
              </a:tblGrid>
              <a:tr h="38607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07056" algn="l" rtl="0" eaLnBrk="0">
                        <a:lnSpc>
                          <a:spcPct val="78000"/>
                        </a:lnSpc>
                        <a:tabLst>
                          <a:tab pos="166370" algn="l"/>
                        </a:tabLst>
                      </a:pP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76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2" algn="l" rtl="0" eaLnBrk="0">
                        <a:lnSpc>
                          <a:spcPts val="355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016"/>
                        </a:lnSpc>
                        <a:tabLst/>
                      </a:pPr>
                      <a:endParaRPr lang="Arial" altLang="Arial" sz="100" dirty="0"/>
                    </a:p>
                    <a:p>
                      <a:pPr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400" dirty="0"/>
                    </a:p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47910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=-</a:t>
                      </a:r>
                      <a:r>
                        <a:rPr sz="50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444" algn="l" rtl="0" eaLnBrk="0">
                        <a:lnSpc>
                          <a:spcPct val="7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s5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802" algn="l" rtl="0" eaLnBrk="0">
                        <a:lnSpc>
                          <a:spcPct val="78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1770"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992" algn="l" rtl="0" eaLnBrk="0">
                        <a:lnSpc>
                          <a:spcPct val="7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  <a:p>
                      <a:pPr marL="239635" algn="l" rtl="0" eaLnBrk="0">
                        <a:lnSpc>
                          <a:spcPct val="7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1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80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193675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97780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6" name="path"/>
          <p:cNvSpPr/>
          <p:nvPr/>
        </p:nvSpPr>
        <p:spPr>
          <a:xfrm>
            <a:off x="2016081" y="1628208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7" name="path"/>
          <p:cNvSpPr/>
          <p:nvPr/>
        </p:nvSpPr>
        <p:spPr>
          <a:xfrm>
            <a:off x="2549597" y="860412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82" y="55"/>
                </a:moveTo>
                <a:lnTo>
                  <a:pt x="0" y="27"/>
                </a:lnTo>
                <a:lnTo>
                  <a:pt x="82" y="0"/>
                </a:lnTo>
                <a:lnTo>
                  <a:pt x="82" y="55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8" name="textbox 358"/>
          <p:cNvSpPr/>
          <p:nvPr/>
        </p:nvSpPr>
        <p:spPr>
          <a:xfrm>
            <a:off x="100288" y="121666"/>
            <a:ext cx="125412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10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1000" dirty="0"/>
          </a:p>
        </p:txBody>
      </p:sp>
      <p:sp>
        <p:nvSpPr>
          <p:cNvPr id="359" name="textbox 359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60" name="textbox 360"/>
          <p:cNvSpPr/>
          <p:nvPr/>
        </p:nvSpPr>
        <p:spPr>
          <a:xfrm>
            <a:off x="1905302" y="863315"/>
            <a:ext cx="163829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lang="Arial" altLang="Arial" sz="500" dirty="0"/>
          </a:p>
          <a:p>
            <a:pPr marL="16600" algn="l" rtl="0" eaLnBrk="0">
              <a:lnSpc>
                <a:spcPct val="78000"/>
              </a:lnSpc>
              <a:spcBef>
                <a:spcPts val="3"/>
              </a:spcBef>
              <a:tabLst>
                <a:tab pos="6032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500" spc="1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500" dirty="0"/>
          </a:p>
        </p:txBody>
      </p:sp>
      <p:sp>
        <p:nvSpPr>
          <p:cNvPr id="361" name="path"/>
          <p:cNvSpPr/>
          <p:nvPr/>
        </p:nvSpPr>
        <p:spPr>
          <a:xfrm>
            <a:off x="1918002" y="876015"/>
            <a:ext cx="3900" cy="109220"/>
          </a:xfrm>
          <a:custGeom>
            <a:avLst/>
            <a:gdLst/>
            <a:ahLst/>
            <a:cxnLst/>
            <a:rect l="0" t="0" r="0" b="0"/>
            <a:pathLst>
              <a:path w="6" h="172">
                <a:moveTo>
                  <a:pt x="3" y="3"/>
                </a:moveTo>
                <a:lnTo>
                  <a:pt x="3" y="168"/>
                </a:ln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2" name="textbox 362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363" name="path"/>
          <p:cNvSpPr/>
          <p:nvPr/>
        </p:nvSpPr>
        <p:spPr>
          <a:xfrm>
            <a:off x="2645816" y="1610005"/>
            <a:ext cx="68588" cy="68262"/>
          </a:xfrm>
          <a:custGeom>
            <a:avLst/>
            <a:gdLst/>
            <a:ahLst/>
            <a:cxnLst/>
            <a:rect l="0" t="0" r="0" b="0"/>
            <a:pathLst>
              <a:path w="108" h="107">
                <a:moveTo>
                  <a:pt x="104" y="53"/>
                </a:moveTo>
                <a:cubicBezTo>
                  <a:pt x="104" y="25"/>
                  <a:pt x="81" y="3"/>
                  <a:pt x="54" y="3"/>
                </a:cubicBezTo>
                <a:cubicBezTo>
                  <a:pt x="26" y="3"/>
                  <a:pt x="3" y="25"/>
                  <a:pt x="3" y="53"/>
                </a:cubicBezTo>
                <a:cubicBezTo>
                  <a:pt x="3" y="81"/>
                  <a:pt x="26" y="104"/>
                  <a:pt x="54" y="104"/>
                </a:cubicBezTo>
                <a:cubicBezTo>
                  <a:pt x="81" y="104"/>
                  <a:pt x="104" y="81"/>
                  <a:pt x="104" y="53"/>
                </a:cubicBez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4" name="textbox 364"/>
          <p:cNvSpPr/>
          <p:nvPr/>
        </p:nvSpPr>
        <p:spPr>
          <a:xfrm>
            <a:off x="2265406" y="1608290"/>
            <a:ext cx="80644" cy="850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9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</a:t>
            </a:r>
            <a:endParaRPr lang="Times New Roman" altLang="Times New Roman" sz="500" dirty="0"/>
          </a:p>
        </p:txBody>
      </p:sp>
      <p:sp>
        <p:nvSpPr>
          <p:cNvPr id="365" name="rect"/>
          <p:cNvSpPr/>
          <p:nvPr/>
        </p:nvSpPr>
        <p:spPr>
          <a:xfrm>
            <a:off x="1902400" y="978735"/>
            <a:ext cx="35106" cy="5265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6" name="path"/>
          <p:cNvSpPr/>
          <p:nvPr/>
        </p:nvSpPr>
        <p:spPr>
          <a:xfrm>
            <a:off x="2286298" y="971258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7" name="path"/>
          <p:cNvSpPr/>
          <p:nvPr/>
        </p:nvSpPr>
        <p:spPr>
          <a:xfrm>
            <a:off x="1902400" y="1362633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8" name="path"/>
          <p:cNvSpPr/>
          <p:nvPr/>
        </p:nvSpPr>
        <p:spPr>
          <a:xfrm>
            <a:off x="2286298" y="1355156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9" name="path"/>
          <p:cNvSpPr/>
          <p:nvPr/>
        </p:nvSpPr>
        <p:spPr>
          <a:xfrm>
            <a:off x="2670195" y="1355156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0" name="path"/>
          <p:cNvSpPr/>
          <p:nvPr/>
        </p:nvSpPr>
        <p:spPr>
          <a:xfrm>
            <a:off x="2400719" y="1628208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1" name="rect"/>
          <p:cNvSpPr/>
          <p:nvPr/>
        </p:nvSpPr>
        <p:spPr>
          <a:xfrm>
            <a:off x="2301900" y="876015"/>
            <a:ext cx="3900" cy="10141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2" name="rect"/>
          <p:cNvSpPr/>
          <p:nvPr/>
        </p:nvSpPr>
        <p:spPr>
          <a:xfrm>
            <a:off x="2685798" y="1259913"/>
            <a:ext cx="3900" cy="10141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353784" y="1362145"/>
            <a:ext cx="3846195" cy="6140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introduce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fundamental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reinforcement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RL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endParaRPr lang="Arial" altLang="Arial" sz="800" dirty="0"/>
          </a:p>
          <a:p>
            <a:pPr marL="127237" algn="l" rtl="0" eaLnBrk="0">
              <a:lnSpc>
                <a:spcPct val="98000"/>
              </a:lnSpc>
              <a:spcBef>
                <a:spcPts val="269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examples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98000"/>
              </a:lnSpc>
              <a:spcBef>
                <a:spcPts val="2"/>
              </a:spcBef>
              <a:tabLst/>
            </a:pP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Second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formalize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context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processes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6" name="textbox 6"/>
          <p:cNvSpPr/>
          <p:nvPr/>
        </p:nvSpPr>
        <p:spPr>
          <a:xfrm>
            <a:off x="104444" y="129147"/>
            <a:ext cx="532130" cy="153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3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ntents</a:t>
            </a:r>
            <a:endParaRPr lang="Arial" altLang="Arial" sz="1000" dirty="0"/>
          </a:p>
        </p:txBody>
      </p:sp>
      <p:sp>
        <p:nvSpPr>
          <p:cNvPr id="7" name="textbox 7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8" name="textbox 8"/>
          <p:cNvSpPr/>
          <p:nvPr/>
        </p:nvSpPr>
        <p:spPr>
          <a:xfrm>
            <a:off x="4358605" y="3316074"/>
            <a:ext cx="17652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74" name="textbox 374"/>
          <p:cNvSpPr/>
          <p:nvPr/>
        </p:nvSpPr>
        <p:spPr>
          <a:xfrm>
            <a:off x="348888" y="1942357"/>
            <a:ext cx="3907790" cy="867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800" dirty="0"/>
          </a:p>
          <a:p>
            <a:pPr marL="17596" algn="l" rtl="0" eaLnBrk="0">
              <a:lnSpc>
                <a:spcPct val="154000"/>
              </a:lnSpc>
              <a:spcBef>
                <a:spcPts val="41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Intuition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because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avoids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Mathematics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greater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return!</a:t>
            </a:r>
            <a:endParaRPr lang="Arial" altLang="Arial" sz="800" dirty="0"/>
          </a:p>
          <a:p>
            <a:pPr marL="17596" algn="l" rtl="0" eaLnBrk="0">
              <a:lnSpc>
                <a:spcPct val="97000"/>
              </a:lnSpc>
              <a:spcBef>
                <a:spcPts val="568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whether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details</a:t>
            </a:r>
            <a:endParaRPr lang="Arial" altLang="Arial" sz="8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200" dirty="0"/>
          </a:p>
          <a:p>
            <a:pPr marL="136575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800" dirty="0"/>
          </a:p>
        </p:txBody>
      </p:sp>
      <p:graphicFrame>
        <p:nvGraphicFramePr>
          <p:cNvPr id="375" name="table 375"/>
          <p:cNvGraphicFramePr>
            <a:graphicFrameLocks noGrp="1"/>
          </p:cNvGraphicFramePr>
          <p:nvPr/>
        </p:nvGraphicFramePr>
        <p:xfrm>
          <a:off x="1277994" y="820504"/>
          <a:ext cx="962659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160020"/>
                <a:gridCol w="160020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25151" algn="l" rtl="0" eaLnBrk="0">
                        <a:lnSpc>
                          <a:spcPct val="7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4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400" dirty="0"/>
                    </a:p>
                    <a:p>
                      <a:pPr marL="139988" algn="l" rtl="0" eaLnBrk="0">
                        <a:lnSpc>
                          <a:spcPct val="10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58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s2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8931" algn="l" rtl="0" eaLnBrk="0">
                        <a:lnSpc>
                          <a:spcPct val="80000"/>
                        </a:lnSpc>
                        <a:tabLst>
                          <a:tab pos="138429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9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988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8582" algn="l" rtl="0" eaLnBrk="0">
                        <a:lnSpc>
                          <a:spcPts val="29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400" dirty="0"/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6119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4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9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717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s6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9988" algn="l" rtl="0" eaLnBrk="0">
                        <a:lnSpc>
                          <a:spcPct val="7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02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58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400" dirty="0"/>
                    </a:p>
                    <a:p>
                      <a:pPr marL="181760" algn="l" rtl="0" eaLnBrk="0">
                        <a:lnSpc>
                          <a:spcPct val="80000"/>
                        </a:lnSpc>
                        <a:spcBef>
                          <a:spcPts val="21"/>
                        </a:spcBef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4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76" name="path"/>
          <p:cNvSpPr/>
          <p:nvPr/>
        </p:nvSpPr>
        <p:spPr>
          <a:xfrm>
            <a:off x="1839680" y="1607127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7" name="path"/>
          <p:cNvSpPr/>
          <p:nvPr/>
        </p:nvSpPr>
        <p:spPr>
          <a:xfrm>
            <a:off x="1519776" y="1607127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8" name="path"/>
          <p:cNvSpPr/>
          <p:nvPr/>
        </p:nvSpPr>
        <p:spPr>
          <a:xfrm>
            <a:off x="1523297" y="1287223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9" name="path"/>
          <p:cNvSpPr/>
          <p:nvPr/>
        </p:nvSpPr>
        <p:spPr>
          <a:xfrm>
            <a:off x="1964393" y="967319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69" y="46"/>
                </a:moveTo>
                <a:lnTo>
                  <a:pt x="0" y="23"/>
                </a:lnTo>
                <a:lnTo>
                  <a:pt x="69" y="0"/>
                </a:lnTo>
                <a:lnTo>
                  <a:pt x="69" y="46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0" name="path"/>
          <p:cNvSpPr/>
          <p:nvPr/>
        </p:nvSpPr>
        <p:spPr>
          <a:xfrm>
            <a:off x="1522800" y="967319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81" name="table 381"/>
          <p:cNvGraphicFramePr>
            <a:graphicFrameLocks noGrp="1"/>
          </p:cNvGraphicFramePr>
          <p:nvPr/>
        </p:nvGraphicFramePr>
        <p:xfrm>
          <a:off x="2367032" y="820504"/>
          <a:ext cx="962660" cy="962660"/>
        </p:xfrm>
        <a:graphic>
          <a:graphicData uri="http://schemas.openxmlformats.org/drawingml/2006/table">
            <a:tbl>
              <a:tblPr/>
              <a:tblGrid>
                <a:gridCol w="161289"/>
                <a:gridCol w="160020"/>
                <a:gridCol w="320039"/>
                <a:gridCol w="321309"/>
              </a:tblGrid>
              <a:tr h="32130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988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s1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58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s2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8660" algn="l" rtl="0" eaLnBrk="0">
                        <a:lnSpc>
                          <a:spcPct val="80000"/>
                        </a:lnSpc>
                        <a:tabLst>
                          <a:tab pos="138429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9988" algn="l" rtl="0" eaLnBrk="0">
                        <a:lnSpc>
                          <a:spcPts val="29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851"/>
                        </a:lnSpc>
                        <a:tabLst/>
                      </a:pPr>
                      <a:endParaRPr lang="Arial" altLang="Arial" sz="1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40024" algn="l" rtl="0" eaLnBrk="0">
                        <a:lnSpc>
                          <a:spcPct val="8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=-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8582" algn="l" rtl="0" eaLnBrk="0">
                        <a:lnSpc>
                          <a:spcPct val="7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s5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791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446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s6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020"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9988" algn="l" rtl="0" eaLnBrk="0">
                        <a:lnSpc>
                          <a:spcPct val="73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400" dirty="0"/>
                    </a:p>
                    <a:p>
                      <a:pPr marL="19968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4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161289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64695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2" name="path"/>
          <p:cNvSpPr/>
          <p:nvPr/>
        </p:nvSpPr>
        <p:spPr>
          <a:xfrm>
            <a:off x="2608813" y="1607398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3" name="path"/>
          <p:cNvSpPr/>
          <p:nvPr/>
        </p:nvSpPr>
        <p:spPr>
          <a:xfrm>
            <a:off x="3053160" y="967589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69" y="46"/>
                </a:moveTo>
                <a:lnTo>
                  <a:pt x="0" y="23"/>
                </a:lnTo>
                <a:lnTo>
                  <a:pt x="69" y="0"/>
                </a:lnTo>
                <a:lnTo>
                  <a:pt x="69" y="46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4" name="rect"/>
          <p:cNvSpPr/>
          <p:nvPr/>
        </p:nvSpPr>
        <p:spPr>
          <a:xfrm>
            <a:off x="2056220" y="1593313"/>
            <a:ext cx="56883" cy="5715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5" name="textbox 385"/>
          <p:cNvSpPr/>
          <p:nvPr/>
        </p:nvSpPr>
        <p:spPr>
          <a:xfrm>
            <a:off x="2045362" y="1588683"/>
            <a:ext cx="71119" cy="74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s9</a:t>
            </a:r>
            <a:endParaRPr lang="Times New Roman" altLang="Times New Roman" sz="400" dirty="0"/>
          </a:p>
        </p:txBody>
      </p:sp>
      <p:sp>
        <p:nvSpPr>
          <p:cNvPr id="386" name="textbox 386"/>
          <p:cNvSpPr/>
          <p:nvPr/>
        </p:nvSpPr>
        <p:spPr>
          <a:xfrm>
            <a:off x="1745286" y="967620"/>
            <a:ext cx="142875" cy="135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  <a:tabLst/>
            </a:pPr>
            <a:endParaRPr lang="Arial" altLang="Arial" sz="400" dirty="0"/>
          </a:p>
          <a:p>
            <a:pPr marL="15950" algn="l" rtl="0" eaLnBrk="0">
              <a:lnSpc>
                <a:spcPct val="80000"/>
              </a:lnSpc>
              <a:spcBef>
                <a:spcPts val="2"/>
              </a:spcBef>
              <a:tabLst>
                <a:tab pos="53975" algn="l"/>
              </a:tabLst>
            </a:pP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400" spc="2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1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400" dirty="0"/>
          </a:p>
        </p:txBody>
      </p:sp>
      <p:sp>
        <p:nvSpPr>
          <p:cNvPr id="387" name="path"/>
          <p:cNvSpPr/>
          <p:nvPr/>
        </p:nvSpPr>
        <p:spPr>
          <a:xfrm>
            <a:off x="1757986" y="980320"/>
            <a:ext cx="3250" cy="84513"/>
          </a:xfrm>
          <a:custGeom>
            <a:avLst/>
            <a:gdLst/>
            <a:ahLst/>
            <a:cxnLst/>
            <a:rect l="0" t="0" r="0" b="0"/>
            <a:pathLst>
              <a:path w="5" h="133">
                <a:moveTo>
                  <a:pt x="2" y="2"/>
                </a:moveTo>
                <a:lnTo>
                  <a:pt x="2" y="130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8" name="path"/>
          <p:cNvSpPr/>
          <p:nvPr/>
        </p:nvSpPr>
        <p:spPr>
          <a:xfrm>
            <a:off x="1436998" y="979237"/>
            <a:ext cx="651727" cy="645226"/>
          </a:xfrm>
          <a:custGeom>
            <a:avLst/>
            <a:gdLst/>
            <a:ahLst/>
            <a:cxnLst/>
            <a:rect l="0" t="0" r="0" b="0"/>
            <a:pathLst>
              <a:path w="1026" h="1016">
                <a:moveTo>
                  <a:pt x="4" y="4"/>
                </a:moveTo>
                <a:lnTo>
                  <a:pt x="508" y="4"/>
                </a:lnTo>
                <a:moveTo>
                  <a:pt x="508" y="1011"/>
                </a:moveTo>
                <a:lnTo>
                  <a:pt x="1022" y="1011"/>
                </a:lnTo>
              </a:path>
            </a:pathLst>
          </a:custGeom>
          <a:noFill/>
          <a:ln w="5417" cap="rnd">
            <a:round/>
            <a:solidFill>
              <a:srgbClr val="FF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9" name="textbox 389"/>
          <p:cNvSpPr/>
          <p:nvPr/>
        </p:nvSpPr>
        <p:spPr>
          <a:xfrm>
            <a:off x="100288" y="121666"/>
            <a:ext cx="125412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10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1000" dirty="0"/>
          </a:p>
        </p:txBody>
      </p:sp>
      <p:sp>
        <p:nvSpPr>
          <p:cNvPr id="390" name="textbox 390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91" name="textbox 391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392" name="textbox 392"/>
          <p:cNvSpPr/>
          <p:nvPr/>
        </p:nvSpPr>
        <p:spPr>
          <a:xfrm>
            <a:off x="2514148" y="967891"/>
            <a:ext cx="14097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  <a:tabLst/>
            </a:pPr>
            <a:endParaRPr lang="Arial" altLang="Arial" sz="400" dirty="0"/>
          </a:p>
          <a:p>
            <a:pPr marL="15950" algn="l" rtl="0" eaLnBrk="0">
              <a:lnSpc>
                <a:spcPct val="80000"/>
              </a:lnSpc>
              <a:spcBef>
                <a:spcPts val="4"/>
              </a:spcBef>
              <a:tabLst>
                <a:tab pos="52069" algn="l"/>
              </a:tabLst>
            </a:pP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400" spc="2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1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400" dirty="0"/>
          </a:p>
        </p:txBody>
      </p:sp>
      <p:sp>
        <p:nvSpPr>
          <p:cNvPr id="393" name="path"/>
          <p:cNvSpPr/>
          <p:nvPr/>
        </p:nvSpPr>
        <p:spPr>
          <a:xfrm>
            <a:off x="2526848" y="980591"/>
            <a:ext cx="3250" cy="91014"/>
          </a:xfrm>
          <a:custGeom>
            <a:avLst/>
            <a:gdLst/>
            <a:ahLst/>
            <a:cxnLst/>
            <a:rect l="0" t="0" r="0" b="0"/>
            <a:pathLst>
              <a:path w="5" h="143">
                <a:moveTo>
                  <a:pt x="2" y="2"/>
                </a:moveTo>
                <a:lnTo>
                  <a:pt x="2" y="140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4" name="textbox 394"/>
          <p:cNvSpPr/>
          <p:nvPr/>
        </p:nvSpPr>
        <p:spPr>
          <a:xfrm>
            <a:off x="3120639" y="1588683"/>
            <a:ext cx="84455" cy="74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>
                <a:tab pos="26034" algn="l"/>
              </a:tabLst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s9</a:t>
            </a:r>
            <a:endParaRPr lang="Times New Roman" altLang="Times New Roman" sz="400" dirty="0"/>
          </a:p>
        </p:txBody>
      </p:sp>
      <p:sp>
        <p:nvSpPr>
          <p:cNvPr id="395" name="rect"/>
          <p:cNvSpPr/>
          <p:nvPr/>
        </p:nvSpPr>
        <p:spPr>
          <a:xfrm>
            <a:off x="3133339" y="1592229"/>
            <a:ext cx="57154" cy="5688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6" name="textbox 396"/>
          <p:cNvSpPr/>
          <p:nvPr/>
        </p:nvSpPr>
        <p:spPr>
          <a:xfrm>
            <a:off x="2814224" y="1588683"/>
            <a:ext cx="71119" cy="74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s8</a:t>
            </a:r>
            <a:endParaRPr lang="Times New Roman" altLang="Times New Roman" sz="400" dirty="0"/>
          </a:p>
        </p:txBody>
      </p:sp>
      <p:sp>
        <p:nvSpPr>
          <p:cNvPr id="397" name="rect"/>
          <p:cNvSpPr/>
          <p:nvPr/>
        </p:nvSpPr>
        <p:spPr>
          <a:xfrm>
            <a:off x="1744984" y="1059687"/>
            <a:ext cx="29254" cy="43881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8" name="path"/>
          <p:cNvSpPr/>
          <p:nvPr/>
        </p:nvSpPr>
        <p:spPr>
          <a:xfrm>
            <a:off x="1744984" y="1379591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9" name="path"/>
          <p:cNvSpPr/>
          <p:nvPr/>
        </p:nvSpPr>
        <p:spPr>
          <a:xfrm>
            <a:off x="2064888" y="1379591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0" name="rect"/>
          <p:cNvSpPr/>
          <p:nvPr/>
        </p:nvSpPr>
        <p:spPr>
          <a:xfrm>
            <a:off x="2513846" y="1066188"/>
            <a:ext cx="29254" cy="43881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1" name="path"/>
          <p:cNvSpPr/>
          <p:nvPr/>
        </p:nvSpPr>
        <p:spPr>
          <a:xfrm>
            <a:off x="2833750" y="1059958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2" name="path"/>
          <p:cNvSpPr/>
          <p:nvPr/>
        </p:nvSpPr>
        <p:spPr>
          <a:xfrm>
            <a:off x="2513846" y="1386092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3" name="path"/>
          <p:cNvSpPr/>
          <p:nvPr/>
        </p:nvSpPr>
        <p:spPr>
          <a:xfrm>
            <a:off x="2833750" y="1379862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4" name="path"/>
          <p:cNvSpPr/>
          <p:nvPr/>
        </p:nvSpPr>
        <p:spPr>
          <a:xfrm>
            <a:off x="3153655" y="1379862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5" name="path"/>
          <p:cNvSpPr/>
          <p:nvPr/>
        </p:nvSpPr>
        <p:spPr>
          <a:xfrm>
            <a:off x="2929099" y="1607398"/>
            <a:ext cx="43881" cy="29254"/>
          </a:xfrm>
          <a:custGeom>
            <a:avLst/>
            <a:gdLst/>
            <a:ahLst/>
            <a:cxnLst/>
            <a:rect l="0" t="0" r="0" b="0"/>
            <a:pathLst>
              <a:path w="69" h="46">
                <a:moveTo>
                  <a:pt x="0" y="0"/>
                </a:moveTo>
                <a:lnTo>
                  <a:pt x="69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6" name="rect"/>
          <p:cNvSpPr/>
          <p:nvPr/>
        </p:nvSpPr>
        <p:spPr>
          <a:xfrm>
            <a:off x="2077890" y="1300225"/>
            <a:ext cx="3250" cy="8478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7" name="rect"/>
          <p:cNvSpPr/>
          <p:nvPr/>
        </p:nvSpPr>
        <p:spPr>
          <a:xfrm>
            <a:off x="2846752" y="980591"/>
            <a:ext cx="3250" cy="8451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rect"/>
          <p:cNvSpPr/>
          <p:nvPr/>
        </p:nvSpPr>
        <p:spPr>
          <a:xfrm>
            <a:off x="3166657" y="1300496"/>
            <a:ext cx="3250" cy="84513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10" name="textbox 410"/>
          <p:cNvSpPr/>
          <p:nvPr/>
        </p:nvSpPr>
        <p:spPr>
          <a:xfrm>
            <a:off x="350596" y="1794808"/>
            <a:ext cx="3126739" cy="1158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algn="r" rtl="0" eaLnBrk="0">
              <a:lnSpc>
                <a:spcPts val="1221"/>
              </a:lnSpc>
              <a:spcBef>
                <a:spcPts val="752"/>
              </a:spcBef>
              <a:tabLst/>
            </a:pPr>
            <a:r>
              <a:rPr sz="1300" spc="0" dirty="0" baseline="124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759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-10" dirty="0" baseline="7527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759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-10" dirty="0" baseline="7527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759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-10" dirty="0" baseline="7527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759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-10" dirty="0" baseline="7527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-10" dirty="0" baseline="12487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 baseline="7591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-10" dirty="0" baseline="75278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300" spc="-10" dirty="0" baseline="12487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-1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646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500" spc="-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7591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12487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700" spc="0" dirty="0" baseline="75278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646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5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1248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44" dirty="0"/>
          </a:p>
          <a:p>
            <a:pPr marL="13611" algn="l" rtl="0" eaLnBrk="0">
              <a:lnSpc>
                <a:spcPct val="85000"/>
              </a:lnSpc>
              <a:spcBef>
                <a:spcPts val="1148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800" dirty="0"/>
          </a:p>
          <a:p>
            <a:pPr algn="r" rtl="0" eaLnBrk="0">
              <a:lnSpc>
                <a:spcPct val="89000"/>
              </a:lnSpc>
              <a:spcBef>
                <a:spcPts val="1212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二</a:t>
            </a:r>
            <a:endParaRPr lang="Microsoft YaHei" altLang="Microsoft YaHei" sz="8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800" dirty="0"/>
          </a:p>
          <a:p>
            <a:pPr marL="13611" algn="l" rtl="0" eaLnBrk="0">
              <a:lnSpc>
                <a:spcPct val="97000"/>
              </a:lnSpc>
              <a:spcBef>
                <a:spcPts val="7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nition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invalid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diverges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800" dirty="0"/>
          </a:p>
        </p:txBody>
      </p:sp>
      <p:graphicFrame>
        <p:nvGraphicFramePr>
          <p:cNvPr id="411" name="table 411"/>
          <p:cNvGraphicFramePr>
            <a:graphicFrameLocks noGrp="1"/>
          </p:cNvGraphicFramePr>
          <p:nvPr/>
        </p:nvGraphicFramePr>
        <p:xfrm>
          <a:off x="1724935" y="753992"/>
          <a:ext cx="890270" cy="882014"/>
        </p:xfrm>
        <a:graphic>
          <a:graphicData uri="http://schemas.openxmlformats.org/drawingml/2006/table">
            <a:tbl>
              <a:tblPr/>
              <a:tblGrid>
                <a:gridCol w="294639"/>
                <a:gridCol w="146685"/>
                <a:gridCol w="146050"/>
                <a:gridCol w="302895"/>
              </a:tblGrid>
              <a:tr h="294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06289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300" dirty="0"/>
                    </a:p>
                    <a:p>
                      <a:pPr marL="128261" algn="l" rtl="0" eaLnBrk="0">
                        <a:lnSpc>
                          <a:spcPct val="9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20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26725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04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6046" algn="l" rtl="0" eaLnBrk="0">
                        <a:lnSpc>
                          <a:spcPct val="94000"/>
                        </a:lnSpc>
                        <a:tabLst>
                          <a:tab pos="147954" algn="l"/>
                        </a:tabLst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8261" algn="l" rtl="0" eaLnBrk="0">
                        <a:lnSpc>
                          <a:spcPct val="94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26725" algn="l" rtl="0" eaLnBrk="0">
                        <a:lnSpc>
                          <a:spcPct val="70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9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1937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7095" algn="l" rtl="0" eaLnBrk="0">
                        <a:lnSpc>
                          <a:spcPct val="94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4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8261" algn="l" rtl="0" eaLnBrk="0">
                        <a:lnSpc>
                          <a:spcPct val="9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6725" algn="l" rtl="0" eaLnBrk="0">
                        <a:lnSpc>
                          <a:spcPct val="6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52139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227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=+1,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=+1</a:t>
                      </a:r>
                      <a:r>
                        <a:rPr sz="300" b="1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412" name="path"/>
          <p:cNvSpPr/>
          <p:nvPr/>
        </p:nvSpPr>
        <p:spPr>
          <a:xfrm>
            <a:off x="2239678" y="1474323"/>
            <a:ext cx="40205" cy="24800"/>
          </a:xfrm>
          <a:custGeom>
            <a:avLst/>
            <a:gdLst/>
            <a:ahLst/>
            <a:cxnLst/>
            <a:rect l="0" t="0" r="0" b="0"/>
            <a:pathLst>
              <a:path w="63" h="39">
                <a:moveTo>
                  <a:pt x="0" y="0"/>
                </a:moveTo>
                <a:lnTo>
                  <a:pt x="63" y="19"/>
                </a:lnTo>
                <a:lnTo>
                  <a:pt x="0" y="39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3" name="path"/>
          <p:cNvSpPr/>
          <p:nvPr/>
        </p:nvSpPr>
        <p:spPr>
          <a:xfrm>
            <a:off x="1946574" y="1474717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4" name="path"/>
          <p:cNvSpPr/>
          <p:nvPr/>
        </p:nvSpPr>
        <p:spPr>
          <a:xfrm>
            <a:off x="1949800" y="1181612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15" name="picture 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53832" y="888508"/>
            <a:ext cx="106967" cy="28936"/>
          </a:xfrm>
          <a:prstGeom prst="rect">
            <a:avLst/>
          </a:prstGeom>
        </p:spPr>
      </p:pic>
      <p:sp>
        <p:nvSpPr>
          <p:cNvPr id="416" name="path"/>
          <p:cNvSpPr/>
          <p:nvPr/>
        </p:nvSpPr>
        <p:spPr>
          <a:xfrm>
            <a:off x="1949165" y="888507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7" name="rect"/>
          <p:cNvSpPr/>
          <p:nvPr/>
        </p:nvSpPr>
        <p:spPr>
          <a:xfrm>
            <a:off x="2437718" y="1462059"/>
            <a:ext cx="52366" cy="52366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8" name="textbox 418"/>
          <p:cNvSpPr/>
          <p:nvPr/>
        </p:nvSpPr>
        <p:spPr>
          <a:xfrm>
            <a:off x="2426705" y="1456754"/>
            <a:ext cx="67310" cy="685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5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3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9</a:t>
            </a:r>
            <a:endParaRPr lang="Times New Roman" altLang="Times New Roman" sz="300" dirty="0"/>
          </a:p>
        </p:txBody>
      </p:sp>
      <p:sp>
        <p:nvSpPr>
          <p:cNvPr id="419" name="textbox 419"/>
          <p:cNvSpPr/>
          <p:nvPr/>
        </p:nvSpPr>
        <p:spPr>
          <a:xfrm>
            <a:off x="2152016" y="887720"/>
            <a:ext cx="132714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400" dirty="0"/>
          </a:p>
          <a:p>
            <a:pPr marL="15678" algn="l" rtl="0" eaLnBrk="0">
              <a:lnSpc>
                <a:spcPct val="94000"/>
              </a:lnSpc>
              <a:spcBef>
                <a:spcPts val="3"/>
              </a:spcBef>
              <a:tabLst>
                <a:tab pos="50165" algn="l"/>
              </a:tabLst>
            </a:pPr>
            <a:r>
              <a:rPr sz="3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3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300" spc="7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300" spc="6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300" dirty="0"/>
          </a:p>
        </p:txBody>
      </p:sp>
      <p:sp>
        <p:nvSpPr>
          <p:cNvPr id="420" name="path"/>
          <p:cNvSpPr/>
          <p:nvPr/>
        </p:nvSpPr>
        <p:spPr>
          <a:xfrm>
            <a:off x="2164716" y="900420"/>
            <a:ext cx="2978" cy="77681"/>
          </a:xfrm>
          <a:custGeom>
            <a:avLst/>
            <a:gdLst/>
            <a:ahLst/>
            <a:cxnLst/>
            <a:rect l="0" t="0" r="0" b="0"/>
            <a:pathLst>
              <a:path w="4" h="122">
                <a:moveTo>
                  <a:pt x="2" y="2"/>
                </a:moveTo>
                <a:lnTo>
                  <a:pt x="2" y="119"/>
                </a:lnTo>
              </a:path>
            </a:pathLst>
          </a:custGeom>
          <a:noFill/>
          <a:ln w="2978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1" name="path"/>
          <p:cNvSpPr/>
          <p:nvPr/>
        </p:nvSpPr>
        <p:spPr>
          <a:xfrm>
            <a:off x="1870618" y="899428"/>
            <a:ext cx="596881" cy="591173"/>
          </a:xfrm>
          <a:custGeom>
            <a:avLst/>
            <a:gdLst/>
            <a:ahLst/>
            <a:cxnLst/>
            <a:rect l="0" t="0" r="0" b="0"/>
            <a:pathLst>
              <a:path w="939" h="930">
                <a:moveTo>
                  <a:pt x="3" y="3"/>
                </a:moveTo>
                <a:lnTo>
                  <a:pt x="465" y="3"/>
                </a:lnTo>
                <a:moveTo>
                  <a:pt x="465" y="927"/>
                </a:moveTo>
                <a:lnTo>
                  <a:pt x="936" y="927"/>
                </a:lnTo>
              </a:path>
            </a:pathLst>
          </a:custGeom>
          <a:noFill/>
          <a:ln w="4963" cap="rnd">
            <a:round/>
            <a:solidFill>
              <a:srgbClr val="FF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2" name="textbox 422"/>
          <p:cNvSpPr/>
          <p:nvPr/>
        </p:nvSpPr>
        <p:spPr>
          <a:xfrm>
            <a:off x="108601" y="121666"/>
            <a:ext cx="105028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10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1000" dirty="0"/>
          </a:p>
        </p:txBody>
      </p:sp>
      <p:sp>
        <p:nvSpPr>
          <p:cNvPr id="423" name="textbox 423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24" name="textbox 424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425" name="textbox 425"/>
          <p:cNvSpPr/>
          <p:nvPr/>
        </p:nvSpPr>
        <p:spPr>
          <a:xfrm>
            <a:off x="2617360" y="1515077"/>
            <a:ext cx="17716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8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300" b="1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300" b="1" spc="4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=+1,..</a:t>
            </a:r>
            <a:r>
              <a:rPr sz="300" b="1" spc="2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300" dirty="0"/>
          </a:p>
        </p:txBody>
      </p:sp>
      <p:sp>
        <p:nvSpPr>
          <p:cNvPr id="426" name="rect"/>
          <p:cNvSpPr/>
          <p:nvPr/>
        </p:nvSpPr>
        <p:spPr>
          <a:xfrm>
            <a:off x="2152803" y="973138"/>
            <a:ext cx="26803" cy="4020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7" name="path"/>
          <p:cNvSpPr/>
          <p:nvPr/>
        </p:nvSpPr>
        <p:spPr>
          <a:xfrm>
            <a:off x="2152803" y="1266243"/>
            <a:ext cx="26803" cy="40205"/>
          </a:xfrm>
          <a:custGeom>
            <a:avLst/>
            <a:gdLst/>
            <a:ahLst/>
            <a:cxnLst/>
            <a:rect l="0" t="0" r="0" b="0"/>
            <a:pathLst>
              <a:path w="42" h="63">
                <a:moveTo>
                  <a:pt x="42" y="0"/>
                </a:moveTo>
                <a:lnTo>
                  <a:pt x="21" y="63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8" name="path"/>
          <p:cNvSpPr/>
          <p:nvPr/>
        </p:nvSpPr>
        <p:spPr>
          <a:xfrm>
            <a:off x="2445908" y="1266243"/>
            <a:ext cx="26803" cy="40205"/>
          </a:xfrm>
          <a:custGeom>
            <a:avLst/>
            <a:gdLst/>
            <a:ahLst/>
            <a:cxnLst/>
            <a:rect l="0" t="0" r="0" b="0"/>
            <a:pathLst>
              <a:path w="42" h="63">
                <a:moveTo>
                  <a:pt x="42" y="0"/>
                </a:moveTo>
                <a:lnTo>
                  <a:pt x="21" y="63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9" name="rect"/>
          <p:cNvSpPr/>
          <p:nvPr/>
        </p:nvSpPr>
        <p:spPr>
          <a:xfrm>
            <a:off x="2457821" y="1193525"/>
            <a:ext cx="2978" cy="77681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icture 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31" name="textbox 431"/>
          <p:cNvSpPr/>
          <p:nvPr/>
        </p:nvSpPr>
        <p:spPr>
          <a:xfrm>
            <a:off x="353785" y="1544491"/>
            <a:ext cx="3803650" cy="1766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85"/>
              </a:lnSpc>
              <a:tabLst/>
            </a:pPr>
            <a:endParaRPr lang="Arial" altLang="Arial" sz="100" dirty="0"/>
          </a:p>
          <a:p>
            <a:pPr marL="17368" algn="l" rtl="0" eaLnBrk="0">
              <a:lnSpc>
                <a:spcPct val="94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introduce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[0,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800" dirty="0"/>
          </a:p>
          <a:p>
            <a:pPr marL="17254" algn="l" rtl="0" eaLnBrk="0">
              <a:lnSpc>
                <a:spcPts val="1200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800" spc="28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503741" algn="l" rtl="0" eaLnBrk="0">
              <a:lnSpc>
                <a:spcPts val="1058"/>
              </a:lnSpc>
              <a:spcBef>
                <a:spcPts val="867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 baseline="5033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 baseline="5033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 baseline="5033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 baseline="5033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392211" algn="l" rtl="0" eaLnBrk="0">
              <a:lnSpc>
                <a:spcPct val="141000"/>
              </a:lnSpc>
              <a:spcBef>
                <a:spcPts val="512"/>
              </a:spcBef>
              <a:tabLst>
                <a:tab pos="3109595" algn="l"/>
              </a:tabLst>
            </a:pP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 baseline="405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 baseline="405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3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 baseline="405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300" spc="0" dirty="0" u="sng" baseline="4006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800" dirty="0"/>
          </a:p>
          <a:p>
            <a:pPr marL="17254" algn="l" rtl="0" eaLnBrk="0">
              <a:lnSpc>
                <a:spcPct val="97000"/>
              </a:lnSpc>
              <a:spcBef>
                <a:spcPts val="1348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Roles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1)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becomes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2)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balance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far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near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rewards:</a:t>
            </a: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523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close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dominated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800" dirty="0"/>
          </a:p>
          <a:p>
            <a:pPr marL="132703" algn="l" rtl="0" eaLnBrk="0">
              <a:lnSpc>
                <a:spcPts val="1088"/>
              </a:lnSpc>
              <a:spcBef>
                <a:spcPts val="271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obtained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near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355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close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dominated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8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200" dirty="0"/>
          </a:p>
          <a:p>
            <a:pPr marL="132703" algn="l" rtl="0" eaLnBrk="0">
              <a:lnSpc>
                <a:spcPts val="1088"/>
              </a:lnSpc>
              <a:spcBef>
                <a:spcPts val="2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obtained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far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432" name="table 432"/>
          <p:cNvGraphicFramePr>
            <a:graphicFrameLocks noGrp="1"/>
          </p:cNvGraphicFramePr>
          <p:nvPr/>
        </p:nvGraphicFramePr>
        <p:xfrm>
          <a:off x="1724935" y="512781"/>
          <a:ext cx="890270" cy="882014"/>
        </p:xfrm>
        <a:graphic>
          <a:graphicData uri="http://schemas.openxmlformats.org/drawingml/2006/table">
            <a:tbl>
              <a:tblPr/>
              <a:tblGrid>
                <a:gridCol w="294639"/>
                <a:gridCol w="146685"/>
                <a:gridCol w="146050"/>
                <a:gridCol w="302895"/>
              </a:tblGrid>
              <a:tr h="294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06289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300" dirty="0"/>
                    </a:p>
                    <a:p>
                      <a:pPr marL="128261" algn="l" rtl="0" eaLnBrk="0">
                        <a:lnSpc>
                          <a:spcPct val="9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20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26725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04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6046" algn="l" rtl="0" eaLnBrk="0">
                        <a:lnSpc>
                          <a:spcPct val="94000"/>
                        </a:lnSpc>
                        <a:tabLst>
                          <a:tab pos="147954" algn="l"/>
                        </a:tabLst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8261" algn="l" rtl="0" eaLnBrk="0">
                        <a:lnSpc>
                          <a:spcPct val="94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26725" algn="l" rtl="0" eaLnBrk="0">
                        <a:lnSpc>
                          <a:spcPct val="70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9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1937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7095" algn="l" rtl="0" eaLnBrk="0">
                        <a:lnSpc>
                          <a:spcPct val="94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4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8261" algn="l" rtl="0" eaLnBrk="0">
                        <a:lnSpc>
                          <a:spcPct val="9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26725" algn="l" rtl="0" eaLnBrk="0">
                        <a:lnSpc>
                          <a:spcPct val="6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300" spc="6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sz="3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52139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227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=+1,</a:t>
                      </a:r>
                      <a:r>
                        <a:rPr sz="3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3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=+1</a:t>
                      </a:r>
                      <a:r>
                        <a:rPr sz="300" b="1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Times New Roman" altLang="Times New Roman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433" name="path"/>
          <p:cNvSpPr/>
          <p:nvPr/>
        </p:nvSpPr>
        <p:spPr>
          <a:xfrm>
            <a:off x="2239678" y="1233112"/>
            <a:ext cx="40205" cy="24800"/>
          </a:xfrm>
          <a:custGeom>
            <a:avLst/>
            <a:gdLst/>
            <a:ahLst/>
            <a:cxnLst/>
            <a:rect l="0" t="0" r="0" b="0"/>
            <a:pathLst>
              <a:path w="63" h="39">
                <a:moveTo>
                  <a:pt x="0" y="0"/>
                </a:moveTo>
                <a:lnTo>
                  <a:pt x="63" y="19"/>
                </a:lnTo>
                <a:lnTo>
                  <a:pt x="0" y="39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4" name="path"/>
          <p:cNvSpPr/>
          <p:nvPr/>
        </p:nvSpPr>
        <p:spPr>
          <a:xfrm>
            <a:off x="1946574" y="1233506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5" name="path"/>
          <p:cNvSpPr/>
          <p:nvPr/>
        </p:nvSpPr>
        <p:spPr>
          <a:xfrm>
            <a:off x="1949800" y="940401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6" name="picture 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53832" y="647297"/>
            <a:ext cx="106967" cy="28936"/>
          </a:xfrm>
          <a:prstGeom prst="rect">
            <a:avLst/>
          </a:prstGeom>
        </p:spPr>
      </p:pic>
      <p:sp>
        <p:nvSpPr>
          <p:cNvPr id="437" name="path"/>
          <p:cNvSpPr/>
          <p:nvPr/>
        </p:nvSpPr>
        <p:spPr>
          <a:xfrm>
            <a:off x="1949165" y="647296"/>
            <a:ext cx="40205" cy="26803"/>
          </a:xfrm>
          <a:custGeom>
            <a:avLst/>
            <a:gdLst/>
            <a:ahLst/>
            <a:cxnLst/>
            <a:rect l="0" t="0" r="0" b="0"/>
            <a:pathLst>
              <a:path w="63" h="42">
                <a:moveTo>
                  <a:pt x="0" y="0"/>
                </a:moveTo>
                <a:lnTo>
                  <a:pt x="63" y="21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8" name="rect"/>
          <p:cNvSpPr/>
          <p:nvPr/>
        </p:nvSpPr>
        <p:spPr>
          <a:xfrm>
            <a:off x="2437718" y="1220848"/>
            <a:ext cx="52366" cy="52366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9" name="textbox 439"/>
          <p:cNvSpPr/>
          <p:nvPr/>
        </p:nvSpPr>
        <p:spPr>
          <a:xfrm>
            <a:off x="2426705" y="1215543"/>
            <a:ext cx="67310" cy="685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5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3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9</a:t>
            </a:r>
            <a:endParaRPr lang="Times New Roman" altLang="Times New Roman" sz="300" dirty="0"/>
          </a:p>
        </p:txBody>
      </p:sp>
      <p:sp>
        <p:nvSpPr>
          <p:cNvPr id="440" name="textbox 440"/>
          <p:cNvSpPr/>
          <p:nvPr/>
        </p:nvSpPr>
        <p:spPr>
          <a:xfrm>
            <a:off x="2152016" y="646509"/>
            <a:ext cx="132714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400" dirty="0"/>
          </a:p>
          <a:p>
            <a:pPr marL="15678" algn="l" rtl="0" eaLnBrk="0">
              <a:lnSpc>
                <a:spcPct val="94000"/>
              </a:lnSpc>
              <a:spcBef>
                <a:spcPts val="3"/>
              </a:spcBef>
              <a:tabLst>
                <a:tab pos="50165" algn="l"/>
              </a:tabLst>
            </a:pPr>
            <a:r>
              <a:rPr sz="3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3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300" spc="7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300" spc="6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300" dirty="0"/>
          </a:p>
        </p:txBody>
      </p:sp>
      <p:sp>
        <p:nvSpPr>
          <p:cNvPr id="441" name="path"/>
          <p:cNvSpPr/>
          <p:nvPr/>
        </p:nvSpPr>
        <p:spPr>
          <a:xfrm>
            <a:off x="2164716" y="659209"/>
            <a:ext cx="2978" cy="77681"/>
          </a:xfrm>
          <a:custGeom>
            <a:avLst/>
            <a:gdLst/>
            <a:ahLst/>
            <a:cxnLst/>
            <a:rect l="0" t="0" r="0" b="0"/>
            <a:pathLst>
              <a:path w="4" h="122">
                <a:moveTo>
                  <a:pt x="2" y="2"/>
                </a:moveTo>
                <a:lnTo>
                  <a:pt x="2" y="119"/>
                </a:lnTo>
              </a:path>
            </a:pathLst>
          </a:custGeom>
          <a:noFill/>
          <a:ln w="2978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2" name="path"/>
          <p:cNvSpPr/>
          <p:nvPr/>
        </p:nvSpPr>
        <p:spPr>
          <a:xfrm>
            <a:off x="1870618" y="658216"/>
            <a:ext cx="596881" cy="591173"/>
          </a:xfrm>
          <a:custGeom>
            <a:avLst/>
            <a:gdLst/>
            <a:ahLst/>
            <a:cxnLst/>
            <a:rect l="0" t="0" r="0" b="0"/>
            <a:pathLst>
              <a:path w="939" h="930">
                <a:moveTo>
                  <a:pt x="3" y="3"/>
                </a:moveTo>
                <a:lnTo>
                  <a:pt x="465" y="3"/>
                </a:lnTo>
                <a:moveTo>
                  <a:pt x="465" y="927"/>
                </a:moveTo>
                <a:lnTo>
                  <a:pt x="936" y="927"/>
                </a:lnTo>
              </a:path>
            </a:pathLst>
          </a:custGeom>
          <a:noFill/>
          <a:ln w="4963" cap="rnd">
            <a:round/>
            <a:solidFill>
              <a:srgbClr val="FF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3" name="textbox 443"/>
          <p:cNvSpPr/>
          <p:nvPr/>
        </p:nvSpPr>
        <p:spPr>
          <a:xfrm>
            <a:off x="108601" y="121666"/>
            <a:ext cx="105028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10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1000" dirty="0"/>
          </a:p>
        </p:txBody>
      </p:sp>
      <p:sp>
        <p:nvSpPr>
          <p:cNvPr id="444" name="textbox 444"/>
          <p:cNvSpPr/>
          <p:nvPr/>
        </p:nvSpPr>
        <p:spPr>
          <a:xfrm>
            <a:off x="3192842" y="2259020"/>
            <a:ext cx="331470" cy="1454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480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44" dirty="0"/>
          </a:p>
        </p:txBody>
      </p:sp>
      <p:sp>
        <p:nvSpPr>
          <p:cNvPr id="445" name="textbox 445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46" name="textbox 446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447" name="textbox 447"/>
          <p:cNvSpPr/>
          <p:nvPr/>
        </p:nvSpPr>
        <p:spPr>
          <a:xfrm>
            <a:off x="2617360" y="1273866"/>
            <a:ext cx="17716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8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300" b="1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300" b="1" spc="4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=+1,..</a:t>
            </a:r>
            <a:r>
              <a:rPr sz="300" b="1" spc="2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300" dirty="0"/>
          </a:p>
        </p:txBody>
      </p:sp>
      <p:sp>
        <p:nvSpPr>
          <p:cNvPr id="448" name="rect"/>
          <p:cNvSpPr/>
          <p:nvPr/>
        </p:nvSpPr>
        <p:spPr>
          <a:xfrm>
            <a:off x="2152803" y="731927"/>
            <a:ext cx="26803" cy="4020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9" name="path"/>
          <p:cNvSpPr/>
          <p:nvPr/>
        </p:nvSpPr>
        <p:spPr>
          <a:xfrm>
            <a:off x="2152803" y="1025032"/>
            <a:ext cx="26803" cy="40205"/>
          </a:xfrm>
          <a:custGeom>
            <a:avLst/>
            <a:gdLst/>
            <a:ahLst/>
            <a:cxnLst/>
            <a:rect l="0" t="0" r="0" b="0"/>
            <a:pathLst>
              <a:path w="42" h="63">
                <a:moveTo>
                  <a:pt x="42" y="0"/>
                </a:moveTo>
                <a:lnTo>
                  <a:pt x="21" y="63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0" name="path"/>
          <p:cNvSpPr/>
          <p:nvPr/>
        </p:nvSpPr>
        <p:spPr>
          <a:xfrm>
            <a:off x="2445908" y="1025032"/>
            <a:ext cx="26803" cy="40205"/>
          </a:xfrm>
          <a:custGeom>
            <a:avLst/>
            <a:gdLst/>
            <a:ahLst/>
            <a:cxnLst/>
            <a:rect l="0" t="0" r="0" b="0"/>
            <a:pathLst>
              <a:path w="42" h="63">
                <a:moveTo>
                  <a:pt x="42" y="0"/>
                </a:moveTo>
                <a:lnTo>
                  <a:pt x="21" y="63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1" name="rect"/>
          <p:cNvSpPr/>
          <p:nvPr/>
        </p:nvSpPr>
        <p:spPr>
          <a:xfrm>
            <a:off x="2457821" y="952314"/>
            <a:ext cx="2978" cy="77681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53" name="textbox 453"/>
          <p:cNvSpPr/>
          <p:nvPr/>
        </p:nvSpPr>
        <p:spPr>
          <a:xfrm>
            <a:off x="350596" y="2385321"/>
            <a:ext cx="3892550" cy="825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85"/>
              </a:lnSpc>
              <a:tabLst/>
            </a:pPr>
            <a:endParaRPr lang="Arial" altLang="Arial" sz="100" dirty="0"/>
          </a:p>
          <a:p>
            <a:pPr marL="20215" algn="l" rtl="0" eaLnBrk="0">
              <a:lnSpc>
                <a:spcPct val="98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episode</a:t>
            </a:r>
            <a:endParaRPr lang="Arial" altLang="Arial" sz="800" dirty="0"/>
          </a:p>
          <a:p>
            <a:pPr marL="1082677" algn="l" rtl="0" eaLnBrk="0">
              <a:lnSpc>
                <a:spcPct val="84000"/>
              </a:lnSpc>
              <a:spcBef>
                <a:spcPts val="1047"/>
              </a:spcBef>
              <a:tabLst/>
            </a:pP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519" dirty="0"/>
          </a:p>
          <a:p>
            <a:pPr marL="1250665" algn="l" rtl="0" eaLnBrk="0">
              <a:lnSpc>
                <a:spcPts val="646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r=1</a:t>
            </a:r>
            <a:endParaRPr lang="Arial" altLang="Arial" sz="5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300" dirty="0"/>
          </a:p>
          <a:p>
            <a:pPr marL="13497" indent="-797" algn="l" rtl="0" eaLnBrk="0">
              <a:lnSpc>
                <a:spcPct val="125000"/>
              </a:lnSpc>
              <a:spcBef>
                <a:spcPts val="3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usually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assumed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episodes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episodic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454" name="textbox 454"/>
          <p:cNvSpPr/>
          <p:nvPr/>
        </p:nvSpPr>
        <p:spPr>
          <a:xfrm>
            <a:off x="2798789" y="2637883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455" name="textbox 455"/>
          <p:cNvSpPr/>
          <p:nvPr/>
        </p:nvSpPr>
        <p:spPr>
          <a:xfrm>
            <a:off x="2813064" y="2598874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sp>
        <p:nvSpPr>
          <p:cNvPr id="456" name="textbox 456"/>
          <p:cNvSpPr/>
          <p:nvPr/>
        </p:nvSpPr>
        <p:spPr>
          <a:xfrm>
            <a:off x="2387220" y="2637883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457" name="textbox 457"/>
          <p:cNvSpPr/>
          <p:nvPr/>
        </p:nvSpPr>
        <p:spPr>
          <a:xfrm>
            <a:off x="2399899" y="2598874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sp>
        <p:nvSpPr>
          <p:cNvPr id="458" name="textbox 458"/>
          <p:cNvSpPr/>
          <p:nvPr/>
        </p:nvSpPr>
        <p:spPr>
          <a:xfrm>
            <a:off x="1975651" y="2637883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459" name="textbox 459"/>
          <p:cNvSpPr/>
          <p:nvPr/>
        </p:nvSpPr>
        <p:spPr>
          <a:xfrm>
            <a:off x="1986733" y="2598874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</p:txBody>
      </p:sp>
      <p:sp>
        <p:nvSpPr>
          <p:cNvPr id="460" name="textbox 460"/>
          <p:cNvSpPr/>
          <p:nvPr/>
        </p:nvSpPr>
        <p:spPr>
          <a:xfrm>
            <a:off x="1564082" y="2637883"/>
            <a:ext cx="255270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endParaRPr lang="Arial" altLang="Arial" sz="800" dirty="0"/>
          </a:p>
        </p:txBody>
      </p:sp>
      <p:sp>
        <p:nvSpPr>
          <p:cNvPr id="461" name="textbox 461"/>
          <p:cNvSpPr/>
          <p:nvPr/>
        </p:nvSpPr>
        <p:spPr>
          <a:xfrm>
            <a:off x="1573568" y="2598874"/>
            <a:ext cx="114300" cy="112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1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sp>
        <p:nvSpPr>
          <p:cNvPr id="462" name="textbox 462"/>
          <p:cNvSpPr/>
          <p:nvPr/>
        </p:nvSpPr>
        <p:spPr>
          <a:xfrm>
            <a:off x="348888" y="518128"/>
            <a:ext cx="3844290" cy="448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962"/>
              </a:lnSpc>
              <a:tabLst/>
            </a:pPr>
            <a:endParaRPr lang="Arial" altLang="Arial" sz="100" dirty="0"/>
          </a:p>
          <a:p>
            <a:pPr marL="13269" indent="-569" algn="l" rtl="0" eaLnBrk="0">
              <a:lnSpc>
                <a:spcPct val="116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interacting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some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terminal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resulting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trial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463" name="table 463"/>
          <p:cNvGraphicFramePr>
            <a:graphicFrameLocks noGrp="1"/>
          </p:cNvGraphicFramePr>
          <p:nvPr/>
        </p:nvGraphicFramePr>
        <p:xfrm>
          <a:off x="1726216" y="1069921"/>
          <a:ext cx="1155065" cy="1155065"/>
        </p:xfrm>
        <a:graphic>
          <a:graphicData uri="http://schemas.openxmlformats.org/drawingml/2006/table">
            <a:tbl>
              <a:tblPr/>
              <a:tblGrid>
                <a:gridCol w="385445"/>
                <a:gridCol w="191770"/>
                <a:gridCol w="191770"/>
                <a:gridCol w="386079"/>
              </a:tblGrid>
              <a:tr h="385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270191" algn="l" rtl="0" eaLnBrk="0">
                        <a:lnSpc>
                          <a:spcPct val="7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500" dirty="0"/>
                    </a:p>
                    <a:p>
                      <a:pPr marL="167991" algn="l" rtl="0" eaLnBrk="0">
                        <a:lnSpc>
                          <a:spcPct val="9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4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4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07380" algn="l" rtl="0" eaLnBrk="0">
                        <a:lnSpc>
                          <a:spcPct val="78000"/>
                        </a:lnSpc>
                        <a:tabLst>
                          <a:tab pos="167004" algn="l"/>
                        </a:tabLst>
                      </a:pP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1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444" algn="l" rtl="0" eaLnBrk="0">
                        <a:lnSpc>
                          <a:spcPts val="355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992"/>
                        </a:lnSpc>
                        <a:tabLst/>
                      </a:pPr>
                      <a:endParaRPr lang="Arial" altLang="Arial" sz="100" dirty="0"/>
                    </a:p>
                    <a:p>
                      <a:pPr algn="l" rtl="0" eaLnBrk="0">
                        <a:lnSpc>
                          <a:spcPct val="76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500" dirty="0"/>
                    </a:p>
                    <a:p>
                      <a:pPr algn="l" rtl="0" eaLnBrk="0">
                        <a:lnSpc>
                          <a:spcPct val="16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5744" algn="l" rtl="0" eaLnBrk="0">
                        <a:lnSpc>
                          <a:spcPct val="7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127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991" algn="l" rtl="0" eaLnBrk="0">
                        <a:lnSpc>
                          <a:spcPct val="7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  <a:p>
                      <a:pPr marL="218259" algn="l" rtl="0" eaLnBrk="0">
                        <a:lnSpc>
                          <a:spcPct val="78000"/>
                        </a:lnSpc>
                        <a:spcBef>
                          <a:spcPts val="19"/>
                        </a:spcBef>
                        <a:tabLst/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127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464" name="path"/>
          <p:cNvSpPr/>
          <p:nvPr/>
        </p:nvSpPr>
        <p:spPr>
          <a:xfrm>
            <a:off x="2399978" y="2013900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5" name="path"/>
          <p:cNvSpPr/>
          <p:nvPr/>
        </p:nvSpPr>
        <p:spPr>
          <a:xfrm>
            <a:off x="2016081" y="2013900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6" name="path"/>
          <p:cNvSpPr/>
          <p:nvPr/>
        </p:nvSpPr>
        <p:spPr>
          <a:xfrm>
            <a:off x="2020306" y="1630002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7" name="path"/>
          <p:cNvSpPr/>
          <p:nvPr/>
        </p:nvSpPr>
        <p:spPr>
          <a:xfrm>
            <a:off x="2549922" y="1246104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82" y="55"/>
                </a:moveTo>
                <a:lnTo>
                  <a:pt x="0" y="27"/>
                </a:lnTo>
                <a:lnTo>
                  <a:pt x="82" y="0"/>
                </a:lnTo>
                <a:lnTo>
                  <a:pt x="82" y="55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8" name="path"/>
          <p:cNvSpPr/>
          <p:nvPr/>
        </p:nvSpPr>
        <p:spPr>
          <a:xfrm>
            <a:off x="2020444" y="1246104"/>
            <a:ext cx="52659" cy="35106"/>
          </a:xfrm>
          <a:custGeom>
            <a:avLst/>
            <a:gdLst/>
            <a:ahLst/>
            <a:cxnLst/>
            <a:rect l="0" t="0" r="0" b="0"/>
            <a:pathLst>
              <a:path w="82" h="55">
                <a:moveTo>
                  <a:pt x="0" y="0"/>
                </a:moveTo>
                <a:lnTo>
                  <a:pt x="82" y="27"/>
                </a:lnTo>
                <a:lnTo>
                  <a:pt x="0" y="55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9" name="textbox 469"/>
          <p:cNvSpPr/>
          <p:nvPr/>
        </p:nvSpPr>
        <p:spPr>
          <a:xfrm>
            <a:off x="2289525" y="1249007"/>
            <a:ext cx="166370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500" dirty="0"/>
          </a:p>
          <a:p>
            <a:pPr marL="16600" algn="l" rtl="0" eaLnBrk="0">
              <a:lnSpc>
                <a:spcPct val="78000"/>
              </a:lnSpc>
              <a:spcBef>
                <a:spcPts val="5"/>
              </a:spcBef>
              <a:tabLst>
                <a:tab pos="62230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500" spc="1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Times New Roman" altLang="Times New Roman" sz="500" dirty="0"/>
          </a:p>
        </p:txBody>
      </p:sp>
      <p:sp>
        <p:nvSpPr>
          <p:cNvPr id="470" name="path"/>
          <p:cNvSpPr/>
          <p:nvPr/>
        </p:nvSpPr>
        <p:spPr>
          <a:xfrm>
            <a:off x="2302225" y="1261707"/>
            <a:ext cx="3900" cy="101419"/>
          </a:xfrm>
          <a:custGeom>
            <a:avLst/>
            <a:gdLst/>
            <a:ahLst/>
            <a:cxnLst/>
            <a:rect l="0" t="0" r="0" b="0"/>
            <a:pathLst>
              <a:path w="6" h="159">
                <a:moveTo>
                  <a:pt x="3" y="3"/>
                </a:moveTo>
                <a:lnTo>
                  <a:pt x="3" y="156"/>
                </a:ln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1" name="path"/>
          <p:cNvSpPr/>
          <p:nvPr/>
        </p:nvSpPr>
        <p:spPr>
          <a:xfrm>
            <a:off x="1917027" y="1260407"/>
            <a:ext cx="782098" cy="774296"/>
          </a:xfrm>
          <a:custGeom>
            <a:avLst/>
            <a:gdLst/>
            <a:ahLst/>
            <a:cxnLst/>
            <a:rect l="0" t="0" r="0" b="0"/>
            <a:pathLst>
              <a:path w="1231" h="1219">
                <a:moveTo>
                  <a:pt x="5" y="5"/>
                </a:moveTo>
                <a:lnTo>
                  <a:pt x="609" y="5"/>
                </a:lnTo>
                <a:moveTo>
                  <a:pt x="609" y="1214"/>
                </a:moveTo>
                <a:lnTo>
                  <a:pt x="1226" y="1214"/>
                </a:lnTo>
              </a:path>
            </a:pathLst>
          </a:custGeom>
          <a:noFill/>
          <a:ln w="6501" cap="rnd">
            <a:round/>
            <a:solidFill>
              <a:srgbClr val="FF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2" name="textbox 472"/>
          <p:cNvSpPr/>
          <p:nvPr/>
        </p:nvSpPr>
        <p:spPr>
          <a:xfrm>
            <a:off x="108324" y="121666"/>
            <a:ext cx="459105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0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000" dirty="0"/>
          </a:p>
        </p:txBody>
      </p:sp>
      <p:sp>
        <p:nvSpPr>
          <p:cNvPr id="473" name="textbox 473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74" name="textbox 474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475" name="path"/>
          <p:cNvSpPr/>
          <p:nvPr/>
        </p:nvSpPr>
        <p:spPr>
          <a:xfrm>
            <a:off x="2660118" y="1997321"/>
            <a:ext cx="68263" cy="68587"/>
          </a:xfrm>
          <a:custGeom>
            <a:avLst/>
            <a:gdLst/>
            <a:ahLst/>
            <a:cxnLst/>
            <a:rect l="0" t="0" r="0" b="0"/>
            <a:pathLst>
              <a:path w="107" h="108">
                <a:moveTo>
                  <a:pt x="104" y="53"/>
                </a:moveTo>
                <a:cubicBezTo>
                  <a:pt x="104" y="26"/>
                  <a:pt x="81" y="3"/>
                  <a:pt x="53" y="3"/>
                </a:cubicBezTo>
                <a:cubicBezTo>
                  <a:pt x="25" y="3"/>
                  <a:pt x="3" y="26"/>
                  <a:pt x="3" y="53"/>
                </a:cubicBezTo>
                <a:cubicBezTo>
                  <a:pt x="3" y="81"/>
                  <a:pt x="25" y="104"/>
                  <a:pt x="53" y="104"/>
                </a:cubicBezTo>
                <a:cubicBezTo>
                  <a:pt x="81" y="104"/>
                  <a:pt x="104" y="81"/>
                  <a:pt x="104" y="53"/>
                </a:cubicBezTo>
              </a:path>
            </a:pathLst>
          </a:custGeom>
          <a:noFill/>
          <a:ln w="390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6" name="rect"/>
          <p:cNvSpPr/>
          <p:nvPr/>
        </p:nvSpPr>
        <p:spPr>
          <a:xfrm>
            <a:off x="2286623" y="1356950"/>
            <a:ext cx="35106" cy="5265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7" name="path"/>
          <p:cNvSpPr/>
          <p:nvPr/>
        </p:nvSpPr>
        <p:spPr>
          <a:xfrm>
            <a:off x="2286623" y="1740848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8" name="path"/>
          <p:cNvSpPr/>
          <p:nvPr/>
        </p:nvSpPr>
        <p:spPr>
          <a:xfrm>
            <a:off x="2670520" y="1740848"/>
            <a:ext cx="35106" cy="52659"/>
          </a:xfrm>
          <a:custGeom>
            <a:avLst/>
            <a:gdLst/>
            <a:ahLst/>
            <a:cxnLst/>
            <a:rect l="0" t="0" r="0" b="0"/>
            <a:pathLst>
              <a:path w="55" h="82">
                <a:moveTo>
                  <a:pt x="55" y="0"/>
                </a:moveTo>
                <a:lnTo>
                  <a:pt x="27" y="82"/>
                </a:lnTo>
                <a:lnTo>
                  <a:pt x="0" y="0"/>
                </a:lnTo>
                <a:lnTo>
                  <a:pt x="55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9" name="rect"/>
          <p:cNvSpPr/>
          <p:nvPr/>
        </p:nvSpPr>
        <p:spPr>
          <a:xfrm>
            <a:off x="2686123" y="1645605"/>
            <a:ext cx="3900" cy="10174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81" name="textbox 481"/>
          <p:cNvSpPr/>
          <p:nvPr/>
        </p:nvSpPr>
        <p:spPr>
          <a:xfrm>
            <a:off x="348888" y="658908"/>
            <a:ext cx="3907790" cy="23393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67"/>
              </a:lnSpc>
              <a:tabLst/>
            </a:pPr>
            <a:endParaRPr lang="Arial" altLang="Arial" sz="100" dirty="0"/>
          </a:p>
          <a:p>
            <a:pPr marL="15091" indent="1252" algn="l" rtl="0" eaLnBrk="0">
              <a:lnSpc>
                <a:spcPct val="111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Some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terminal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meaning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interaction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never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continuing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21923" algn="l" rtl="0" eaLnBrk="0">
              <a:lnSpc>
                <a:spcPct val="97000"/>
              </a:lnSpc>
              <a:spcBef>
                <a:spcPts val="1265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should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arriving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800" dirty="0"/>
          </a:p>
          <a:p>
            <a:pPr marL="12700" indent="9223" algn="l" rtl="0" eaLnBrk="0">
              <a:lnSpc>
                <a:spcPct val="125000"/>
              </a:lnSpc>
              <a:spcBef>
                <a:spcPts val="997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treat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episodic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continuing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mathematical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converting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episodic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continuing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7596" algn="l" rtl="0" eaLnBrk="0">
              <a:lnSpc>
                <a:spcPct val="97000"/>
              </a:lnSpc>
              <a:spcBef>
                <a:spcPts val="568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Treat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special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absorbing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Once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endParaRPr lang="Arial" altLang="Arial" sz="800" dirty="0"/>
          </a:p>
          <a:p>
            <a:pPr marL="131451" indent="6149" algn="l" rtl="0" eaLnBrk="0">
              <a:lnSpc>
                <a:spcPct val="119000"/>
              </a:lnSpc>
              <a:spcBef>
                <a:spcPts val="274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reaches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absorbing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never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leave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consequent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7596" algn="l" rtl="0" eaLnBrk="0">
              <a:lnSpc>
                <a:spcPct val="97000"/>
              </a:lnSpc>
              <a:spcBef>
                <a:spcPts val="409"/>
              </a:spcBef>
              <a:tabLst/>
            </a:pP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Treat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normal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endParaRPr lang="Arial" altLang="Arial" sz="800" dirty="0"/>
          </a:p>
          <a:p>
            <a:pPr marL="131451" indent="797" algn="l" rtl="0" eaLnBrk="0">
              <a:lnSpc>
                <a:spcPct val="133000"/>
              </a:lnSpc>
              <a:spcBef>
                <a:spcPts val="6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still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leave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gain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entering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3269" indent="-569" algn="l" rtl="0" eaLnBrk="0">
              <a:lnSpc>
                <a:spcPct val="125000"/>
              </a:lnSpc>
              <a:spcBef>
                <a:spcPts val="140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course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distinguish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treat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normal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482" name="textbox 482"/>
          <p:cNvSpPr/>
          <p:nvPr/>
        </p:nvSpPr>
        <p:spPr>
          <a:xfrm>
            <a:off x="108324" y="121666"/>
            <a:ext cx="459105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0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000" dirty="0"/>
          </a:p>
        </p:txBody>
      </p:sp>
      <p:sp>
        <p:nvSpPr>
          <p:cNvPr id="483" name="textbox 483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84" name="textbox 484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86" name="textbox 486"/>
          <p:cNvSpPr/>
          <p:nvPr/>
        </p:nvSpPr>
        <p:spPr>
          <a:xfrm>
            <a:off x="76644" y="125514"/>
            <a:ext cx="4458334" cy="3280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45211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MDP</a:t>
            </a:r>
            <a:r>
              <a:rPr sz="10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294509" algn="l" rtl="0" eaLnBrk="0">
              <a:lnSpc>
                <a:spcPct val="94000"/>
              </a:lnSpc>
              <a:spcBef>
                <a:spcPts val="242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MDP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289840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Sets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406883" algn="l" rtl="0" eaLnBrk="0">
              <a:lnSpc>
                <a:spcPts val="1078"/>
              </a:lnSpc>
              <a:spcBef>
                <a:spcPts val="503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  <a:p>
            <a:pPr marL="406884" algn="l" rtl="0" eaLnBrk="0">
              <a:lnSpc>
                <a:spcPct val="94000"/>
              </a:lnSpc>
              <a:spcBef>
                <a:spcPts val="115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associated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406884" algn="l" rtl="0" eaLnBrk="0">
              <a:lnSpc>
                <a:spcPts val="1200"/>
              </a:lnSpc>
              <a:tabLst/>
            </a:pP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rewards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289840" algn="l" rtl="0" eaLnBrk="0">
              <a:lnSpc>
                <a:spcPct val="97000"/>
              </a:lnSpc>
              <a:spcBef>
                <a:spcPts val="591"/>
              </a:spcBef>
              <a:tabLst/>
            </a:pP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distribution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406883" algn="l" rtl="0" eaLnBrk="0">
              <a:lnSpc>
                <a:spcPct val="97000"/>
              </a:lnSpc>
              <a:spcBef>
                <a:spcPts val="468"/>
              </a:spcBef>
              <a:tabLst/>
            </a:pP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taking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800" dirty="0"/>
          </a:p>
          <a:p>
            <a:pPr marL="519586" algn="l" rtl="0" eaLnBrk="0">
              <a:lnSpc>
                <a:spcPct val="100000"/>
              </a:lnSpc>
              <a:spcBef>
                <a:spcPts val="240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40513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40513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</a:t>
            </a:r>
            <a:r>
              <a:rPr sz="500" spc="90" dirty="0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a)</a:t>
            </a:r>
            <a:endParaRPr lang="Arial" altLang="Arial" sz="800" dirty="0"/>
          </a:p>
          <a:p>
            <a:pPr marL="406883" algn="l" rtl="0" eaLnBrk="0">
              <a:lnSpc>
                <a:spcPct val="97000"/>
              </a:lnSpc>
              <a:spcBef>
                <a:spcPts val="269"/>
              </a:spcBef>
              <a:tabLst/>
            </a:pP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taking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endParaRPr lang="Arial" altLang="Arial" sz="800" dirty="0"/>
          </a:p>
          <a:p>
            <a:pPr marL="526874" algn="l" rtl="0" eaLnBrk="0">
              <a:lnSpc>
                <a:spcPct val="97000"/>
              </a:lnSpc>
              <a:spcBef>
                <a:spcPts val="269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800" dirty="0"/>
          </a:p>
          <a:p>
            <a:pPr marL="289840" algn="l" rtl="0" eaLnBrk="0">
              <a:lnSpc>
                <a:spcPct val="94000"/>
              </a:lnSpc>
              <a:spcBef>
                <a:spcPts val="573"/>
              </a:spcBef>
              <a:tabLst/>
            </a:pP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800" dirty="0"/>
          </a:p>
          <a:p>
            <a:pPr marL="289841" algn="l" rtl="0" eaLnBrk="0">
              <a:lnSpc>
                <a:spcPts val="1498"/>
              </a:lnSpc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property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memoryless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property</a:t>
            </a:r>
            <a:endParaRPr lang="Arial" altLang="Arial" sz="800" dirty="0"/>
          </a:p>
          <a:p>
            <a:pPr marL="1271066" algn="l" rtl="0" eaLnBrk="0">
              <a:lnSpc>
                <a:spcPct val="96000"/>
              </a:lnSpc>
              <a:spcBef>
                <a:spcPts val="1100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800" dirty="0"/>
          </a:p>
          <a:p>
            <a:pPr marL="1272781" algn="l" rtl="0" eaLnBrk="0">
              <a:lnSpc>
                <a:spcPts val="1498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5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5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11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endParaRPr lang="Arial" altLang="Arial" sz="800" dirty="0"/>
          </a:p>
          <a:p>
            <a:pPr marL="286653" algn="l" rtl="0" eaLnBrk="0">
              <a:lnSpc>
                <a:spcPct val="98000"/>
              </a:lnSpc>
              <a:spcBef>
                <a:spcPts val="1064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introduced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framework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MDP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700" dirty="0"/>
          </a:p>
          <a:p>
            <a:pPr marL="12700" algn="l" rtl="0" eaLnBrk="0">
              <a:lnSpc>
                <a:spcPts val="503"/>
              </a:lnSpc>
              <a:spcBef>
                <a:spcPts val="6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88" name="textbox 488"/>
          <p:cNvSpPr/>
          <p:nvPr/>
        </p:nvSpPr>
        <p:spPr>
          <a:xfrm>
            <a:off x="349457" y="2256212"/>
            <a:ext cx="3663315" cy="448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66"/>
              </a:lnSpc>
              <a:tabLst/>
            </a:pPr>
            <a:endParaRPr lang="Arial" altLang="Arial" sz="100" dirty="0"/>
          </a:p>
          <a:p>
            <a:pPr marL="12700" indent="2049" algn="l" rtl="0" eaLnBrk="0">
              <a:lnSpc>
                <a:spcPct val="119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circles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links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arrows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22151" algn="l" rtl="0" eaLnBrk="0">
              <a:lnSpc>
                <a:spcPct val="97000"/>
              </a:lnSpc>
              <a:spcBef>
                <a:spcPts val="110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once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800" dirty="0"/>
          </a:p>
        </p:txBody>
      </p:sp>
      <p:graphicFrame>
        <p:nvGraphicFramePr>
          <p:cNvPr id="489" name="table 489"/>
          <p:cNvGraphicFramePr>
            <a:graphicFrameLocks noGrp="1"/>
          </p:cNvGraphicFramePr>
          <p:nvPr/>
        </p:nvGraphicFramePr>
        <p:xfrm>
          <a:off x="1122279" y="1134359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160020"/>
                <a:gridCol w="160020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00827" algn="l" rtl="0" eaLnBrk="0">
                        <a:lnSpc>
                          <a:spcPts val="36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3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Times New Roman" altLang="Times New Roman" sz="3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85434" algn="l" rtl="0" eaLnBrk="0">
                        <a:lnSpc>
                          <a:spcPts val="574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</a:t>
                      </a: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=0.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332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490" name="textbox 490"/>
          <p:cNvSpPr/>
          <p:nvPr/>
        </p:nvSpPr>
        <p:spPr>
          <a:xfrm>
            <a:off x="351507" y="854666"/>
            <a:ext cx="383032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abstracted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general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491" name="path"/>
          <p:cNvSpPr/>
          <p:nvPr/>
        </p:nvSpPr>
        <p:spPr>
          <a:xfrm>
            <a:off x="1282096" y="1294176"/>
            <a:ext cx="3250" cy="57696"/>
          </a:xfrm>
          <a:custGeom>
            <a:avLst/>
            <a:gdLst/>
            <a:ahLst/>
            <a:cxnLst/>
            <a:rect l="0" t="0" r="0" b="0"/>
            <a:pathLst>
              <a:path w="5" h="90">
                <a:moveTo>
                  <a:pt x="2" y="2"/>
                </a:moveTo>
                <a:lnTo>
                  <a:pt x="2" y="88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92" name="picture 4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82096" y="1281174"/>
            <a:ext cx="102932" cy="40631"/>
          </a:xfrm>
          <a:prstGeom prst="rect">
            <a:avLst/>
          </a:prstGeom>
        </p:spPr>
      </p:pic>
      <p:sp>
        <p:nvSpPr>
          <p:cNvPr id="493" name="path"/>
          <p:cNvSpPr/>
          <p:nvPr/>
        </p:nvSpPr>
        <p:spPr>
          <a:xfrm>
            <a:off x="1602271" y="1294176"/>
            <a:ext cx="3250" cy="84784"/>
          </a:xfrm>
          <a:custGeom>
            <a:avLst/>
            <a:gdLst/>
            <a:ahLst/>
            <a:cxnLst/>
            <a:rect l="0" t="0" r="0" b="0"/>
            <a:pathLst>
              <a:path w="5" h="133">
                <a:moveTo>
                  <a:pt x="2" y="2"/>
                </a:moveTo>
                <a:lnTo>
                  <a:pt x="2" y="130"/>
                </a:lnTo>
              </a:path>
            </a:pathLst>
          </a:custGeom>
          <a:noFill/>
          <a:ln w="3250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4" name="path"/>
          <p:cNvSpPr/>
          <p:nvPr/>
        </p:nvSpPr>
        <p:spPr>
          <a:xfrm>
            <a:off x="1281012" y="1293092"/>
            <a:ext cx="651726" cy="645225"/>
          </a:xfrm>
          <a:custGeom>
            <a:avLst/>
            <a:gdLst/>
            <a:ahLst/>
            <a:cxnLst/>
            <a:rect l="0" t="0" r="0" b="0"/>
            <a:pathLst>
              <a:path w="1026" h="1016">
                <a:moveTo>
                  <a:pt x="4" y="4"/>
                </a:moveTo>
                <a:lnTo>
                  <a:pt x="508" y="4"/>
                </a:lnTo>
                <a:moveTo>
                  <a:pt x="508" y="1011"/>
                </a:moveTo>
                <a:lnTo>
                  <a:pt x="1022" y="1011"/>
                </a:lnTo>
              </a:path>
            </a:pathLst>
          </a:custGeom>
          <a:noFill/>
          <a:ln w="5417" cap="rnd">
            <a:round/>
            <a:solidFill>
              <a:srgbClr val="000000">
                <a:alpha val="100000"/>
              </a:srgbClr>
            </a:solidFill>
            <a:prstDash val="dash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5" name="textbox 495"/>
          <p:cNvSpPr/>
          <p:nvPr/>
        </p:nvSpPr>
        <p:spPr>
          <a:xfrm>
            <a:off x="109155" y="125514"/>
            <a:ext cx="1866900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MDP</a:t>
            </a:r>
            <a:r>
              <a:rPr sz="10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</p:txBody>
      </p:sp>
      <p:grpSp>
        <p:nvGrpSpPr>
          <p:cNvPr id="80" name="group 80"/>
          <p:cNvGrpSpPr/>
          <p:nvPr/>
        </p:nvGrpSpPr>
        <p:grpSpPr>
          <a:xfrm rot="21600000">
            <a:off x="3241484" y="1903613"/>
            <a:ext cx="192892" cy="192892"/>
            <a:chOff x="0" y="0"/>
            <a:chExt cx="192892" cy="192892"/>
          </a:xfrm>
        </p:grpSpPr>
        <p:sp>
          <p:nvSpPr>
            <p:cNvPr id="496" name="path"/>
            <p:cNvSpPr/>
            <p:nvPr/>
          </p:nvSpPr>
          <p:spPr>
            <a:xfrm>
              <a:off x="1919" y="1919"/>
              <a:ext cx="189053" cy="18905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9"/>
                  </a:moveTo>
                  <a:cubicBezTo>
                    <a:pt x="0" y="67"/>
                    <a:pt x="66" y="0"/>
                    <a:pt x="148" y="0"/>
                  </a:cubicBezTo>
                  <a:cubicBezTo>
                    <a:pt x="231" y="0"/>
                    <a:pt x="297" y="67"/>
                    <a:pt x="297" y="149"/>
                  </a:cubicBezTo>
                  <a:cubicBezTo>
                    <a:pt x="297" y="231"/>
                    <a:pt x="231" y="297"/>
                    <a:pt x="148" y="297"/>
                  </a:cubicBezTo>
                  <a:cubicBezTo>
                    <a:pt x="66" y="297"/>
                    <a:pt x="0" y="231"/>
                    <a:pt x="0" y="14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7" name="path"/>
            <p:cNvSpPr/>
            <p:nvPr/>
          </p:nvSpPr>
          <p:spPr>
            <a:xfrm>
              <a:off x="0" y="0"/>
              <a:ext cx="192892" cy="19289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2"/>
                  </a:moveTo>
                  <a:cubicBezTo>
                    <a:pt x="3" y="70"/>
                    <a:pt x="69" y="3"/>
                    <a:pt x="151" y="3"/>
                  </a:cubicBezTo>
                  <a:cubicBezTo>
                    <a:pt x="234" y="3"/>
                    <a:pt x="300" y="70"/>
                    <a:pt x="300" y="152"/>
                  </a:cubicBezTo>
                  <a:cubicBezTo>
                    <a:pt x="300" y="234"/>
                    <a:pt x="234" y="300"/>
                    <a:pt x="151" y="300"/>
                  </a:cubicBezTo>
                  <a:cubicBezTo>
                    <a:pt x="69" y="300"/>
                    <a:pt x="3" y="234"/>
                    <a:pt x="3" y="152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group 82"/>
          <p:cNvGrpSpPr/>
          <p:nvPr/>
        </p:nvGrpSpPr>
        <p:grpSpPr>
          <a:xfrm rot="21600000">
            <a:off x="2780526" y="1903613"/>
            <a:ext cx="192892" cy="192892"/>
            <a:chOff x="0" y="0"/>
            <a:chExt cx="192892" cy="192892"/>
          </a:xfrm>
        </p:grpSpPr>
        <p:sp>
          <p:nvSpPr>
            <p:cNvPr id="498" name="path"/>
            <p:cNvSpPr/>
            <p:nvPr/>
          </p:nvSpPr>
          <p:spPr>
            <a:xfrm>
              <a:off x="1919" y="1919"/>
              <a:ext cx="189053" cy="18905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9"/>
                  </a:move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ubicBezTo>
                    <a:pt x="297" y="231"/>
                    <a:pt x="231" y="297"/>
                    <a:pt x="149" y="297"/>
                  </a:cubicBezTo>
                  <a:cubicBezTo>
                    <a:pt x="66" y="297"/>
                    <a:pt x="0" y="231"/>
                    <a:pt x="0" y="14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9" name="path"/>
            <p:cNvSpPr/>
            <p:nvPr/>
          </p:nvSpPr>
          <p:spPr>
            <a:xfrm>
              <a:off x="0" y="0"/>
              <a:ext cx="192892" cy="19289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2"/>
                  </a:moveTo>
                  <a:cubicBezTo>
                    <a:pt x="3" y="70"/>
                    <a:pt x="69" y="3"/>
                    <a:pt x="152" y="3"/>
                  </a:cubicBezTo>
                  <a:cubicBezTo>
                    <a:pt x="234" y="3"/>
                    <a:pt x="300" y="70"/>
                    <a:pt x="300" y="152"/>
                  </a:cubicBezTo>
                  <a:cubicBezTo>
                    <a:pt x="300" y="234"/>
                    <a:pt x="234" y="300"/>
                    <a:pt x="152" y="300"/>
                  </a:cubicBezTo>
                  <a:cubicBezTo>
                    <a:pt x="69" y="300"/>
                    <a:pt x="3" y="234"/>
                    <a:pt x="3" y="152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00" name="textbox 500"/>
          <p:cNvSpPr/>
          <p:nvPr/>
        </p:nvSpPr>
        <p:spPr>
          <a:xfrm>
            <a:off x="2838777" y="1924531"/>
            <a:ext cx="540384" cy="122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83214" algn="l" rtl="0" eaLnBrk="0">
              <a:lnSpc>
                <a:spcPts val="304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  <a:p>
            <a:pPr marL="12700" algn="l" rtl="0" eaLnBrk="0">
              <a:lnSpc>
                <a:spcPct val="76000"/>
              </a:lnSpc>
              <a:spcBef>
                <a:spcPts val="4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500" spc="10" dirty="0" strike="sngStrik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</a:t>
            </a:r>
            <a:r>
              <a:rPr sz="500" spc="0" dirty="0" strike="sngStrik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s9</a:t>
            </a:r>
            <a:endParaRPr lang="Times New Roman" altLang="Times New Roman" sz="500" dirty="0"/>
          </a:p>
        </p:txBody>
      </p:sp>
      <p:sp>
        <p:nvSpPr>
          <p:cNvPr id="501" name="path"/>
          <p:cNvSpPr/>
          <p:nvPr/>
        </p:nvSpPr>
        <p:spPr>
          <a:xfrm>
            <a:off x="3469841" y="1982945"/>
            <a:ext cx="51821" cy="34547"/>
          </a:xfrm>
          <a:custGeom>
            <a:avLst/>
            <a:gdLst/>
            <a:ahLst/>
            <a:cxnLst/>
            <a:rect l="0" t="0" r="0" b="0"/>
            <a:pathLst>
              <a:path w="81" h="54">
                <a:moveTo>
                  <a:pt x="0" y="0"/>
                </a:moveTo>
                <a:lnTo>
                  <a:pt x="81" y="27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4" name="group 84"/>
          <p:cNvGrpSpPr/>
          <p:nvPr/>
        </p:nvGrpSpPr>
        <p:grpSpPr>
          <a:xfrm rot="21600000">
            <a:off x="2329165" y="1903613"/>
            <a:ext cx="192572" cy="192892"/>
            <a:chOff x="0" y="0"/>
            <a:chExt cx="192572" cy="192892"/>
          </a:xfrm>
        </p:grpSpPr>
        <p:sp>
          <p:nvSpPr>
            <p:cNvPr id="502" name="path"/>
            <p:cNvSpPr/>
            <p:nvPr/>
          </p:nvSpPr>
          <p:spPr>
            <a:xfrm>
              <a:off x="1919" y="1919"/>
              <a:ext cx="188733" cy="18905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9"/>
                  </a:move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7" y="67"/>
                    <a:pt x="297" y="149"/>
                  </a:cubicBezTo>
                  <a:cubicBezTo>
                    <a:pt x="297" y="231"/>
                    <a:pt x="230" y="297"/>
                    <a:pt x="148" y="297"/>
                  </a:cubicBezTo>
                  <a:cubicBezTo>
                    <a:pt x="66" y="297"/>
                    <a:pt x="0" y="231"/>
                    <a:pt x="0" y="14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3" name="path"/>
            <p:cNvSpPr/>
            <p:nvPr/>
          </p:nvSpPr>
          <p:spPr>
            <a:xfrm>
              <a:off x="0" y="0"/>
              <a:ext cx="192572" cy="19289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2"/>
                  </a:moveTo>
                  <a:cubicBezTo>
                    <a:pt x="3" y="70"/>
                    <a:pt x="69" y="3"/>
                    <a:pt x="151" y="3"/>
                  </a:cubicBezTo>
                  <a:cubicBezTo>
                    <a:pt x="233" y="3"/>
                    <a:pt x="300" y="70"/>
                    <a:pt x="300" y="152"/>
                  </a:cubicBezTo>
                  <a:cubicBezTo>
                    <a:pt x="300" y="234"/>
                    <a:pt x="233" y="300"/>
                    <a:pt x="151" y="300"/>
                  </a:cubicBezTo>
                  <a:cubicBezTo>
                    <a:pt x="69" y="300"/>
                    <a:pt x="3" y="234"/>
                    <a:pt x="3" y="152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group 86"/>
          <p:cNvGrpSpPr/>
          <p:nvPr/>
        </p:nvGrpSpPr>
        <p:grpSpPr>
          <a:xfrm rot="21600000">
            <a:off x="2780526" y="1497676"/>
            <a:ext cx="192892" cy="192572"/>
            <a:chOff x="0" y="0"/>
            <a:chExt cx="192892" cy="192572"/>
          </a:xfrm>
        </p:grpSpPr>
        <p:sp>
          <p:nvSpPr>
            <p:cNvPr id="504" name="path"/>
            <p:cNvSpPr/>
            <p:nvPr/>
          </p:nvSpPr>
          <p:spPr>
            <a:xfrm>
              <a:off x="1919" y="1919"/>
              <a:ext cx="18905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9" y="0"/>
                  </a:cubicBezTo>
                  <a:cubicBezTo>
                    <a:pt x="231" y="0"/>
                    <a:pt x="297" y="66"/>
                    <a:pt x="297" y="148"/>
                  </a:cubicBezTo>
                  <a:cubicBezTo>
                    <a:pt x="297" y="230"/>
                    <a:pt x="231" y="297"/>
                    <a:pt x="149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5" name="path"/>
            <p:cNvSpPr/>
            <p:nvPr/>
          </p:nvSpPr>
          <p:spPr>
            <a:xfrm>
              <a:off x="0" y="0"/>
              <a:ext cx="19289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2" y="3"/>
                  </a:cubicBezTo>
                  <a:cubicBezTo>
                    <a:pt x="234" y="3"/>
                    <a:pt x="300" y="69"/>
                    <a:pt x="300" y="151"/>
                  </a:cubicBezTo>
                  <a:cubicBezTo>
                    <a:pt x="300" y="233"/>
                    <a:pt x="234" y="300"/>
                    <a:pt x="152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group 88"/>
          <p:cNvGrpSpPr/>
          <p:nvPr/>
        </p:nvGrpSpPr>
        <p:grpSpPr>
          <a:xfrm rot="21600000">
            <a:off x="3241484" y="1095257"/>
            <a:ext cx="192892" cy="192572"/>
            <a:chOff x="0" y="0"/>
            <a:chExt cx="192892" cy="192572"/>
          </a:xfrm>
        </p:grpSpPr>
        <p:sp>
          <p:nvSpPr>
            <p:cNvPr id="506" name="path"/>
            <p:cNvSpPr/>
            <p:nvPr/>
          </p:nvSpPr>
          <p:spPr>
            <a:xfrm>
              <a:off x="1919" y="1919"/>
              <a:ext cx="18905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8" y="0"/>
                  </a:cubicBezTo>
                  <a:cubicBezTo>
                    <a:pt x="231" y="0"/>
                    <a:pt x="297" y="66"/>
                    <a:pt x="297" y="148"/>
                  </a:cubicBezTo>
                  <a:cubicBezTo>
                    <a:pt x="297" y="230"/>
                    <a:pt x="231" y="297"/>
                    <a:pt x="148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7" name="path"/>
            <p:cNvSpPr/>
            <p:nvPr/>
          </p:nvSpPr>
          <p:spPr>
            <a:xfrm>
              <a:off x="0" y="0"/>
              <a:ext cx="19289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1" y="3"/>
                  </a:cubicBezTo>
                  <a:cubicBezTo>
                    <a:pt x="234" y="3"/>
                    <a:pt x="300" y="69"/>
                    <a:pt x="300" y="151"/>
                  </a:cubicBezTo>
                  <a:cubicBezTo>
                    <a:pt x="300" y="233"/>
                    <a:pt x="234" y="300"/>
                    <a:pt x="151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group 90"/>
          <p:cNvGrpSpPr/>
          <p:nvPr/>
        </p:nvGrpSpPr>
        <p:grpSpPr>
          <a:xfrm rot="21600000">
            <a:off x="2780526" y="1095257"/>
            <a:ext cx="192892" cy="192572"/>
            <a:chOff x="0" y="0"/>
            <a:chExt cx="192892" cy="192572"/>
          </a:xfrm>
        </p:grpSpPr>
        <p:sp>
          <p:nvSpPr>
            <p:cNvPr id="508" name="path"/>
            <p:cNvSpPr/>
            <p:nvPr/>
          </p:nvSpPr>
          <p:spPr>
            <a:xfrm>
              <a:off x="1919" y="1919"/>
              <a:ext cx="18905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9" y="0"/>
                  </a:cubicBezTo>
                  <a:cubicBezTo>
                    <a:pt x="231" y="0"/>
                    <a:pt x="297" y="66"/>
                    <a:pt x="297" y="148"/>
                  </a:cubicBezTo>
                  <a:cubicBezTo>
                    <a:pt x="297" y="230"/>
                    <a:pt x="231" y="297"/>
                    <a:pt x="149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9" name="path"/>
            <p:cNvSpPr/>
            <p:nvPr/>
          </p:nvSpPr>
          <p:spPr>
            <a:xfrm>
              <a:off x="0" y="0"/>
              <a:ext cx="19289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2" y="3"/>
                  </a:cubicBezTo>
                  <a:cubicBezTo>
                    <a:pt x="234" y="3"/>
                    <a:pt x="300" y="69"/>
                    <a:pt x="300" y="151"/>
                  </a:cubicBezTo>
                  <a:cubicBezTo>
                    <a:pt x="300" y="233"/>
                    <a:pt x="234" y="300"/>
                    <a:pt x="152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group 92"/>
          <p:cNvGrpSpPr/>
          <p:nvPr/>
        </p:nvGrpSpPr>
        <p:grpSpPr>
          <a:xfrm rot="21600000">
            <a:off x="3241484" y="1497676"/>
            <a:ext cx="192892" cy="192572"/>
            <a:chOff x="0" y="0"/>
            <a:chExt cx="192892" cy="192572"/>
          </a:xfrm>
        </p:grpSpPr>
        <p:sp>
          <p:nvSpPr>
            <p:cNvPr id="510" name="path"/>
            <p:cNvSpPr/>
            <p:nvPr/>
          </p:nvSpPr>
          <p:spPr>
            <a:xfrm>
              <a:off x="1919" y="1919"/>
              <a:ext cx="18905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8" y="0"/>
                  </a:cubicBezTo>
                  <a:cubicBezTo>
                    <a:pt x="231" y="0"/>
                    <a:pt x="297" y="66"/>
                    <a:pt x="297" y="148"/>
                  </a:cubicBezTo>
                  <a:cubicBezTo>
                    <a:pt x="297" y="230"/>
                    <a:pt x="231" y="297"/>
                    <a:pt x="148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1" name="path"/>
            <p:cNvSpPr/>
            <p:nvPr/>
          </p:nvSpPr>
          <p:spPr>
            <a:xfrm>
              <a:off x="0" y="0"/>
              <a:ext cx="19289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1" y="3"/>
                  </a:cubicBezTo>
                  <a:cubicBezTo>
                    <a:pt x="234" y="3"/>
                    <a:pt x="300" y="69"/>
                    <a:pt x="300" y="151"/>
                  </a:cubicBezTo>
                  <a:cubicBezTo>
                    <a:pt x="300" y="233"/>
                    <a:pt x="234" y="300"/>
                    <a:pt x="151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group 94"/>
          <p:cNvGrpSpPr/>
          <p:nvPr/>
        </p:nvGrpSpPr>
        <p:grpSpPr>
          <a:xfrm rot="21600000">
            <a:off x="2329165" y="1497676"/>
            <a:ext cx="192572" cy="192572"/>
            <a:chOff x="0" y="0"/>
            <a:chExt cx="192572" cy="192572"/>
          </a:xfrm>
        </p:grpSpPr>
        <p:sp>
          <p:nvSpPr>
            <p:cNvPr id="512" name="path"/>
            <p:cNvSpPr/>
            <p:nvPr/>
          </p:nvSpPr>
          <p:spPr>
            <a:xfrm>
              <a:off x="1919" y="1919"/>
              <a:ext cx="18873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8" y="0"/>
                  </a:cubicBezTo>
                  <a:cubicBezTo>
                    <a:pt x="230" y="0"/>
                    <a:pt x="297" y="66"/>
                    <a:pt x="297" y="148"/>
                  </a:cubicBezTo>
                  <a:cubicBezTo>
                    <a:pt x="297" y="230"/>
                    <a:pt x="230" y="297"/>
                    <a:pt x="148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3" name="path"/>
            <p:cNvSpPr/>
            <p:nvPr/>
          </p:nvSpPr>
          <p:spPr>
            <a:xfrm>
              <a:off x="0" y="0"/>
              <a:ext cx="19257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1" y="3"/>
                  </a:cubicBezTo>
                  <a:cubicBezTo>
                    <a:pt x="233" y="3"/>
                    <a:pt x="300" y="69"/>
                    <a:pt x="300" y="151"/>
                  </a:cubicBezTo>
                  <a:cubicBezTo>
                    <a:pt x="300" y="233"/>
                    <a:pt x="233" y="300"/>
                    <a:pt x="151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group 96"/>
          <p:cNvGrpSpPr/>
          <p:nvPr/>
        </p:nvGrpSpPr>
        <p:grpSpPr>
          <a:xfrm rot="21600000">
            <a:off x="2329165" y="1095257"/>
            <a:ext cx="192572" cy="192572"/>
            <a:chOff x="0" y="0"/>
            <a:chExt cx="192572" cy="192572"/>
          </a:xfrm>
        </p:grpSpPr>
        <p:sp>
          <p:nvSpPr>
            <p:cNvPr id="514" name="path"/>
            <p:cNvSpPr/>
            <p:nvPr/>
          </p:nvSpPr>
          <p:spPr>
            <a:xfrm>
              <a:off x="1919" y="1919"/>
              <a:ext cx="188733" cy="188733"/>
            </a:xfrm>
            <a:custGeom>
              <a:avLst/>
              <a:gdLst/>
              <a:ahLst/>
              <a:cxnLst/>
              <a:rect l="0" t="0" r="0" b="0"/>
              <a:pathLst>
                <a:path w="297" h="297">
                  <a:moveTo>
                    <a:pt x="0" y="148"/>
                  </a:moveTo>
                  <a:cubicBezTo>
                    <a:pt x="0" y="66"/>
                    <a:pt x="66" y="0"/>
                    <a:pt x="148" y="0"/>
                  </a:cubicBezTo>
                  <a:cubicBezTo>
                    <a:pt x="230" y="0"/>
                    <a:pt x="297" y="66"/>
                    <a:pt x="297" y="148"/>
                  </a:cubicBezTo>
                  <a:cubicBezTo>
                    <a:pt x="297" y="230"/>
                    <a:pt x="230" y="297"/>
                    <a:pt x="148" y="297"/>
                  </a:cubicBezTo>
                  <a:cubicBezTo>
                    <a:pt x="66" y="297"/>
                    <a:pt x="0" y="230"/>
                    <a:pt x="0" y="14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5" name="path"/>
            <p:cNvSpPr/>
            <p:nvPr/>
          </p:nvSpPr>
          <p:spPr>
            <a:xfrm>
              <a:off x="0" y="0"/>
              <a:ext cx="192572" cy="192572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3" y="151"/>
                  </a:moveTo>
                  <a:cubicBezTo>
                    <a:pt x="3" y="69"/>
                    <a:pt x="69" y="3"/>
                    <a:pt x="151" y="3"/>
                  </a:cubicBezTo>
                  <a:cubicBezTo>
                    <a:pt x="233" y="3"/>
                    <a:pt x="300" y="69"/>
                    <a:pt x="300" y="151"/>
                  </a:cubicBezTo>
                  <a:cubicBezTo>
                    <a:pt x="300" y="233"/>
                    <a:pt x="233" y="300"/>
                    <a:pt x="151" y="300"/>
                  </a:cubicBezTo>
                  <a:cubicBezTo>
                    <a:pt x="69" y="300"/>
                    <a:pt x="3" y="233"/>
                    <a:pt x="3" y="151"/>
                  </a:cubicBez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16" name="textbox 516"/>
          <p:cNvSpPr/>
          <p:nvPr/>
        </p:nvSpPr>
        <p:spPr>
          <a:xfrm>
            <a:off x="2387415" y="1917495"/>
            <a:ext cx="33527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768"/>
              </a:lnSpc>
              <a:tabLst/>
            </a:pPr>
            <a:endParaRPr lang="Arial" altLang="Arial" sz="100" dirty="0"/>
          </a:p>
          <a:p>
            <a:pPr marL="165938" algn="l" rtl="0" eaLnBrk="0">
              <a:lnSpc>
                <a:spcPct val="76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  <a:p>
            <a:pPr marL="12700" algn="l" rtl="0" eaLnBrk="0">
              <a:lnSpc>
                <a:spcPct val="75000"/>
              </a:lnSpc>
              <a:spcBef>
                <a:spcPts val="3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</a:t>
            </a:r>
            <a:endParaRPr lang="Times New Roman" altLang="Times New Roman" sz="500" dirty="0"/>
          </a:p>
        </p:txBody>
      </p:sp>
      <p:pic>
        <p:nvPicPr>
          <p:cNvPr id="517" name="picture 5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67646" y="1612455"/>
            <a:ext cx="150877" cy="169568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600646" y="1791774"/>
            <a:ext cx="161442" cy="158462"/>
          </a:xfrm>
          <a:prstGeom prst="rect">
            <a:avLst/>
          </a:prstGeom>
        </p:spPr>
      </p:pic>
      <p:pic>
        <p:nvPicPr>
          <p:cNvPr id="519" name="picture 5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282096" y="1487581"/>
            <a:ext cx="175798" cy="142751"/>
          </a:xfrm>
          <a:prstGeom prst="rect">
            <a:avLst/>
          </a:prstGeom>
        </p:spPr>
      </p:pic>
      <p:sp>
        <p:nvSpPr>
          <p:cNvPr id="520" name="textbox 520"/>
          <p:cNvSpPr/>
          <p:nvPr/>
        </p:nvSpPr>
        <p:spPr>
          <a:xfrm>
            <a:off x="2387415" y="1154786"/>
            <a:ext cx="79375" cy="486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1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5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endParaRPr lang="Times New Roman" altLang="Times New Roman" sz="500" dirty="0"/>
          </a:p>
        </p:txBody>
      </p:sp>
      <p:sp>
        <p:nvSpPr>
          <p:cNvPr id="521" name="textbox 521"/>
          <p:cNvSpPr/>
          <p:nvPr/>
        </p:nvSpPr>
        <p:spPr>
          <a:xfrm>
            <a:off x="2838777" y="1154786"/>
            <a:ext cx="79375" cy="486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1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Times New Roman" altLang="Times New Roman" sz="5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0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lang="Times New Roman" altLang="Times New Roman" sz="500" dirty="0"/>
          </a:p>
        </p:txBody>
      </p:sp>
      <p:sp>
        <p:nvSpPr>
          <p:cNvPr id="522" name="textbox 522"/>
          <p:cNvSpPr/>
          <p:nvPr/>
        </p:nvSpPr>
        <p:spPr>
          <a:xfrm>
            <a:off x="3299735" y="1154786"/>
            <a:ext cx="79375" cy="486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1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lang="Times New Roman" altLang="Times New Roman" sz="5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</a:t>
            </a:r>
            <a:endParaRPr lang="Times New Roman" altLang="Times New Roman" sz="500" dirty="0"/>
          </a:p>
        </p:txBody>
      </p:sp>
      <p:sp>
        <p:nvSpPr>
          <p:cNvPr id="523" name="textbox 523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524" name="textbox 524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pic>
        <p:nvPicPr>
          <p:cNvPr id="525" name="picture 5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771839" y="1907167"/>
            <a:ext cx="189342" cy="57154"/>
          </a:xfrm>
          <a:prstGeom prst="rect">
            <a:avLst/>
          </a:prstGeom>
        </p:spPr>
      </p:pic>
      <p:grpSp>
        <p:nvGrpSpPr>
          <p:cNvPr id="98" name="group 98"/>
          <p:cNvGrpSpPr/>
          <p:nvPr/>
        </p:nvGrpSpPr>
        <p:grpSpPr>
          <a:xfrm rot="21600000">
            <a:off x="2971499" y="1174269"/>
            <a:ext cx="273823" cy="34547"/>
            <a:chOff x="0" y="0"/>
            <a:chExt cx="273823" cy="34547"/>
          </a:xfrm>
        </p:grpSpPr>
        <p:sp>
          <p:nvSpPr>
            <p:cNvPr id="526" name="path"/>
            <p:cNvSpPr/>
            <p:nvPr/>
          </p:nvSpPr>
          <p:spPr>
            <a:xfrm>
              <a:off x="45423" y="15354"/>
              <a:ext cx="228399" cy="3838"/>
            </a:xfrm>
            <a:custGeom>
              <a:avLst/>
              <a:gdLst/>
              <a:ahLst/>
              <a:cxnLst/>
              <a:rect l="0" t="0" r="0" b="0"/>
              <a:pathLst>
                <a:path w="359" h="6">
                  <a:moveTo>
                    <a:pt x="356" y="3"/>
                  </a:moveTo>
                  <a:lnTo>
                    <a:pt x="3" y="3"/>
                  </a:ln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7" name="path"/>
            <p:cNvSpPr/>
            <p:nvPr/>
          </p:nvSpPr>
          <p:spPr>
            <a:xfrm>
              <a:off x="0" y="0"/>
              <a:ext cx="51821" cy="34547"/>
            </a:xfrm>
            <a:custGeom>
              <a:avLst/>
              <a:gdLst/>
              <a:ahLst/>
              <a:cxnLst/>
              <a:rect l="0" t="0" r="0" b="0"/>
              <a:pathLst>
                <a:path w="81" h="54">
                  <a:moveTo>
                    <a:pt x="81" y="54"/>
                  </a:moveTo>
                  <a:lnTo>
                    <a:pt x="0" y="27"/>
                  </a:lnTo>
                  <a:lnTo>
                    <a:pt x="81" y="0"/>
                  </a:lnTo>
                  <a:lnTo>
                    <a:pt x="81" y="5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group 100"/>
          <p:cNvGrpSpPr/>
          <p:nvPr/>
        </p:nvGrpSpPr>
        <p:grpSpPr>
          <a:xfrm rot="21600000">
            <a:off x="2517898" y="1174269"/>
            <a:ext cx="264547" cy="34547"/>
            <a:chOff x="0" y="0"/>
            <a:chExt cx="264547" cy="34547"/>
          </a:xfrm>
        </p:grpSpPr>
        <p:sp>
          <p:nvSpPr>
            <p:cNvPr id="528" name="path"/>
            <p:cNvSpPr/>
            <p:nvPr/>
          </p:nvSpPr>
          <p:spPr>
            <a:xfrm>
              <a:off x="0" y="15354"/>
              <a:ext cx="219122" cy="3838"/>
            </a:xfrm>
            <a:custGeom>
              <a:avLst/>
              <a:gdLst/>
              <a:ahLst/>
              <a:cxnLst/>
              <a:rect l="0" t="0" r="0" b="0"/>
              <a:pathLst>
                <a:path w="345" h="6">
                  <a:moveTo>
                    <a:pt x="3" y="3"/>
                  </a:moveTo>
                  <a:lnTo>
                    <a:pt x="342" y="3"/>
                  </a:ln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9" name="path"/>
            <p:cNvSpPr/>
            <p:nvPr/>
          </p:nvSpPr>
          <p:spPr>
            <a:xfrm>
              <a:off x="212725" y="0"/>
              <a:ext cx="51821" cy="34547"/>
            </a:xfrm>
            <a:custGeom>
              <a:avLst/>
              <a:gdLst/>
              <a:ahLst/>
              <a:cxnLst/>
              <a:rect l="0" t="0" r="0" b="0"/>
              <a:pathLst>
                <a:path w="81" h="54">
                  <a:moveTo>
                    <a:pt x="0" y="0"/>
                  </a:moveTo>
                  <a:lnTo>
                    <a:pt x="81" y="27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group 102"/>
          <p:cNvGrpSpPr/>
          <p:nvPr/>
        </p:nvGrpSpPr>
        <p:grpSpPr>
          <a:xfrm rot="21600000">
            <a:off x="2517898" y="1982945"/>
            <a:ext cx="264547" cy="34547"/>
            <a:chOff x="0" y="0"/>
            <a:chExt cx="264547" cy="34547"/>
          </a:xfrm>
        </p:grpSpPr>
        <p:sp>
          <p:nvSpPr>
            <p:cNvPr id="530" name="path"/>
            <p:cNvSpPr/>
            <p:nvPr/>
          </p:nvSpPr>
          <p:spPr>
            <a:xfrm>
              <a:off x="0" y="15354"/>
              <a:ext cx="219122" cy="3838"/>
            </a:xfrm>
            <a:custGeom>
              <a:avLst/>
              <a:gdLst/>
              <a:ahLst/>
              <a:cxnLst/>
              <a:rect l="0" t="0" r="0" b="0"/>
              <a:pathLst>
                <a:path w="345" h="6">
                  <a:moveTo>
                    <a:pt x="3" y="3"/>
                  </a:moveTo>
                  <a:lnTo>
                    <a:pt x="342" y="3"/>
                  </a:ln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1" name="path"/>
            <p:cNvSpPr/>
            <p:nvPr/>
          </p:nvSpPr>
          <p:spPr>
            <a:xfrm>
              <a:off x="212725" y="0"/>
              <a:ext cx="51821" cy="34547"/>
            </a:xfrm>
            <a:custGeom>
              <a:avLst/>
              <a:gdLst/>
              <a:ahLst/>
              <a:cxnLst/>
              <a:rect l="0" t="0" r="0" b="0"/>
              <a:pathLst>
                <a:path w="81" h="54">
                  <a:moveTo>
                    <a:pt x="0" y="0"/>
                  </a:moveTo>
                  <a:lnTo>
                    <a:pt x="81" y="27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group 104"/>
          <p:cNvGrpSpPr/>
          <p:nvPr/>
        </p:nvGrpSpPr>
        <p:grpSpPr>
          <a:xfrm rot="21600000">
            <a:off x="2517898" y="1576688"/>
            <a:ext cx="264547" cy="34547"/>
            <a:chOff x="0" y="0"/>
            <a:chExt cx="264547" cy="34547"/>
          </a:xfrm>
        </p:grpSpPr>
        <p:sp>
          <p:nvSpPr>
            <p:cNvPr id="532" name="path"/>
            <p:cNvSpPr/>
            <p:nvPr/>
          </p:nvSpPr>
          <p:spPr>
            <a:xfrm>
              <a:off x="0" y="15354"/>
              <a:ext cx="219122" cy="3838"/>
            </a:xfrm>
            <a:custGeom>
              <a:avLst/>
              <a:gdLst/>
              <a:ahLst/>
              <a:cxnLst/>
              <a:rect l="0" t="0" r="0" b="0"/>
              <a:pathLst>
                <a:path w="345" h="6">
                  <a:moveTo>
                    <a:pt x="3" y="3"/>
                  </a:moveTo>
                  <a:lnTo>
                    <a:pt x="342" y="3"/>
                  </a:lnTo>
                </a:path>
              </a:pathLst>
            </a:custGeom>
            <a:noFill/>
            <a:ln w="3838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3" name="path"/>
            <p:cNvSpPr/>
            <p:nvPr/>
          </p:nvSpPr>
          <p:spPr>
            <a:xfrm>
              <a:off x="212725" y="0"/>
              <a:ext cx="51821" cy="34547"/>
            </a:xfrm>
            <a:custGeom>
              <a:avLst/>
              <a:gdLst/>
              <a:ahLst/>
              <a:cxnLst/>
              <a:rect l="0" t="0" r="0" b="0"/>
              <a:pathLst>
                <a:path w="81" h="54">
                  <a:moveTo>
                    <a:pt x="0" y="0"/>
                  </a:moveTo>
                  <a:lnTo>
                    <a:pt x="81" y="27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34" name="textbox 534"/>
          <p:cNvSpPr/>
          <p:nvPr/>
        </p:nvSpPr>
        <p:spPr>
          <a:xfrm>
            <a:off x="2439051" y="1281154"/>
            <a:ext cx="74930" cy="222250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09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=0.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lang="Times New Roman" altLang="Times New Roman" sz="400" dirty="0"/>
          </a:p>
        </p:txBody>
      </p:sp>
      <p:sp>
        <p:nvSpPr>
          <p:cNvPr id="535" name="textbox 535"/>
          <p:cNvSpPr/>
          <p:nvPr/>
        </p:nvSpPr>
        <p:spPr>
          <a:xfrm>
            <a:off x="2528178" y="1115537"/>
            <a:ext cx="222250" cy="74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=0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lang="Times New Roman" altLang="Times New Roman" sz="400" dirty="0"/>
          </a:p>
        </p:txBody>
      </p:sp>
      <p:sp>
        <p:nvSpPr>
          <p:cNvPr id="536" name="textbox 536"/>
          <p:cNvSpPr/>
          <p:nvPr/>
        </p:nvSpPr>
        <p:spPr>
          <a:xfrm>
            <a:off x="3035201" y="1115536"/>
            <a:ext cx="182245" cy="74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</p:txBody>
      </p:sp>
      <p:sp>
        <p:nvSpPr>
          <p:cNvPr id="537" name="textbox 537"/>
          <p:cNvSpPr/>
          <p:nvPr/>
        </p:nvSpPr>
        <p:spPr>
          <a:xfrm>
            <a:off x="2885294" y="1293628"/>
            <a:ext cx="74930" cy="182245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09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</p:txBody>
      </p:sp>
      <p:sp>
        <p:nvSpPr>
          <p:cNvPr id="538" name="textbox 538"/>
          <p:cNvSpPr/>
          <p:nvPr/>
        </p:nvSpPr>
        <p:spPr>
          <a:xfrm>
            <a:off x="2885294" y="1705692"/>
            <a:ext cx="74930" cy="182245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09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</p:txBody>
      </p:sp>
      <p:sp>
        <p:nvSpPr>
          <p:cNvPr id="539" name="textbox 539"/>
          <p:cNvSpPr/>
          <p:nvPr/>
        </p:nvSpPr>
        <p:spPr>
          <a:xfrm>
            <a:off x="3360968" y="1709159"/>
            <a:ext cx="74930" cy="182245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09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</p:txBody>
      </p:sp>
      <p:sp>
        <p:nvSpPr>
          <p:cNvPr id="540" name="textbox 540"/>
          <p:cNvSpPr/>
          <p:nvPr/>
        </p:nvSpPr>
        <p:spPr>
          <a:xfrm>
            <a:off x="2540654" y="1516676"/>
            <a:ext cx="182245" cy="74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400" dirty="0"/>
          </a:p>
        </p:txBody>
      </p:sp>
      <p:grpSp>
        <p:nvGrpSpPr>
          <p:cNvPr id="106" name="group 106"/>
          <p:cNvGrpSpPr/>
          <p:nvPr/>
        </p:nvGrpSpPr>
        <p:grpSpPr>
          <a:xfrm rot="21600000">
            <a:off x="1282096" y="1920982"/>
            <a:ext cx="126228" cy="29254"/>
            <a:chOff x="0" y="0"/>
            <a:chExt cx="126228" cy="29254"/>
          </a:xfrm>
        </p:grpSpPr>
        <p:sp>
          <p:nvSpPr>
            <p:cNvPr id="541" name="path"/>
            <p:cNvSpPr/>
            <p:nvPr/>
          </p:nvSpPr>
          <p:spPr>
            <a:xfrm>
              <a:off x="0" y="13001"/>
              <a:ext cx="87492" cy="3250"/>
            </a:xfrm>
            <a:custGeom>
              <a:avLst/>
              <a:gdLst/>
              <a:ahLst/>
              <a:cxnLst/>
              <a:rect l="0" t="0" r="0" b="0"/>
              <a:pathLst>
                <a:path w="137" h="5">
                  <a:moveTo>
                    <a:pt x="2" y="2"/>
                  </a:moveTo>
                  <a:lnTo>
                    <a:pt x="135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2" name="path"/>
            <p:cNvSpPr/>
            <p:nvPr/>
          </p:nvSpPr>
          <p:spPr>
            <a:xfrm>
              <a:off x="82346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0" y="0"/>
                  </a:moveTo>
                  <a:lnTo>
                    <a:pt x="69" y="23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group 108"/>
          <p:cNvGrpSpPr/>
          <p:nvPr/>
        </p:nvGrpSpPr>
        <p:grpSpPr>
          <a:xfrm rot="21600000">
            <a:off x="1909173" y="1614080"/>
            <a:ext cx="29254" cy="123248"/>
            <a:chOff x="0" y="0"/>
            <a:chExt cx="29254" cy="123248"/>
          </a:xfrm>
        </p:grpSpPr>
        <p:sp>
          <p:nvSpPr>
            <p:cNvPr id="543" name="path"/>
            <p:cNvSpPr/>
            <p:nvPr/>
          </p:nvSpPr>
          <p:spPr>
            <a:xfrm>
              <a:off x="13002" y="0"/>
              <a:ext cx="3250" cy="84784"/>
            </a:xfrm>
            <a:custGeom>
              <a:avLst/>
              <a:gdLst/>
              <a:ahLst/>
              <a:cxnLst/>
              <a:rect l="0" t="0" r="0" b="0"/>
              <a:pathLst>
                <a:path w="5" h="133">
                  <a:moveTo>
                    <a:pt x="2" y="2"/>
                  </a:moveTo>
                  <a:lnTo>
                    <a:pt x="2" y="130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4" name="path"/>
            <p:cNvSpPr/>
            <p:nvPr/>
          </p:nvSpPr>
          <p:spPr>
            <a:xfrm>
              <a:off x="0" y="79366"/>
              <a:ext cx="29254" cy="43881"/>
            </a:xfrm>
            <a:custGeom>
              <a:avLst/>
              <a:gdLst/>
              <a:ahLst/>
              <a:cxnLst/>
              <a:rect l="0" t="0" r="0" b="0"/>
              <a:pathLst>
                <a:path w="46" h="69">
                  <a:moveTo>
                    <a:pt x="46" y="0"/>
                  </a:moveTo>
                  <a:lnTo>
                    <a:pt x="23" y="69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group 110"/>
          <p:cNvGrpSpPr/>
          <p:nvPr/>
        </p:nvGrpSpPr>
        <p:grpSpPr>
          <a:xfrm rot="21600000">
            <a:off x="1808408" y="1281173"/>
            <a:ext cx="117018" cy="29254"/>
            <a:chOff x="0" y="0"/>
            <a:chExt cx="117018" cy="29254"/>
          </a:xfrm>
        </p:grpSpPr>
        <p:sp>
          <p:nvSpPr>
            <p:cNvPr id="545" name="path"/>
            <p:cNvSpPr/>
            <p:nvPr/>
          </p:nvSpPr>
          <p:spPr>
            <a:xfrm>
              <a:off x="38735" y="13002"/>
              <a:ext cx="78283" cy="3250"/>
            </a:xfrm>
            <a:custGeom>
              <a:avLst/>
              <a:gdLst/>
              <a:ahLst/>
              <a:cxnLst/>
              <a:rect l="0" t="0" r="0" b="0"/>
              <a:pathLst>
                <a:path w="123" h="5">
                  <a:moveTo>
                    <a:pt x="120" y="2"/>
                  </a:moveTo>
                  <a:lnTo>
                    <a:pt x="2" y="2"/>
                  </a:lnTo>
                </a:path>
              </a:pathLst>
            </a:custGeom>
            <a:noFill/>
            <a:ln w="3250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6" name="path"/>
            <p:cNvSpPr/>
            <p:nvPr/>
          </p:nvSpPr>
          <p:spPr>
            <a:xfrm>
              <a:off x="0" y="0"/>
              <a:ext cx="43881" cy="29254"/>
            </a:xfrm>
            <a:custGeom>
              <a:avLst/>
              <a:gdLst/>
              <a:ahLst/>
              <a:cxnLst/>
              <a:rect l="0" t="0" r="0" b="0"/>
              <a:pathLst>
                <a:path w="69" h="46">
                  <a:moveTo>
                    <a:pt x="69" y="46"/>
                  </a:moveTo>
                  <a:lnTo>
                    <a:pt x="0" y="23"/>
                  </a:lnTo>
                  <a:lnTo>
                    <a:pt x="69" y="0"/>
                  </a:lnTo>
                  <a:lnTo>
                    <a:pt x="69" y="4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47" name="path"/>
          <p:cNvSpPr/>
          <p:nvPr/>
        </p:nvSpPr>
        <p:spPr>
          <a:xfrm>
            <a:off x="2859858" y="1447774"/>
            <a:ext cx="34547" cy="51821"/>
          </a:xfrm>
          <a:custGeom>
            <a:avLst/>
            <a:gdLst/>
            <a:ahLst/>
            <a:cxnLst/>
            <a:rect l="0" t="0" r="0" b="0"/>
            <a:pathLst>
              <a:path w="54" h="81">
                <a:moveTo>
                  <a:pt x="54" y="0"/>
                </a:moveTo>
                <a:lnTo>
                  <a:pt x="27" y="81"/>
                </a:lnTo>
                <a:lnTo>
                  <a:pt x="0" y="0"/>
                </a:lnTo>
                <a:lnTo>
                  <a:pt x="54" y="0"/>
                </a:lnTo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8" name="path"/>
          <p:cNvSpPr/>
          <p:nvPr/>
        </p:nvSpPr>
        <p:spPr>
          <a:xfrm>
            <a:off x="2859858" y="1853711"/>
            <a:ext cx="34547" cy="51821"/>
          </a:xfrm>
          <a:custGeom>
            <a:avLst/>
            <a:gdLst/>
            <a:ahLst/>
            <a:cxnLst/>
            <a:rect l="0" t="0" r="0" b="0"/>
            <a:pathLst>
              <a:path w="54" h="81">
                <a:moveTo>
                  <a:pt x="54" y="0"/>
                </a:moveTo>
                <a:lnTo>
                  <a:pt x="27" y="81"/>
                </a:lnTo>
                <a:lnTo>
                  <a:pt x="0" y="0"/>
                </a:lnTo>
                <a:lnTo>
                  <a:pt x="54" y="0"/>
                </a:lnTo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9" name="path"/>
          <p:cNvSpPr/>
          <p:nvPr/>
        </p:nvSpPr>
        <p:spPr>
          <a:xfrm>
            <a:off x="2408177" y="1447774"/>
            <a:ext cx="34547" cy="51821"/>
          </a:xfrm>
          <a:custGeom>
            <a:avLst/>
            <a:gdLst/>
            <a:ahLst/>
            <a:cxnLst/>
            <a:rect l="0" t="0" r="0" b="0"/>
            <a:pathLst>
              <a:path w="54" h="81">
                <a:moveTo>
                  <a:pt x="54" y="0"/>
                </a:moveTo>
                <a:lnTo>
                  <a:pt x="27" y="81"/>
                </a:lnTo>
                <a:lnTo>
                  <a:pt x="0" y="0"/>
                </a:lnTo>
                <a:lnTo>
                  <a:pt x="54" y="0"/>
                </a:lnTo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0" name="path"/>
          <p:cNvSpPr/>
          <p:nvPr/>
        </p:nvSpPr>
        <p:spPr>
          <a:xfrm>
            <a:off x="3320496" y="1853711"/>
            <a:ext cx="34547" cy="51821"/>
          </a:xfrm>
          <a:custGeom>
            <a:avLst/>
            <a:gdLst/>
            <a:ahLst/>
            <a:cxnLst/>
            <a:rect l="0" t="0" r="0" b="0"/>
            <a:pathLst>
              <a:path w="54" h="81">
                <a:moveTo>
                  <a:pt x="54" y="0"/>
                </a:moveTo>
                <a:lnTo>
                  <a:pt x="27" y="81"/>
                </a:lnTo>
                <a:lnTo>
                  <a:pt x="0" y="0"/>
                </a:lnTo>
                <a:lnTo>
                  <a:pt x="54" y="0"/>
                </a:lnTo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1" name="path"/>
          <p:cNvSpPr/>
          <p:nvPr/>
        </p:nvSpPr>
        <p:spPr>
          <a:xfrm>
            <a:off x="1589269" y="1373542"/>
            <a:ext cx="29254" cy="43881"/>
          </a:xfrm>
          <a:custGeom>
            <a:avLst/>
            <a:gdLst/>
            <a:ahLst/>
            <a:cxnLst/>
            <a:rect l="0" t="0" r="0" b="0"/>
            <a:pathLst>
              <a:path w="46" h="69">
                <a:moveTo>
                  <a:pt x="46" y="0"/>
                </a:moveTo>
                <a:lnTo>
                  <a:pt x="23" y="69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2" name="path"/>
          <p:cNvSpPr/>
          <p:nvPr/>
        </p:nvSpPr>
        <p:spPr>
          <a:xfrm>
            <a:off x="2875213" y="1686410"/>
            <a:ext cx="3838" cy="173698"/>
          </a:xfrm>
          <a:custGeom>
            <a:avLst/>
            <a:gdLst/>
            <a:ahLst/>
            <a:cxnLst/>
            <a:rect l="0" t="0" r="0" b="0"/>
            <a:pathLst>
              <a:path w="6" h="273">
                <a:moveTo>
                  <a:pt x="3" y="3"/>
                </a:moveTo>
                <a:lnTo>
                  <a:pt x="3" y="270"/>
                </a:lnTo>
              </a:path>
            </a:pathLst>
          </a:custGeom>
          <a:noFill/>
          <a:ln w="3838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3" name="path"/>
          <p:cNvSpPr/>
          <p:nvPr/>
        </p:nvSpPr>
        <p:spPr>
          <a:xfrm>
            <a:off x="3335851" y="1686410"/>
            <a:ext cx="3838" cy="173698"/>
          </a:xfrm>
          <a:custGeom>
            <a:avLst/>
            <a:gdLst/>
            <a:ahLst/>
            <a:cxnLst/>
            <a:rect l="0" t="0" r="0" b="0"/>
            <a:pathLst>
              <a:path w="6" h="273">
                <a:moveTo>
                  <a:pt x="3" y="3"/>
                </a:moveTo>
                <a:lnTo>
                  <a:pt x="3" y="270"/>
                </a:lnTo>
              </a:path>
            </a:pathLst>
          </a:custGeom>
          <a:noFill/>
          <a:ln w="3838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4" name="path"/>
          <p:cNvSpPr/>
          <p:nvPr/>
        </p:nvSpPr>
        <p:spPr>
          <a:xfrm>
            <a:off x="2875213" y="1283991"/>
            <a:ext cx="3838" cy="169860"/>
          </a:xfrm>
          <a:custGeom>
            <a:avLst/>
            <a:gdLst/>
            <a:ahLst/>
            <a:cxnLst/>
            <a:rect l="0" t="0" r="0" b="0"/>
            <a:pathLst>
              <a:path w="6" h="267">
                <a:moveTo>
                  <a:pt x="3" y="3"/>
                </a:moveTo>
                <a:lnTo>
                  <a:pt x="3" y="264"/>
                </a:lnTo>
              </a:path>
            </a:pathLst>
          </a:custGeom>
          <a:noFill/>
          <a:ln w="3838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5" name="path"/>
          <p:cNvSpPr/>
          <p:nvPr/>
        </p:nvSpPr>
        <p:spPr>
          <a:xfrm>
            <a:off x="2423531" y="1283991"/>
            <a:ext cx="3838" cy="169860"/>
          </a:xfrm>
          <a:custGeom>
            <a:avLst/>
            <a:gdLst/>
            <a:ahLst/>
            <a:cxnLst/>
            <a:rect l="0" t="0" r="0" b="0"/>
            <a:pathLst>
              <a:path w="6" h="267">
                <a:moveTo>
                  <a:pt x="3" y="3"/>
                </a:moveTo>
                <a:lnTo>
                  <a:pt x="3" y="264"/>
                </a:lnTo>
              </a:path>
            </a:pathLst>
          </a:custGeom>
          <a:noFill/>
          <a:ln w="3838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281359" y="1448575"/>
            <a:ext cx="6350" cy="29254"/>
          </a:xfrm>
          <a:prstGeom prst="rect">
            <a:avLst/>
          </a:prstGeom>
        </p:spPr>
      </p:pic>
      <p:sp>
        <p:nvSpPr>
          <p:cNvPr id="557" name="textbox 557"/>
          <p:cNvSpPr/>
          <p:nvPr/>
        </p:nvSpPr>
        <p:spPr>
          <a:xfrm>
            <a:off x="2688864" y="1147536"/>
            <a:ext cx="35559" cy="43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5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picture 5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59" name="textbox 559"/>
          <p:cNvSpPr/>
          <p:nvPr/>
        </p:nvSpPr>
        <p:spPr>
          <a:xfrm>
            <a:off x="353784" y="1065168"/>
            <a:ext cx="3702684" cy="1282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65"/>
              </a:lnSpc>
              <a:tabLst/>
            </a:pPr>
            <a:endParaRPr lang="Arial" altLang="Arial" sz="100" dirty="0"/>
          </a:p>
          <a:p>
            <a:pPr marL="12700" indent="4668" algn="l" rtl="0" eaLnBrk="0">
              <a:lnSpc>
                <a:spcPct val="135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demonstrated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concepts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endParaRPr lang="Arial" altLang="Arial" sz="800" dirty="0"/>
          </a:p>
          <a:p>
            <a:pPr marL="12700" algn="l" rtl="0" eaLnBrk="0">
              <a:lnSpc>
                <a:spcPts val="1079"/>
              </a:lnSpc>
              <a:spcBef>
                <a:spcPts val="420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endParaRPr lang="Arial" altLang="Arial" sz="800" dirty="0"/>
          </a:p>
          <a:p>
            <a:pPr marL="12700" algn="l" rtl="0" eaLnBrk="0">
              <a:lnSpc>
                <a:spcPct val="98000"/>
              </a:lnSpc>
              <a:spcBef>
                <a:spcPts val="376"/>
              </a:spcBef>
              <a:tabLst/>
            </a:pP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50" dirty="0" baseline="40513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</a:t>
            </a:r>
            <a:r>
              <a:rPr sz="50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a)</a:t>
            </a:r>
            <a:endParaRPr lang="Arial" altLang="Arial" sz="800" dirty="0"/>
          </a:p>
          <a:p>
            <a:pPr marL="12700" algn="l" rtl="0" eaLnBrk="0">
              <a:lnSpc>
                <a:spcPts val="1498"/>
              </a:lnSpc>
              <a:tabLst/>
            </a:pP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800" dirty="0"/>
          </a:p>
          <a:p>
            <a:pPr marL="12700" algn="l" rtl="0" eaLnBrk="0">
              <a:lnSpc>
                <a:spcPct val="94000"/>
              </a:lnSpc>
              <a:spcBef>
                <a:spcPts val="597"/>
              </a:spcBef>
              <a:tabLst/>
            </a:pP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Trajectory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episode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discounted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return</a:t>
            </a:r>
            <a:endParaRPr lang="Arial" altLang="Arial" sz="800" dirty="0"/>
          </a:p>
          <a:p>
            <a:pPr marL="12700" algn="l" rtl="0" eaLnBrk="0">
              <a:lnSpc>
                <a:spcPts val="1498"/>
              </a:lnSpc>
              <a:tabLst/>
            </a:pP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Markov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endParaRPr lang="Arial" altLang="Arial" sz="800" dirty="0"/>
          </a:p>
        </p:txBody>
      </p:sp>
      <p:sp>
        <p:nvSpPr>
          <p:cNvPr id="560" name="textbox 560"/>
          <p:cNvSpPr/>
          <p:nvPr/>
        </p:nvSpPr>
        <p:spPr>
          <a:xfrm>
            <a:off x="101396" y="121666"/>
            <a:ext cx="56197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1000" dirty="0"/>
          </a:p>
        </p:txBody>
      </p:sp>
      <p:sp>
        <p:nvSpPr>
          <p:cNvPr id="561" name="textbox 561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562" name="textbox 562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350595" y="1962107"/>
            <a:ext cx="3449320" cy="1095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175"/>
              </a:lnSpc>
              <a:tabLst/>
            </a:pPr>
            <a:endParaRPr lang="Arial" altLang="Arial" sz="100" dirty="0"/>
          </a:p>
          <a:p>
            <a:pPr marL="15888" indent="-3188" algn="l" rtl="0" eaLnBrk="0">
              <a:lnSpc>
                <a:spcPct val="136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illustrative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throughout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8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course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Accessible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useful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illustration</a:t>
            </a:r>
            <a:endParaRPr lang="Arial" altLang="Arial" sz="800" dirty="0"/>
          </a:p>
          <a:p>
            <a:pPr marL="13610" algn="l" rtl="0" eaLnBrk="0">
              <a:lnSpc>
                <a:spcPct val="85000"/>
              </a:lnSpc>
              <a:spcBef>
                <a:spcPts val="627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5888" algn="l" rtl="0" eaLnBrk="0">
              <a:lnSpc>
                <a:spcPct val="154000"/>
              </a:lnSpc>
              <a:spcBef>
                <a:spcPts val="97"/>
              </a:spcBef>
              <a:tabLst/>
            </a:pP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starting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”?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Avoid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detours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boundary.</a:t>
            </a:r>
            <a:endParaRPr lang="Arial" altLang="Arial" sz="800" dirty="0"/>
          </a:p>
        </p:txBody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2348441" y="660165"/>
          <a:ext cx="1141730" cy="1141729"/>
        </p:xfrm>
        <a:graphic>
          <a:graphicData uri="http://schemas.openxmlformats.org/drawingml/2006/table">
            <a:tbl>
              <a:tblPr/>
              <a:tblGrid>
                <a:gridCol w="381000"/>
                <a:gridCol w="379095"/>
                <a:gridCol w="381634"/>
              </a:tblGrid>
              <a:tr h="3816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72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4816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art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7823" algn="l" rtl="0" eaLnBrk="0">
                        <a:lnSpc>
                          <a:spcPts val="681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forbidden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9014" algn="l" rtl="0" eaLnBrk="0">
                        <a:lnSpc>
                          <a:spcPts val="681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forbidden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17689" algn="l" rtl="0" eaLnBrk="0">
                        <a:lnSpc>
                          <a:spcPts val="681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arget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064819" y="697177"/>
          <a:ext cx="1104900" cy="1104900"/>
        </p:xfrm>
        <a:graphic>
          <a:graphicData uri="http://schemas.openxmlformats.org/drawingml/2006/table">
            <a:tbl>
              <a:tblPr/>
              <a:tblGrid>
                <a:gridCol w="368934"/>
                <a:gridCol w="179704"/>
                <a:gridCol w="187325"/>
                <a:gridCol w="368934"/>
              </a:tblGrid>
              <a:tr h="3689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0468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Star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0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5250" algn="l" rtl="0" eaLnBrk="0">
                        <a:lnSpc>
                          <a:spcPts val="659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forbidde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89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6788" algn="l" rtl="0" eaLnBrk="0">
                        <a:lnSpc>
                          <a:spcPts val="65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forbidde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13507" algn="l" rtl="0" eaLnBrk="0">
                        <a:lnSpc>
                          <a:spcPts val="65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targe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imes New Roman" altLang="Times New Roman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3"/>
          <p:cNvSpPr/>
          <p:nvPr/>
        </p:nvSpPr>
        <p:spPr>
          <a:xfrm>
            <a:off x="99180" y="121666"/>
            <a:ext cx="1249044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10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10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0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75124" y="1108053"/>
            <a:ext cx="289488" cy="24643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31531" y="1130619"/>
            <a:ext cx="171946" cy="238486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7" name="textbox 17"/>
          <p:cNvSpPr/>
          <p:nvPr/>
        </p:nvSpPr>
        <p:spPr>
          <a:xfrm>
            <a:off x="4355567" y="3316075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18" name="rect"/>
          <p:cNvSpPr/>
          <p:nvPr/>
        </p:nvSpPr>
        <p:spPr>
          <a:xfrm>
            <a:off x="1610508" y="1621274"/>
            <a:ext cx="380894" cy="6218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rect"/>
          <p:cNvSpPr/>
          <p:nvPr/>
        </p:nvSpPr>
        <p:spPr>
          <a:xfrm>
            <a:off x="1243295" y="886847"/>
            <a:ext cx="373431" cy="6218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1" name="textbox 21"/>
          <p:cNvSpPr/>
          <p:nvPr/>
        </p:nvSpPr>
        <p:spPr>
          <a:xfrm>
            <a:off x="353787" y="759927"/>
            <a:ext cx="3869054" cy="487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status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respect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568"/>
              </a:spcBef>
              <a:tabLst/>
            </a:pP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grid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endParaRPr lang="Arial" altLang="Arial" sz="8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200" dirty="0"/>
          </a:p>
          <a:p>
            <a:pPr marL="132477" algn="l" rtl="0" eaLnBrk="0">
              <a:lnSpc>
                <a:spcPct val="98000"/>
              </a:lnSpc>
              <a:spcBef>
                <a:spcPts val="2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nine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locations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hence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nine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1726216" y="1381350"/>
          <a:ext cx="1155065" cy="1155065"/>
        </p:xfrm>
        <a:graphic>
          <a:graphicData uri="http://schemas.openxmlformats.org/drawingml/2006/table">
            <a:tbl>
              <a:tblPr/>
              <a:tblGrid>
                <a:gridCol w="385445"/>
                <a:gridCol w="383540"/>
                <a:gridCol w="386079"/>
              </a:tblGrid>
              <a:tr h="3854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1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80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7991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444" algn="l" rtl="0" eaLnBrk="0">
                        <a:lnSpc>
                          <a:spcPct val="76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6680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7991" algn="l" rtl="0" eaLnBrk="0">
                        <a:lnSpc>
                          <a:spcPct val="7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444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802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3"/>
          <p:cNvSpPr/>
          <p:nvPr/>
        </p:nvSpPr>
        <p:spPr>
          <a:xfrm>
            <a:off x="353787" y="2684402"/>
            <a:ext cx="2280920" cy="167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67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space</a:t>
            </a:r>
            <a:r>
              <a:rPr sz="800" spc="1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=1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24" name="textbox 24"/>
          <p:cNvSpPr/>
          <p:nvPr/>
        </p:nvSpPr>
        <p:spPr>
          <a:xfrm>
            <a:off x="2423741" y="2747479"/>
            <a:ext cx="5461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500" dirty="0"/>
          </a:p>
        </p:txBody>
      </p:sp>
      <p:sp>
        <p:nvSpPr>
          <p:cNvPr id="25" name="textbox 25"/>
          <p:cNvSpPr/>
          <p:nvPr/>
        </p:nvSpPr>
        <p:spPr>
          <a:xfrm>
            <a:off x="2407442" y="2684402"/>
            <a:ext cx="67310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4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500" dirty="0"/>
          </a:p>
        </p:txBody>
      </p:sp>
      <p:sp>
        <p:nvSpPr>
          <p:cNvPr id="26" name="textbox 26"/>
          <p:cNvSpPr/>
          <p:nvPr/>
        </p:nvSpPr>
        <p:spPr>
          <a:xfrm>
            <a:off x="101397" y="127615"/>
            <a:ext cx="32448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tate</a:t>
            </a:r>
            <a:endParaRPr lang="Arial" altLang="Arial" sz="1000" dirty="0"/>
          </a:p>
        </p:txBody>
      </p:sp>
      <p:sp>
        <p:nvSpPr>
          <p:cNvPr id="27" name="textbox 27"/>
          <p:cNvSpPr/>
          <p:nvPr/>
        </p:nvSpPr>
        <p:spPr>
          <a:xfrm>
            <a:off x="76629" y="3316087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8" name="textbox 28"/>
          <p:cNvSpPr/>
          <p:nvPr/>
        </p:nvSpPr>
        <p:spPr>
          <a:xfrm>
            <a:off x="4355567" y="3316087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99180" y="130671"/>
            <a:ext cx="3451225" cy="1428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3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0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</a:t>
            </a:r>
            <a:r>
              <a:rPr sz="10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000" dirty="0"/>
          </a:p>
          <a:p>
            <a:pPr marL="267304" indent="-3188" algn="l" rtl="0" eaLnBrk="0">
              <a:lnSpc>
                <a:spcPct val="155000"/>
              </a:lnSpc>
              <a:spcBef>
                <a:spcPts val="1114"/>
              </a:spcBef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upwards;</a:t>
            </a:r>
            <a:endParaRPr lang="Arial" altLang="Arial" sz="800" dirty="0"/>
          </a:p>
          <a:p>
            <a:pPr marL="267304" algn="l" rtl="0" eaLnBrk="0">
              <a:lnSpc>
                <a:spcPct val="94000"/>
              </a:lnSpc>
              <a:spcBef>
                <a:spcPts val="564"/>
              </a:spcBef>
              <a:tabLst/>
            </a:pP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6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rightwards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800" dirty="0"/>
          </a:p>
          <a:p>
            <a:pPr marL="267304" algn="l" rtl="0" eaLnBrk="0">
              <a:lnSpc>
                <a:spcPts val="1498"/>
              </a:lnSpc>
              <a:tabLst/>
            </a:pP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 baseline="-1465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8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downwards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800" dirty="0"/>
          </a:p>
          <a:p>
            <a:pPr marL="267304" algn="l" rtl="0" eaLnBrk="0">
              <a:lnSpc>
                <a:spcPts val="1498"/>
              </a:lnSpc>
              <a:tabLst/>
            </a:pP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60" dirty="0" baseline="-152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leftwards;</a:t>
            </a:r>
            <a:endParaRPr lang="Arial" altLang="Arial" sz="800" dirty="0"/>
          </a:p>
          <a:p>
            <a:pPr marL="267304" algn="l" rtl="0" eaLnBrk="0">
              <a:lnSpc>
                <a:spcPts val="1498"/>
              </a:lnSpc>
              <a:tabLst/>
            </a:pP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 baseline="-1147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stay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unchanged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800" dirty="0"/>
          </a:p>
        </p:txBody>
      </p:sp>
      <p:sp>
        <p:nvSpPr>
          <p:cNvPr id="31" name="textbox 31"/>
          <p:cNvSpPr/>
          <p:nvPr/>
        </p:nvSpPr>
        <p:spPr>
          <a:xfrm>
            <a:off x="76643" y="2845378"/>
            <a:ext cx="3462654" cy="560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602"/>
              </a:lnSpc>
              <a:tabLst/>
            </a:pPr>
            <a:endParaRPr lang="Arial" altLang="Arial" sz="100" dirty="0"/>
          </a:p>
          <a:p>
            <a:pPr marL="286425" indent="227" algn="l" rtl="0" eaLnBrk="0">
              <a:lnSpc>
                <a:spcPct val="112000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space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1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=1</a:t>
            </a: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marL="289841" algn="l" rtl="0" eaLnBrk="0">
              <a:lnSpc>
                <a:spcPts val="1053"/>
              </a:lnSpc>
              <a:spcBef>
                <a:spcPts val="246"/>
              </a:spcBef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sets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8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8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spcBef>
                <a:spcPts val="1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2" name="textbox 32"/>
          <p:cNvSpPr/>
          <p:nvPr/>
        </p:nvSpPr>
        <p:spPr>
          <a:xfrm>
            <a:off x="1006368" y="3048543"/>
            <a:ext cx="5461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500" dirty="0"/>
          </a:p>
        </p:txBody>
      </p:sp>
      <p:sp>
        <p:nvSpPr>
          <p:cNvPr id="33" name="textbox 33"/>
          <p:cNvSpPr/>
          <p:nvPr/>
        </p:nvSpPr>
        <p:spPr>
          <a:xfrm>
            <a:off x="991107" y="2985463"/>
            <a:ext cx="66675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50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500" dirty="0"/>
          </a:p>
        </p:txBody>
      </p:sp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2522759" y="1723525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5"/>
          <p:cNvSpPr/>
          <p:nvPr/>
        </p:nvSpPr>
        <p:spPr>
          <a:xfrm>
            <a:off x="1184722" y="2098156"/>
            <a:ext cx="530225" cy="219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a4</a:t>
            </a:r>
            <a:endParaRPr lang="Times New Roman" altLang="Times New Roman" sz="6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300" dirty="0"/>
          </a:p>
          <a:p>
            <a:pPr marL="444972" algn="l" rtl="0" eaLnBrk="0">
              <a:lnSpc>
                <a:spcPct val="78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a5</a:t>
            </a:r>
            <a:endParaRPr lang="Times New Roman" altLang="Times New Roman" sz="600" dirty="0"/>
          </a:p>
        </p:txBody>
      </p:sp>
      <p:sp>
        <p:nvSpPr>
          <p:cNvPr id="36" name="path"/>
          <p:cNvSpPr/>
          <p:nvPr/>
        </p:nvSpPr>
        <p:spPr>
          <a:xfrm>
            <a:off x="1588395" y="2186168"/>
            <a:ext cx="60038" cy="59695"/>
          </a:xfrm>
          <a:custGeom>
            <a:avLst/>
            <a:gdLst/>
            <a:ahLst/>
            <a:cxnLst/>
            <a:rect l="0" t="0" r="0" b="0"/>
            <a:pathLst>
              <a:path w="94" h="94">
                <a:moveTo>
                  <a:pt x="94" y="47"/>
                </a:moveTo>
                <a:cubicBezTo>
                  <a:pt x="94" y="21"/>
                  <a:pt x="73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72"/>
                  <a:pt x="21" y="94"/>
                  <a:pt x="47" y="94"/>
                </a:cubicBezTo>
                <a:cubicBezTo>
                  <a:pt x="73" y="94"/>
                  <a:pt x="94" y="72"/>
                  <a:pt x="94" y="47"/>
                </a:cubicBezTo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3427" y="2010856"/>
            <a:ext cx="405171" cy="40517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227137" y="1815646"/>
            <a:ext cx="782211" cy="803138"/>
            <a:chOff x="0" y="0"/>
            <a:chExt cx="782211" cy="803138"/>
          </a:xfrm>
        </p:grpSpPr>
        <p:sp>
          <p:nvSpPr>
            <p:cNvPr id="38" name="path"/>
            <p:cNvSpPr/>
            <p:nvPr/>
          </p:nvSpPr>
          <p:spPr>
            <a:xfrm>
              <a:off x="182858" y="191779"/>
              <a:ext cx="412033" cy="412032"/>
            </a:xfrm>
            <a:custGeom>
              <a:avLst/>
              <a:gdLst/>
              <a:ahLst/>
              <a:cxnLst/>
              <a:rect l="0" t="0" r="0" b="0"/>
              <a:pathLst>
                <a:path w="648" h="648">
                  <a:moveTo>
                    <a:pt x="5" y="643"/>
                  </a:moveTo>
                  <a:lnTo>
                    <a:pt x="643" y="643"/>
                  </a:lnTo>
                  <a:lnTo>
                    <a:pt x="643" y="5"/>
                  </a:lnTo>
                  <a:lnTo>
                    <a:pt x="5" y="5"/>
                  </a:lnTo>
                  <a:lnTo>
                    <a:pt x="5" y="643"/>
                  </a:lnTo>
                  <a:close/>
                </a:path>
              </a:pathLst>
            </a:custGeom>
            <a:noFill/>
            <a:ln w="6861" cap="rnd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" name="path"/>
            <p:cNvSpPr/>
            <p:nvPr/>
          </p:nvSpPr>
          <p:spPr>
            <a:xfrm>
              <a:off x="385616" y="55234"/>
              <a:ext cx="6861" cy="248729"/>
            </a:xfrm>
            <a:custGeom>
              <a:avLst/>
              <a:gdLst/>
              <a:ahLst/>
              <a:cxnLst/>
              <a:rect l="0" t="0" r="0" b="0"/>
              <a:pathLst>
                <a:path w="10" h="391">
                  <a:moveTo>
                    <a:pt x="5" y="386"/>
                  </a:moveTo>
                  <a:lnTo>
                    <a:pt x="5" y="5"/>
                  </a:lnTo>
                </a:path>
              </a:pathLst>
            </a:custGeom>
            <a:noFill/>
            <a:ln w="6861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" name="path"/>
            <p:cNvSpPr/>
            <p:nvPr/>
          </p:nvSpPr>
          <p:spPr>
            <a:xfrm>
              <a:off x="367776" y="0"/>
              <a:ext cx="42541" cy="63811"/>
            </a:xfrm>
            <a:custGeom>
              <a:avLst/>
              <a:gdLst/>
              <a:ahLst/>
              <a:cxnLst/>
              <a:rect l="0" t="0" r="0" b="0"/>
              <a:pathLst>
                <a:path w="66" h="100">
                  <a:moveTo>
                    <a:pt x="0" y="100"/>
                  </a:moveTo>
                  <a:lnTo>
                    <a:pt x="33" y="0"/>
                  </a:lnTo>
                  <a:lnTo>
                    <a:pt x="66" y="100"/>
                  </a:lnTo>
                  <a:lnTo>
                    <a:pt x="0" y="10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" name="path"/>
            <p:cNvSpPr/>
            <p:nvPr/>
          </p:nvSpPr>
          <p:spPr>
            <a:xfrm>
              <a:off x="482706" y="394536"/>
              <a:ext cx="244612" cy="6861"/>
            </a:xfrm>
            <a:custGeom>
              <a:avLst/>
              <a:gdLst/>
              <a:ahLst/>
              <a:cxnLst/>
              <a:rect l="0" t="0" r="0" b="0"/>
              <a:pathLst>
                <a:path w="385" h="10">
                  <a:moveTo>
                    <a:pt x="5" y="5"/>
                  </a:moveTo>
                  <a:lnTo>
                    <a:pt x="379" y="5"/>
                  </a:lnTo>
                </a:path>
              </a:pathLst>
            </a:custGeom>
            <a:noFill/>
            <a:ln w="6861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" name="path"/>
            <p:cNvSpPr/>
            <p:nvPr/>
          </p:nvSpPr>
          <p:spPr>
            <a:xfrm>
              <a:off x="718399" y="376696"/>
              <a:ext cx="63811" cy="42541"/>
            </a:xfrm>
            <a:custGeom>
              <a:avLst/>
              <a:gdLst/>
              <a:ahLst/>
              <a:cxnLst/>
              <a:rect l="0" t="0" r="0" b="0"/>
              <a:pathLst>
                <a:path w="100" h="66">
                  <a:moveTo>
                    <a:pt x="0" y="0"/>
                  </a:moveTo>
                  <a:lnTo>
                    <a:pt x="100" y="33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" name="path"/>
            <p:cNvSpPr/>
            <p:nvPr/>
          </p:nvSpPr>
          <p:spPr>
            <a:xfrm>
              <a:off x="389047" y="503634"/>
              <a:ext cx="6861" cy="244269"/>
            </a:xfrm>
            <a:custGeom>
              <a:avLst/>
              <a:gdLst/>
              <a:ahLst/>
              <a:cxnLst/>
              <a:rect l="0" t="0" r="0" b="0"/>
              <a:pathLst>
                <a:path w="10" h="384">
                  <a:moveTo>
                    <a:pt x="5" y="5"/>
                  </a:moveTo>
                  <a:lnTo>
                    <a:pt x="5" y="379"/>
                  </a:lnTo>
                </a:path>
              </a:pathLst>
            </a:custGeom>
            <a:noFill/>
            <a:ln w="6861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/>
          </p:nvSpPr>
          <p:spPr>
            <a:xfrm>
              <a:off x="371207" y="739326"/>
              <a:ext cx="42541" cy="63811"/>
            </a:xfrm>
            <a:custGeom>
              <a:avLst/>
              <a:gdLst/>
              <a:ahLst/>
              <a:cxnLst/>
              <a:rect l="0" t="0" r="0" b="0"/>
              <a:pathLst>
                <a:path w="66" h="100">
                  <a:moveTo>
                    <a:pt x="66" y="0"/>
                  </a:moveTo>
                  <a:lnTo>
                    <a:pt x="33" y="100"/>
                  </a:ln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" name="path"/>
            <p:cNvSpPr/>
            <p:nvPr/>
          </p:nvSpPr>
          <p:spPr>
            <a:xfrm>
              <a:off x="54892" y="394536"/>
              <a:ext cx="240152" cy="6861"/>
            </a:xfrm>
            <a:custGeom>
              <a:avLst/>
              <a:gdLst/>
              <a:ahLst/>
              <a:cxnLst/>
              <a:rect l="0" t="0" r="0" b="0"/>
              <a:pathLst>
                <a:path w="378" h="10">
                  <a:moveTo>
                    <a:pt x="372" y="5"/>
                  </a:moveTo>
                  <a:lnTo>
                    <a:pt x="5" y="5"/>
                  </a:lnTo>
                </a:path>
              </a:pathLst>
            </a:custGeom>
            <a:noFill/>
            <a:ln w="6861" cap="rnd">
              <a:round/>
              <a:solidFill>
                <a:srgbClr val="00B05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" name="path"/>
            <p:cNvSpPr/>
            <p:nvPr/>
          </p:nvSpPr>
          <p:spPr>
            <a:xfrm>
              <a:off x="0" y="376696"/>
              <a:ext cx="63811" cy="42541"/>
            </a:xfrm>
            <a:custGeom>
              <a:avLst/>
              <a:gdLst/>
              <a:ahLst/>
              <a:cxnLst/>
              <a:rect l="0" t="0" r="0" b="0"/>
              <a:pathLst>
                <a:path w="100" h="66">
                  <a:moveTo>
                    <a:pt x="100" y="66"/>
                  </a:moveTo>
                  <a:lnTo>
                    <a:pt x="0" y="33"/>
                  </a:lnTo>
                  <a:lnTo>
                    <a:pt x="100" y="0"/>
                  </a:lnTo>
                  <a:lnTo>
                    <a:pt x="100" y="66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7"/>
          <p:cNvSpPr/>
          <p:nvPr/>
        </p:nvSpPr>
        <p:spPr>
          <a:xfrm>
            <a:off x="4354682" y="3316074"/>
            <a:ext cx="18033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48" name="textbox 48"/>
          <p:cNvSpPr/>
          <p:nvPr/>
        </p:nvSpPr>
        <p:spPr>
          <a:xfrm>
            <a:off x="2043784" y="2170547"/>
            <a:ext cx="98425" cy="97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a2</a:t>
            </a:r>
            <a:endParaRPr lang="Times New Roman" altLang="Times New Roman" sz="600" dirty="0"/>
          </a:p>
        </p:txBody>
      </p:sp>
      <p:sp>
        <p:nvSpPr>
          <p:cNvPr id="49" name="textbox 49"/>
          <p:cNvSpPr/>
          <p:nvPr/>
        </p:nvSpPr>
        <p:spPr>
          <a:xfrm>
            <a:off x="1660225" y="2583611"/>
            <a:ext cx="98425" cy="97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5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a3</a:t>
            </a:r>
            <a:endParaRPr lang="Times New Roman" altLang="Times New Roman" sz="600" dirty="0"/>
          </a:p>
        </p:txBody>
      </p:sp>
      <p:sp>
        <p:nvSpPr>
          <p:cNvPr id="50" name="textbox 50"/>
          <p:cNvSpPr/>
          <p:nvPr/>
        </p:nvSpPr>
        <p:spPr>
          <a:xfrm>
            <a:off x="1622487" y="1724549"/>
            <a:ext cx="98425" cy="97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0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a1</a:t>
            </a:r>
            <a:endParaRPr lang="Times New Roman" altLang="Times New Roman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348888" y="1428934"/>
            <a:ext cx="3907790" cy="724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680"/>
              </a:lnSpc>
              <a:tabLst/>
            </a:pPr>
            <a:endParaRPr lang="Arial" altLang="Arial" sz="100" dirty="0"/>
          </a:p>
          <a:p>
            <a:pPr marL="20557" indent="-7857" algn="l" rtl="0" eaLnBrk="0">
              <a:lnSpc>
                <a:spcPct val="111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taking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agent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another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400" dirty="0"/>
          </a:p>
          <a:p>
            <a:pPr marL="1791889" indent="-1774293" algn="l" rtl="0" eaLnBrk="0">
              <a:lnSpc>
                <a:spcPct val="145000"/>
              </a:lnSpc>
              <a:spcBef>
                <a:spcPts val="4"/>
              </a:spcBef>
              <a:tabLst/>
            </a:pP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state?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700" spc="-1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84" dirty="0"/>
          </a:p>
        </p:txBody>
      </p:sp>
      <p:sp>
        <p:nvSpPr>
          <p:cNvPr id="53" name="textbox 53"/>
          <p:cNvSpPr/>
          <p:nvPr/>
        </p:nvSpPr>
        <p:spPr>
          <a:xfrm>
            <a:off x="353785" y="2434255"/>
            <a:ext cx="3298825" cy="812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33"/>
              </a:lnSpc>
              <a:tabLst/>
            </a:pPr>
            <a:endParaRPr lang="Arial" altLang="Arial" sz="100" dirty="0"/>
          </a:p>
          <a:p>
            <a:pPr marL="1786993" indent="-1774293" algn="l" rtl="0" eaLnBrk="0">
              <a:lnSpc>
                <a:spcPct val="145000"/>
              </a:lnSpc>
              <a:tabLst/>
            </a:pP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state?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700" spc="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584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148000"/>
              </a:lnSpc>
              <a:spcBef>
                <a:spcPts val="1"/>
              </a:spcBef>
              <a:tabLst/>
            </a:pP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nes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interaction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8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Yes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54" name="table 54"/>
          <p:cNvGraphicFramePr>
            <a:graphicFrameLocks noGrp="1"/>
          </p:cNvGraphicFramePr>
          <p:nvPr/>
        </p:nvGraphicFramePr>
        <p:xfrm>
          <a:off x="1918822" y="510963"/>
          <a:ext cx="770254" cy="770255"/>
        </p:xfrm>
        <a:graphic>
          <a:graphicData uri="http://schemas.openxmlformats.org/drawingml/2006/table">
            <a:tbl>
              <a:tblPr/>
              <a:tblGrid>
                <a:gridCol w="257175"/>
                <a:gridCol w="255904"/>
                <a:gridCol w="257175"/>
              </a:tblGrid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5"/>
          <p:cNvSpPr/>
          <p:nvPr/>
        </p:nvSpPr>
        <p:spPr>
          <a:xfrm>
            <a:off x="101396" y="121666"/>
            <a:ext cx="91566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00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endParaRPr lang="Arial" altLang="Arial" sz="1000" dirty="0"/>
          </a:p>
        </p:txBody>
      </p:sp>
      <p:sp>
        <p:nvSpPr>
          <p:cNvPr id="56" name="textbox 56"/>
          <p:cNvSpPr/>
          <p:nvPr/>
        </p:nvSpPr>
        <p:spPr>
          <a:xfrm>
            <a:off x="76644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57" name="textbox 57"/>
          <p:cNvSpPr/>
          <p:nvPr/>
        </p:nvSpPr>
        <p:spPr>
          <a:xfrm>
            <a:off x="4355316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348888" y="1589907"/>
            <a:ext cx="3648075" cy="1501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67"/>
              </a:lnSpc>
              <a:tabLst/>
            </a:pPr>
            <a:endParaRPr lang="Arial" altLang="Arial" sz="100" dirty="0"/>
          </a:p>
          <a:p>
            <a:pPr marL="14407" indent="7515" algn="l" rtl="0" eaLnBrk="0">
              <a:lnSpc>
                <a:spcPct val="119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3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3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800" dirty="0"/>
          </a:p>
          <a:p>
            <a:pPr marL="1791889" indent="-1774293" algn="l" rtl="0" eaLnBrk="0">
              <a:lnSpc>
                <a:spcPct val="149000"/>
              </a:lnSpc>
              <a:spcBef>
                <a:spcPts val="407"/>
              </a:spcBef>
              <a:tabLst/>
            </a:pP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accessible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penalty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Then,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700" spc="-1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584" dirty="0"/>
          </a:p>
          <a:p>
            <a:pPr marL="1791889" indent="-1774293" algn="l" rtl="0" eaLnBrk="0">
              <a:lnSpc>
                <a:spcPct val="184000"/>
              </a:lnSpc>
              <a:spcBef>
                <a:spcPts val="362"/>
              </a:spcBef>
              <a:tabLst/>
            </a:pP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inaccessible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.,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surrounded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wall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-1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700" spc="-10" dirty="0" baseline="5208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-1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 baseline="-40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584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800" dirty="0"/>
          </a:p>
          <a:p>
            <a:pPr algn="l" rtl="0" eaLnBrk="0">
              <a:lnSpc>
                <a:spcPct val="69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general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challenging</a:t>
            </a:r>
            <a:r>
              <a:rPr sz="8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1918822" y="661560"/>
          <a:ext cx="770254" cy="770254"/>
        </p:xfrm>
        <a:graphic>
          <a:graphicData uri="http://schemas.openxmlformats.org/drawingml/2006/table">
            <a:tbl>
              <a:tblPr/>
              <a:tblGrid>
                <a:gridCol w="257175"/>
                <a:gridCol w="255904"/>
                <a:gridCol w="257175"/>
              </a:tblGrid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1"/>
          <p:cNvSpPr/>
          <p:nvPr/>
        </p:nvSpPr>
        <p:spPr>
          <a:xfrm>
            <a:off x="101396" y="121666"/>
            <a:ext cx="91566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00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endParaRPr lang="Arial" altLang="Arial" sz="1000" dirty="0"/>
          </a:p>
        </p:txBody>
      </p:sp>
      <p:sp>
        <p:nvSpPr>
          <p:cNvPr id="62" name="textbox 62"/>
          <p:cNvSpPr/>
          <p:nvPr/>
        </p:nvSpPr>
        <p:spPr>
          <a:xfrm>
            <a:off x="76631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63" name="textbox 63"/>
          <p:cNvSpPr/>
          <p:nvPr/>
        </p:nvSpPr>
        <p:spPr>
          <a:xfrm>
            <a:off x="4355569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65" name="table 65"/>
          <p:cNvGraphicFramePr>
            <a:graphicFrameLocks noGrp="1"/>
          </p:cNvGraphicFramePr>
          <p:nvPr/>
        </p:nvGraphicFramePr>
        <p:xfrm>
          <a:off x="392300" y="1770580"/>
          <a:ext cx="3823334" cy="1307465"/>
        </p:xfrm>
        <a:graphic>
          <a:graphicData uri="http://schemas.openxmlformats.org/drawingml/2006/table">
            <a:tbl>
              <a:tblPr/>
              <a:tblGrid>
                <a:gridCol w="214629"/>
                <a:gridCol w="653415"/>
                <a:gridCol w="742950"/>
                <a:gridCol w="768350"/>
                <a:gridCol w="683894"/>
                <a:gridCol w="760094"/>
              </a:tblGrid>
              <a:tr h="132714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44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72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(upwards)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823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3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rightwards)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7033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4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(downwards)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6872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2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leftwards</a:t>
                      </a:r>
                      <a:r>
                        <a:rPr sz="7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7203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4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(unchanged)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5619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5010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854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7944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50505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8653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539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930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578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5050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573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97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364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01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7425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007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0905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5010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854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90018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5791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3938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539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930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013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5791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573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97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364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01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7425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007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979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0296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90018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7865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6013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97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930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013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7865" algn="l" rtl="0" eaLnBrk="0">
                        <a:lnSpc>
                          <a:spcPct val="9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007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7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973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31364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76288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9013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46859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85007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le 66"/>
          <p:cNvGraphicFramePr>
            <a:graphicFrameLocks noGrp="1"/>
          </p:cNvGraphicFramePr>
          <p:nvPr/>
        </p:nvGraphicFramePr>
        <p:xfrm>
          <a:off x="1918822" y="506468"/>
          <a:ext cx="770254" cy="770255"/>
        </p:xfrm>
        <a:graphic>
          <a:graphicData uri="http://schemas.openxmlformats.org/drawingml/2006/table">
            <a:tbl>
              <a:tblPr/>
              <a:tblGrid>
                <a:gridCol w="257175"/>
                <a:gridCol w="255904"/>
                <a:gridCol w="257175"/>
              </a:tblGrid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7"/>
          <p:cNvSpPr/>
          <p:nvPr/>
        </p:nvSpPr>
        <p:spPr>
          <a:xfrm>
            <a:off x="76643" y="3157480"/>
            <a:ext cx="2190750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290866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r>
              <a:rPr sz="8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cases</a:t>
            </a:r>
            <a:r>
              <a:rPr sz="8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68" name="textbox 68"/>
          <p:cNvSpPr/>
          <p:nvPr/>
        </p:nvSpPr>
        <p:spPr>
          <a:xfrm>
            <a:off x="351507" y="1419942"/>
            <a:ext cx="3706495" cy="1447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8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Tabular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describe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</p:txBody>
      </p:sp>
      <p:sp>
        <p:nvSpPr>
          <p:cNvPr id="69" name="textbox 69"/>
          <p:cNvSpPr/>
          <p:nvPr/>
        </p:nvSpPr>
        <p:spPr>
          <a:xfrm>
            <a:off x="101396" y="121666"/>
            <a:ext cx="91566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00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endParaRPr lang="Arial" altLang="Arial" sz="1000" dirty="0"/>
          </a:p>
        </p:txBody>
      </p:sp>
      <p:sp>
        <p:nvSpPr>
          <p:cNvPr id="70" name="textbox 70"/>
          <p:cNvSpPr/>
          <p:nvPr/>
        </p:nvSpPr>
        <p:spPr>
          <a:xfrm>
            <a:off x="4355569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  <p:sp>
        <p:nvSpPr>
          <p:cNvPr id="71" name="textbox 71"/>
          <p:cNvSpPr/>
          <p:nvPr/>
        </p:nvSpPr>
        <p:spPr>
          <a:xfrm>
            <a:off x="1579824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2" name="textbox 72"/>
          <p:cNvSpPr/>
          <p:nvPr/>
        </p:nvSpPr>
        <p:spPr>
          <a:xfrm>
            <a:off x="1579824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3" name="textbox 73"/>
          <p:cNvSpPr/>
          <p:nvPr/>
        </p:nvSpPr>
        <p:spPr>
          <a:xfrm>
            <a:off x="1579824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4" name="textbox 74"/>
          <p:cNvSpPr/>
          <p:nvPr/>
        </p:nvSpPr>
        <p:spPr>
          <a:xfrm>
            <a:off x="1579824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5" name="textbox 75"/>
          <p:cNvSpPr/>
          <p:nvPr/>
        </p:nvSpPr>
        <p:spPr>
          <a:xfrm>
            <a:off x="1579824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6" name="textbox 76"/>
          <p:cNvSpPr/>
          <p:nvPr/>
        </p:nvSpPr>
        <p:spPr>
          <a:xfrm>
            <a:off x="1579824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7" name="textbox 77"/>
          <p:cNvSpPr/>
          <p:nvPr/>
        </p:nvSpPr>
        <p:spPr>
          <a:xfrm>
            <a:off x="1579824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8" name="textbox 78"/>
          <p:cNvSpPr/>
          <p:nvPr/>
        </p:nvSpPr>
        <p:spPr>
          <a:xfrm>
            <a:off x="1579824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9" name="textbox 79"/>
          <p:cNvSpPr/>
          <p:nvPr/>
        </p:nvSpPr>
        <p:spPr>
          <a:xfrm>
            <a:off x="1579824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0" name="textbox 80"/>
          <p:cNvSpPr/>
          <p:nvPr/>
        </p:nvSpPr>
        <p:spPr>
          <a:xfrm>
            <a:off x="447464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1" name="textbox 81"/>
          <p:cNvSpPr/>
          <p:nvPr/>
        </p:nvSpPr>
        <p:spPr>
          <a:xfrm>
            <a:off x="447464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2" name="textbox 82"/>
          <p:cNvSpPr/>
          <p:nvPr/>
        </p:nvSpPr>
        <p:spPr>
          <a:xfrm>
            <a:off x="447464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3" name="textbox 83"/>
          <p:cNvSpPr/>
          <p:nvPr/>
        </p:nvSpPr>
        <p:spPr>
          <a:xfrm>
            <a:off x="447464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4" name="textbox 84"/>
          <p:cNvSpPr/>
          <p:nvPr/>
        </p:nvSpPr>
        <p:spPr>
          <a:xfrm>
            <a:off x="447464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5" name="textbox 85"/>
          <p:cNvSpPr/>
          <p:nvPr/>
        </p:nvSpPr>
        <p:spPr>
          <a:xfrm>
            <a:off x="447464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6" name="textbox 86"/>
          <p:cNvSpPr/>
          <p:nvPr/>
        </p:nvSpPr>
        <p:spPr>
          <a:xfrm>
            <a:off x="447464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7" name="textbox 87"/>
          <p:cNvSpPr/>
          <p:nvPr/>
        </p:nvSpPr>
        <p:spPr>
          <a:xfrm>
            <a:off x="447464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8" name="textbox 88"/>
          <p:cNvSpPr/>
          <p:nvPr/>
        </p:nvSpPr>
        <p:spPr>
          <a:xfrm>
            <a:off x="447464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89" name="textbox 89"/>
          <p:cNvSpPr/>
          <p:nvPr/>
        </p:nvSpPr>
        <p:spPr>
          <a:xfrm>
            <a:off x="881485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0" name="textbox 90"/>
          <p:cNvSpPr/>
          <p:nvPr/>
        </p:nvSpPr>
        <p:spPr>
          <a:xfrm>
            <a:off x="2335498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1" name="textbox 91"/>
          <p:cNvSpPr/>
          <p:nvPr/>
        </p:nvSpPr>
        <p:spPr>
          <a:xfrm>
            <a:off x="881485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2" name="textbox 92"/>
          <p:cNvSpPr/>
          <p:nvPr/>
        </p:nvSpPr>
        <p:spPr>
          <a:xfrm>
            <a:off x="2335498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3" name="textbox 93"/>
          <p:cNvSpPr/>
          <p:nvPr/>
        </p:nvSpPr>
        <p:spPr>
          <a:xfrm>
            <a:off x="3061706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4" name="textbox 94"/>
          <p:cNvSpPr/>
          <p:nvPr/>
        </p:nvSpPr>
        <p:spPr>
          <a:xfrm>
            <a:off x="3061706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5" name="textbox 95"/>
          <p:cNvSpPr/>
          <p:nvPr/>
        </p:nvSpPr>
        <p:spPr>
          <a:xfrm>
            <a:off x="881485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6" name="textbox 96"/>
          <p:cNvSpPr/>
          <p:nvPr/>
        </p:nvSpPr>
        <p:spPr>
          <a:xfrm>
            <a:off x="2335498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7" name="textbox 97"/>
          <p:cNvSpPr/>
          <p:nvPr/>
        </p:nvSpPr>
        <p:spPr>
          <a:xfrm>
            <a:off x="3061706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8" name="textbox 98"/>
          <p:cNvSpPr/>
          <p:nvPr/>
        </p:nvSpPr>
        <p:spPr>
          <a:xfrm>
            <a:off x="881485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99" name="textbox 99"/>
          <p:cNvSpPr/>
          <p:nvPr/>
        </p:nvSpPr>
        <p:spPr>
          <a:xfrm>
            <a:off x="2335498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0" name="textbox 100"/>
          <p:cNvSpPr/>
          <p:nvPr/>
        </p:nvSpPr>
        <p:spPr>
          <a:xfrm>
            <a:off x="3061706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1" name="textbox 101"/>
          <p:cNvSpPr/>
          <p:nvPr/>
        </p:nvSpPr>
        <p:spPr>
          <a:xfrm>
            <a:off x="881485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2" name="textbox 102"/>
          <p:cNvSpPr/>
          <p:nvPr/>
        </p:nvSpPr>
        <p:spPr>
          <a:xfrm>
            <a:off x="881485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3" name="textbox 103"/>
          <p:cNvSpPr/>
          <p:nvPr/>
        </p:nvSpPr>
        <p:spPr>
          <a:xfrm>
            <a:off x="2335498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4" name="textbox 104"/>
          <p:cNvSpPr/>
          <p:nvPr/>
        </p:nvSpPr>
        <p:spPr>
          <a:xfrm>
            <a:off x="3061706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5" name="textbox 105"/>
          <p:cNvSpPr/>
          <p:nvPr/>
        </p:nvSpPr>
        <p:spPr>
          <a:xfrm>
            <a:off x="3061706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6" name="textbox 106"/>
          <p:cNvSpPr/>
          <p:nvPr/>
        </p:nvSpPr>
        <p:spPr>
          <a:xfrm>
            <a:off x="2335498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7" name="textbox 107"/>
          <p:cNvSpPr/>
          <p:nvPr/>
        </p:nvSpPr>
        <p:spPr>
          <a:xfrm>
            <a:off x="881485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8" name="textbox 108"/>
          <p:cNvSpPr/>
          <p:nvPr/>
        </p:nvSpPr>
        <p:spPr>
          <a:xfrm>
            <a:off x="2335498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09" name="textbox 109"/>
          <p:cNvSpPr/>
          <p:nvPr/>
        </p:nvSpPr>
        <p:spPr>
          <a:xfrm>
            <a:off x="881485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0" name="textbox 110"/>
          <p:cNvSpPr/>
          <p:nvPr/>
        </p:nvSpPr>
        <p:spPr>
          <a:xfrm>
            <a:off x="2335498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1" name="textbox 111"/>
          <p:cNvSpPr/>
          <p:nvPr/>
        </p:nvSpPr>
        <p:spPr>
          <a:xfrm>
            <a:off x="3061706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2" name="textbox 112"/>
          <p:cNvSpPr/>
          <p:nvPr/>
        </p:nvSpPr>
        <p:spPr>
          <a:xfrm>
            <a:off x="3061706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3" name="textbox 113"/>
          <p:cNvSpPr/>
          <p:nvPr/>
        </p:nvSpPr>
        <p:spPr>
          <a:xfrm>
            <a:off x="3061706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4" name="textbox 114"/>
          <p:cNvSpPr/>
          <p:nvPr/>
        </p:nvSpPr>
        <p:spPr>
          <a:xfrm>
            <a:off x="2335498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5" name="textbox 115"/>
          <p:cNvSpPr/>
          <p:nvPr/>
        </p:nvSpPr>
        <p:spPr>
          <a:xfrm>
            <a:off x="881485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6" name="textbox 116"/>
          <p:cNvSpPr/>
          <p:nvPr/>
        </p:nvSpPr>
        <p:spPr>
          <a:xfrm>
            <a:off x="3783738" y="2692398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7" name="textbox 117"/>
          <p:cNvSpPr/>
          <p:nvPr/>
        </p:nvSpPr>
        <p:spPr>
          <a:xfrm>
            <a:off x="3783738" y="2822790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8" name="textbox 118"/>
          <p:cNvSpPr/>
          <p:nvPr/>
        </p:nvSpPr>
        <p:spPr>
          <a:xfrm>
            <a:off x="3783738" y="295317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19" name="textbox 119"/>
          <p:cNvSpPr/>
          <p:nvPr/>
        </p:nvSpPr>
        <p:spPr>
          <a:xfrm>
            <a:off x="3783738" y="1910075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20" name="textbox 120"/>
          <p:cNvSpPr/>
          <p:nvPr/>
        </p:nvSpPr>
        <p:spPr>
          <a:xfrm>
            <a:off x="3783738" y="2562016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21" name="textbox 121"/>
          <p:cNvSpPr/>
          <p:nvPr/>
        </p:nvSpPr>
        <p:spPr>
          <a:xfrm>
            <a:off x="3783738" y="2170849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22" name="textbox 122"/>
          <p:cNvSpPr/>
          <p:nvPr/>
        </p:nvSpPr>
        <p:spPr>
          <a:xfrm>
            <a:off x="3783738" y="2040467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23" name="textbox 123"/>
          <p:cNvSpPr/>
          <p:nvPr/>
        </p:nvSpPr>
        <p:spPr>
          <a:xfrm>
            <a:off x="3783738" y="2431623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124" name="textbox 124"/>
          <p:cNvSpPr/>
          <p:nvPr/>
        </p:nvSpPr>
        <p:spPr>
          <a:xfrm>
            <a:off x="3783738" y="2301242"/>
            <a:ext cx="66039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2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351279" y="1744516"/>
            <a:ext cx="3712845" cy="139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72"/>
              </a:lnSpc>
              <a:tabLst/>
            </a:pPr>
            <a:endParaRPr lang="Arial" altLang="Arial" sz="100" dirty="0"/>
          </a:p>
          <a:p>
            <a:pPr marL="15205" algn="l" rtl="0" eaLnBrk="0">
              <a:lnSpc>
                <a:spcPct val="97000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probability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describe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800" dirty="0"/>
          </a:p>
          <a:p>
            <a:pPr marL="15205" algn="l" rtl="0" eaLnBrk="0">
              <a:lnSpc>
                <a:spcPct val="163000"/>
              </a:lnSpc>
              <a:spcBef>
                <a:spcPts val="227"/>
              </a:spcBef>
              <a:tabLst/>
            </a:pP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Intuition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2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800" dirty="0"/>
          </a:p>
          <a:p>
            <a:pPr marL="1400684" algn="l" rtl="0" eaLnBrk="0">
              <a:lnSpc>
                <a:spcPct val="96000"/>
              </a:lnSpc>
              <a:spcBef>
                <a:spcPts val="917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800" dirty="0"/>
          </a:p>
          <a:p>
            <a:pPr marL="1413244" algn="l" rtl="0" eaLnBrk="0">
              <a:lnSpc>
                <a:spcPct val="98000"/>
              </a:lnSpc>
              <a:spcBef>
                <a:spcPts val="583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4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</a:t>
            </a:r>
            <a:r>
              <a:rPr sz="8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8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600" dirty="0"/>
          </a:p>
          <a:p>
            <a:pPr marL="12700" indent="6832" algn="l" rtl="0" eaLnBrk="0">
              <a:lnSpc>
                <a:spcPct val="125000"/>
              </a:lnSpc>
              <a:spcBef>
                <a:spcPts val="2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deterministic</a:t>
            </a:r>
            <a:r>
              <a:rPr sz="8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8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stochastic</a:t>
            </a:r>
            <a:r>
              <a:rPr sz="8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wind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gust</a:t>
            </a:r>
            <a:r>
              <a:rPr sz="8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94318" y="2608366"/>
            <a:ext cx="84494" cy="113873"/>
          </a:xfrm>
          <a:prstGeom prst="rect">
            <a:avLst/>
          </a:prstGeom>
        </p:spPr>
      </p:pic>
      <p:graphicFrame>
        <p:nvGraphicFramePr>
          <p:cNvPr id="128" name="table 128"/>
          <p:cNvGraphicFramePr>
            <a:graphicFrameLocks noGrp="1"/>
          </p:cNvGraphicFramePr>
          <p:nvPr/>
        </p:nvGraphicFramePr>
        <p:xfrm>
          <a:off x="1822519" y="622664"/>
          <a:ext cx="962660" cy="962660"/>
        </p:xfrm>
        <a:graphic>
          <a:graphicData uri="http://schemas.openxmlformats.org/drawingml/2006/table">
            <a:tbl>
              <a:tblPr/>
              <a:tblGrid>
                <a:gridCol w="321309"/>
                <a:gridCol w="320039"/>
                <a:gridCol w="3213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9"/>
          <p:cNvSpPr/>
          <p:nvPr/>
        </p:nvSpPr>
        <p:spPr>
          <a:xfrm>
            <a:off x="101396" y="121666"/>
            <a:ext cx="91566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00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endParaRPr lang="Arial" altLang="Arial" sz="1000" dirty="0"/>
          </a:p>
        </p:txBody>
      </p:sp>
      <p:sp>
        <p:nvSpPr>
          <p:cNvPr id="130" name="textbox 130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31" name="textbox 131"/>
          <p:cNvSpPr/>
          <p:nvPr/>
        </p:nvSpPr>
        <p:spPr>
          <a:xfrm>
            <a:off x="4355568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2023-04-18T08:06:47</vt:filetime>
  </property>
  <property fmtid="{D5CDD505-2E9C-101B-9397-08002B2CF9AE}" pid="4" name="UsrData">
    <vt:lpwstr>643ddf0ba2d7b00015437029</vt:lpwstr>
  </property>
</Properties>
</file>