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</p:sldIdLst>
  <p:sldSz cx="4607560" cy="3455670"/>
  <p:notesSz cx="6858000" cy="9144000"/>
  <p:custDataLst>
    <p:tags r:id="rId8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7" Type="http://schemas.openxmlformats.org/officeDocument/2006/relationships/tags" Target="tags/tag4.xml"/><Relationship Id="rId86" Type="http://schemas.openxmlformats.org/officeDocument/2006/relationships/tableStyles" Target="tableStyles.xml"/><Relationship Id="rId85" Type="http://schemas.openxmlformats.org/officeDocument/2006/relationships/viewProps" Target="viewProps.xml"/><Relationship Id="rId84" Type="http://schemas.openxmlformats.org/officeDocument/2006/relationships/presProps" Target="presProps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" Target="slide63.xml"/><Relationship Id="rId8" Type="http://schemas.openxmlformats.org/officeDocument/2006/relationships/slide" Target="slide43.xml"/><Relationship Id="rId7" Type="http://schemas.openxmlformats.org/officeDocument/2006/relationships/slide" Target="slide35.xml"/><Relationship Id="rId6" Type="http://schemas.openxmlformats.org/officeDocument/2006/relationships/slide" Target="slide32.xml"/><Relationship Id="rId5" Type="http://schemas.openxmlformats.org/officeDocument/2006/relationships/slide" Target="slide26.xml"/><Relationship Id="rId4" Type="http://schemas.openxmlformats.org/officeDocument/2006/relationships/slide" Target="slide18.xml"/><Relationship Id="rId3" Type="http://schemas.openxmlformats.org/officeDocument/2006/relationships/slide" Target="slide13.xml"/><Relationship Id="rId2" Type="http://schemas.openxmlformats.org/officeDocument/2006/relationships/slide" Target="slide5.xml"/><Relationship Id="rId11" Type="http://schemas.openxmlformats.org/officeDocument/2006/relationships/slideLayout" Target="../slideLayouts/slideLayout1.xml"/><Relationship Id="rId10" Type="http://schemas.openxmlformats.org/officeDocument/2006/relationships/slide" Target="slide67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" Target="slide63.xml"/><Relationship Id="rId8" Type="http://schemas.openxmlformats.org/officeDocument/2006/relationships/slide" Target="slide43.xml"/><Relationship Id="rId7" Type="http://schemas.openxmlformats.org/officeDocument/2006/relationships/slide" Target="slide35.xml"/><Relationship Id="rId6" Type="http://schemas.openxmlformats.org/officeDocument/2006/relationships/slide" Target="slide32.xml"/><Relationship Id="rId5" Type="http://schemas.openxmlformats.org/officeDocument/2006/relationships/slide" Target="slide26.xml"/><Relationship Id="rId4" Type="http://schemas.openxmlformats.org/officeDocument/2006/relationships/slide" Target="slide18.xml"/><Relationship Id="rId3" Type="http://schemas.openxmlformats.org/officeDocument/2006/relationships/slide" Target="slide13.xml"/><Relationship Id="rId2" Type="http://schemas.openxmlformats.org/officeDocument/2006/relationships/slide" Target="slide5.xml"/><Relationship Id="rId11" Type="http://schemas.openxmlformats.org/officeDocument/2006/relationships/slideLayout" Target="../slideLayouts/slideLayout1.xml"/><Relationship Id="rId10" Type="http://schemas.openxmlformats.org/officeDocument/2006/relationships/slide" Target="slide6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" Target="slide63.xml"/><Relationship Id="rId8" Type="http://schemas.openxmlformats.org/officeDocument/2006/relationships/slide" Target="slide43.xml"/><Relationship Id="rId7" Type="http://schemas.openxmlformats.org/officeDocument/2006/relationships/slide" Target="slide35.xml"/><Relationship Id="rId6" Type="http://schemas.openxmlformats.org/officeDocument/2006/relationships/slide" Target="slide32.xml"/><Relationship Id="rId5" Type="http://schemas.openxmlformats.org/officeDocument/2006/relationships/slide" Target="slide26.xml"/><Relationship Id="rId4" Type="http://schemas.openxmlformats.org/officeDocument/2006/relationships/slide" Target="slide18.xml"/><Relationship Id="rId3" Type="http://schemas.openxmlformats.org/officeDocument/2006/relationships/slide" Target="slide13.xml"/><Relationship Id="rId2" Type="http://schemas.openxmlformats.org/officeDocument/2006/relationships/slide" Target="slide5.xml"/><Relationship Id="rId11" Type="http://schemas.openxmlformats.org/officeDocument/2006/relationships/slideLayout" Target="../slideLayouts/slideLayout1.xml"/><Relationship Id="rId10" Type="http://schemas.openxmlformats.org/officeDocument/2006/relationships/slide" Target="slide6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slide" Target="slide63.xml"/><Relationship Id="rId8" Type="http://schemas.openxmlformats.org/officeDocument/2006/relationships/slide" Target="slide43.xml"/><Relationship Id="rId7" Type="http://schemas.openxmlformats.org/officeDocument/2006/relationships/slide" Target="slide35.xml"/><Relationship Id="rId6" Type="http://schemas.openxmlformats.org/officeDocument/2006/relationships/slide" Target="slide32.xml"/><Relationship Id="rId5" Type="http://schemas.openxmlformats.org/officeDocument/2006/relationships/slide" Target="slide26.xml"/><Relationship Id="rId4" Type="http://schemas.openxmlformats.org/officeDocument/2006/relationships/slide" Target="slide18.xml"/><Relationship Id="rId3" Type="http://schemas.openxmlformats.org/officeDocument/2006/relationships/slide" Target="slide13.xml"/><Relationship Id="rId2" Type="http://schemas.openxmlformats.org/officeDocument/2006/relationships/slide" Target="slide5.xml"/><Relationship Id="rId11" Type="http://schemas.openxmlformats.org/officeDocument/2006/relationships/slideLayout" Target="../slideLayouts/slideLayout1.xml"/><Relationship Id="rId10" Type="http://schemas.openxmlformats.org/officeDocument/2006/relationships/slide" Target="slide67.xml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slide" Target="slide63.xml"/><Relationship Id="rId8" Type="http://schemas.openxmlformats.org/officeDocument/2006/relationships/slide" Target="slide43.xml"/><Relationship Id="rId7" Type="http://schemas.openxmlformats.org/officeDocument/2006/relationships/slide" Target="slide35.xml"/><Relationship Id="rId6" Type="http://schemas.openxmlformats.org/officeDocument/2006/relationships/slide" Target="slide32.xml"/><Relationship Id="rId5" Type="http://schemas.openxmlformats.org/officeDocument/2006/relationships/slide" Target="slide26.xml"/><Relationship Id="rId4" Type="http://schemas.openxmlformats.org/officeDocument/2006/relationships/slide" Target="slide18.xml"/><Relationship Id="rId3" Type="http://schemas.openxmlformats.org/officeDocument/2006/relationships/slide" Target="slide13.xml"/><Relationship Id="rId2" Type="http://schemas.openxmlformats.org/officeDocument/2006/relationships/slide" Target="slide5.xml"/><Relationship Id="rId11" Type="http://schemas.openxmlformats.org/officeDocument/2006/relationships/slideLayout" Target="../slideLayouts/slideLayout1.xml"/><Relationship Id="rId10" Type="http://schemas.openxmlformats.org/officeDocument/2006/relationships/slide" Target="slide67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" Target="slide63.xml"/><Relationship Id="rId8" Type="http://schemas.openxmlformats.org/officeDocument/2006/relationships/slide" Target="slide43.xml"/><Relationship Id="rId7" Type="http://schemas.openxmlformats.org/officeDocument/2006/relationships/slide" Target="slide35.xml"/><Relationship Id="rId6" Type="http://schemas.openxmlformats.org/officeDocument/2006/relationships/slide" Target="slide32.xml"/><Relationship Id="rId5" Type="http://schemas.openxmlformats.org/officeDocument/2006/relationships/slide" Target="slide26.xml"/><Relationship Id="rId4" Type="http://schemas.openxmlformats.org/officeDocument/2006/relationships/slide" Target="slide18.xml"/><Relationship Id="rId3" Type="http://schemas.openxmlformats.org/officeDocument/2006/relationships/slide" Target="slide13.xml"/><Relationship Id="rId2" Type="http://schemas.openxmlformats.org/officeDocument/2006/relationships/slide" Target="slide5.xml"/><Relationship Id="rId11" Type="http://schemas.openxmlformats.org/officeDocument/2006/relationships/slideLayout" Target="../slideLayouts/slideLayout1.xml"/><Relationship Id="rId10" Type="http://schemas.openxmlformats.org/officeDocument/2006/relationships/slide" Target="slide67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slide" Target="slide63.xml"/><Relationship Id="rId8" Type="http://schemas.openxmlformats.org/officeDocument/2006/relationships/slide" Target="slide43.xml"/><Relationship Id="rId7" Type="http://schemas.openxmlformats.org/officeDocument/2006/relationships/slide" Target="slide35.xml"/><Relationship Id="rId6" Type="http://schemas.openxmlformats.org/officeDocument/2006/relationships/slide" Target="slide32.xml"/><Relationship Id="rId5" Type="http://schemas.openxmlformats.org/officeDocument/2006/relationships/slide" Target="slide26.xml"/><Relationship Id="rId4" Type="http://schemas.openxmlformats.org/officeDocument/2006/relationships/slide" Target="slide18.xml"/><Relationship Id="rId3" Type="http://schemas.openxmlformats.org/officeDocument/2006/relationships/slide" Target="slide13.xml"/><Relationship Id="rId2" Type="http://schemas.openxmlformats.org/officeDocument/2006/relationships/slide" Target="slide5.xml"/><Relationship Id="rId11" Type="http://schemas.openxmlformats.org/officeDocument/2006/relationships/slideLayout" Target="../slideLayouts/slideLayout1.xml"/><Relationship Id="rId10" Type="http://schemas.openxmlformats.org/officeDocument/2006/relationships/slide" Target="slide67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1.png"/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" Target="slide63.xml"/><Relationship Id="rId8" Type="http://schemas.openxmlformats.org/officeDocument/2006/relationships/slide" Target="slide43.xml"/><Relationship Id="rId7" Type="http://schemas.openxmlformats.org/officeDocument/2006/relationships/slide" Target="slide35.xml"/><Relationship Id="rId6" Type="http://schemas.openxmlformats.org/officeDocument/2006/relationships/slide" Target="slide32.xml"/><Relationship Id="rId5" Type="http://schemas.openxmlformats.org/officeDocument/2006/relationships/slide" Target="slide26.xml"/><Relationship Id="rId4" Type="http://schemas.openxmlformats.org/officeDocument/2006/relationships/slide" Target="slide18.xml"/><Relationship Id="rId3" Type="http://schemas.openxmlformats.org/officeDocument/2006/relationships/slide" Target="slide13.xml"/><Relationship Id="rId2" Type="http://schemas.openxmlformats.org/officeDocument/2006/relationships/slide" Target="slide5.xml"/><Relationship Id="rId11" Type="http://schemas.openxmlformats.org/officeDocument/2006/relationships/slideLayout" Target="../slideLayouts/slideLayout1.xml"/><Relationship Id="rId10" Type="http://schemas.openxmlformats.org/officeDocument/2006/relationships/slide" Target="slide67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slide" Target="slide63.xml"/><Relationship Id="rId8" Type="http://schemas.openxmlformats.org/officeDocument/2006/relationships/slide" Target="slide43.xml"/><Relationship Id="rId7" Type="http://schemas.openxmlformats.org/officeDocument/2006/relationships/slide" Target="slide35.xml"/><Relationship Id="rId6" Type="http://schemas.openxmlformats.org/officeDocument/2006/relationships/slide" Target="slide32.xml"/><Relationship Id="rId5" Type="http://schemas.openxmlformats.org/officeDocument/2006/relationships/slide" Target="slide26.xml"/><Relationship Id="rId4" Type="http://schemas.openxmlformats.org/officeDocument/2006/relationships/slide" Target="slide18.xml"/><Relationship Id="rId3" Type="http://schemas.openxmlformats.org/officeDocument/2006/relationships/slide" Target="slide13.xml"/><Relationship Id="rId2" Type="http://schemas.openxmlformats.org/officeDocument/2006/relationships/slide" Target="slide5.xml"/><Relationship Id="rId11" Type="http://schemas.openxmlformats.org/officeDocument/2006/relationships/slideLayout" Target="../slideLayouts/slideLayout1.xml"/><Relationship Id="rId10" Type="http://schemas.openxmlformats.org/officeDocument/2006/relationships/slide" Target="slide67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slide" Target="slide63.xml"/><Relationship Id="rId8" Type="http://schemas.openxmlformats.org/officeDocument/2006/relationships/slide" Target="slide43.xml"/><Relationship Id="rId7" Type="http://schemas.openxmlformats.org/officeDocument/2006/relationships/slide" Target="slide35.xml"/><Relationship Id="rId6" Type="http://schemas.openxmlformats.org/officeDocument/2006/relationships/slide" Target="slide32.xml"/><Relationship Id="rId5" Type="http://schemas.openxmlformats.org/officeDocument/2006/relationships/slide" Target="slide26.xml"/><Relationship Id="rId4" Type="http://schemas.openxmlformats.org/officeDocument/2006/relationships/slide" Target="slide18.xml"/><Relationship Id="rId3" Type="http://schemas.openxmlformats.org/officeDocument/2006/relationships/slide" Target="slide13.xml"/><Relationship Id="rId2" Type="http://schemas.openxmlformats.org/officeDocument/2006/relationships/slide" Target="slide5.xml"/><Relationship Id="rId11" Type="http://schemas.openxmlformats.org/officeDocument/2006/relationships/slideLayout" Target="../slideLayouts/slideLayout1.xml"/><Relationship Id="rId10" Type="http://schemas.openxmlformats.org/officeDocument/2006/relationships/slide" Target="slide67.xml"/><Relationship Id="rId1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1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1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1" Type="http://schemas.openxmlformats.org/officeDocument/2006/relationships/image" Target="../media/image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1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2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solidFill>
            <a:srgbClr val="E6E6E6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/>
          <p:nvPr/>
        </p:nvSpPr>
        <p:spPr>
          <a:xfrm>
            <a:off x="359994" y="655459"/>
            <a:ext cx="3888104" cy="962025"/>
          </a:xfrm>
          <a:prstGeom prst="rect">
            <a:avLst/>
          </a:prstGeom>
          <a:solidFill>
            <a:srgbClr val="000080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6000"/>
              </a:lnSpc>
            </a:pPr>
            <a:endParaRPr lang="en-US" altLang="en-US" sz="500" dirty="0"/>
          </a:p>
          <a:p>
            <a:pPr marL="1403985" algn="l" rtl="0" eaLnBrk="0">
              <a:lnSpc>
                <a:spcPct val="89000"/>
              </a:lnSpc>
              <a:spcBef>
                <a:spcPts val="5"/>
              </a:spcBef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</a:t>
            </a:r>
            <a:r>
              <a:rPr sz="1400" spc="-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icy</a:t>
            </a:r>
            <a:endParaRPr lang="en-US" altLang="en-US" sz="1400" dirty="0"/>
          </a:p>
          <a:p>
            <a:pPr marL="1818005" algn="l" rtl="0" eaLnBrk="0">
              <a:lnSpc>
                <a:spcPts val="1765"/>
              </a:lnSpc>
              <a:spcBef>
                <a:spcPts val="840"/>
              </a:spcBef>
            </a:pPr>
            <a:r>
              <a:rPr sz="1400" spc="-7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</a:t>
            </a:r>
            <a:r>
              <a:rPr sz="1400" spc="-6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</a:t>
            </a:r>
            <a:endParaRPr lang="en-US" altLang="en-US" sz="1400" dirty="0"/>
          </a:p>
          <a:p>
            <a:pPr algn="l" rtl="0" eaLnBrk="0">
              <a:lnSpc>
                <a:spcPct val="116000"/>
              </a:lnSpc>
            </a:pPr>
            <a:endParaRPr lang="en-US" altLang="en-US" sz="400" dirty="0"/>
          </a:p>
          <a:p>
            <a:pPr marL="880110" algn="l" rtl="0" eaLnBrk="0">
              <a:lnSpc>
                <a:spcPct val="89000"/>
              </a:lnSpc>
              <a:spcBef>
                <a:spcPts val="0"/>
              </a:spcBef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Bellman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Optimality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Equ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ation</a:t>
            </a:r>
            <a:endParaRPr lang="en-US" altLang="en-US" sz="1400" dirty="0"/>
          </a:p>
        </p:txBody>
      </p:sp>
      <p:sp>
        <p:nvSpPr>
          <p:cNvPr id="4" name="rect"/>
          <p:cNvSpPr/>
          <p:nvPr/>
        </p:nvSpPr>
        <p:spPr>
          <a:xfrm>
            <a:off x="0" y="0"/>
            <a:ext cx="4608004" cy="324002"/>
          </a:xfrm>
          <a:prstGeom prst="rect">
            <a:avLst/>
          </a:prstGeom>
          <a:solidFill>
            <a:srgbClr val="00008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/>
          <p:nvPr/>
        </p:nvSpPr>
        <p:spPr>
          <a:xfrm>
            <a:off x="1997600" y="1831535"/>
            <a:ext cx="617855" cy="156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105" name="textbox 105"/>
          <p:cNvSpPr/>
          <p:nvPr/>
        </p:nvSpPr>
        <p:spPr>
          <a:xfrm>
            <a:off x="349065" y="1417909"/>
            <a:ext cx="3535679" cy="16306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7780" algn="l" rtl="0" eaLnBrk="0">
              <a:lnSpc>
                <a:spcPct val="96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Observe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action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values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that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obtained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just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now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lang="en-US" altLang="en-US" sz="900" dirty="0"/>
          </a:p>
          <a:p>
            <a:pPr marL="709930" algn="l" rtl="0" eaLnBrk="0">
              <a:lnSpc>
                <a:spcPct val="169000"/>
              </a:lnSpc>
              <a:spcBef>
                <a:spcPts val="575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1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1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000" spc="1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6.2,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1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1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000" spc="1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8,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1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1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000" spc="0" baseline="-1000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6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9,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2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2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000" spc="2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</a:t>
            </a: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6.2,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1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(s</a:t>
            </a:r>
            <a:r>
              <a:rPr sz="1000" spc="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000" spc="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7.2.</a:t>
            </a:r>
            <a:endParaRPr lang="en-US" altLang="en-US" sz="900" dirty="0"/>
          </a:p>
          <a:p>
            <a:pPr marL="14605" indent="-1905" algn="l" rtl="0" eaLnBrk="0">
              <a:lnSpc>
                <a:spcPct val="151000"/>
              </a:lnSpc>
              <a:spcBef>
                <a:spcPts val="695"/>
              </a:spcBef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What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if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we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select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greatest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action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?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Then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new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obtained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lang="en-US" altLang="en-US" sz="900" dirty="0"/>
          </a:p>
          <a:p>
            <a:pPr algn="l" rtl="0" eaLnBrk="0">
              <a:lnSpc>
                <a:spcPct val="100000"/>
              </a:lnSpc>
            </a:pPr>
            <a:endParaRPr lang="en-US" altLang="en-US" sz="1200" dirty="0"/>
          </a:p>
          <a:p>
            <a:pPr marL="1202055" algn="l" rtl="0" eaLnBrk="0">
              <a:lnSpc>
                <a:spcPct val="84000"/>
              </a:lnSpc>
              <a:spcBef>
                <a:spcPts val="5"/>
              </a:spcBef>
            </a:pPr>
            <a:r>
              <a:rPr sz="1500" spc="20" baseline="-45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900" spc="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</a:t>
            </a:r>
            <a:r>
              <a:rPr sz="1500" spc="20" baseline="-45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1500" spc="0" baseline="-45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500" spc="20" baseline="-4500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1500" spc="0" baseline="-45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1500" spc="0" baseline="-45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-45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900" dirty="0"/>
          </a:p>
        </p:txBody>
      </p:sp>
      <p:sp>
        <p:nvSpPr>
          <p:cNvPr id="106" name="textbox 106"/>
          <p:cNvSpPr/>
          <p:nvPr/>
        </p:nvSpPr>
        <p:spPr>
          <a:xfrm>
            <a:off x="1614586" y="2818281"/>
            <a:ext cx="17272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ne</a:t>
            </a:r>
            <a:r>
              <a:rPr sz="600" spc="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</a:t>
            </a:r>
            <a:endParaRPr lang="en-US" altLang="en-US" sz="600" dirty="0"/>
          </a:p>
        </p:txBody>
      </p:sp>
      <p:sp>
        <p:nvSpPr>
          <p:cNvPr id="107" name="textbox 107"/>
          <p:cNvSpPr/>
          <p:nvPr/>
        </p:nvSpPr>
        <p:spPr>
          <a:xfrm>
            <a:off x="1614586" y="2818281"/>
            <a:ext cx="17272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ne</a:t>
            </a:r>
            <a:r>
              <a:rPr sz="600" spc="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</a:t>
            </a:r>
            <a:endParaRPr lang="en-US" altLang="en-US" sz="600" dirty="0"/>
          </a:p>
        </p:txBody>
      </p:sp>
      <p:sp>
        <p:nvSpPr>
          <p:cNvPr id="108" name="textbox 108"/>
          <p:cNvSpPr/>
          <p:nvPr/>
        </p:nvSpPr>
        <p:spPr>
          <a:xfrm>
            <a:off x="1614586" y="2818281"/>
            <a:ext cx="17272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ne</a:t>
            </a:r>
            <a:r>
              <a:rPr sz="600" spc="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</a:t>
            </a:r>
            <a:endParaRPr lang="en-US" altLang="en-US" sz="600" dirty="0"/>
          </a:p>
        </p:txBody>
      </p:sp>
      <p:sp>
        <p:nvSpPr>
          <p:cNvPr id="109" name="textbox 109"/>
          <p:cNvSpPr/>
          <p:nvPr/>
        </p:nvSpPr>
        <p:spPr>
          <a:xfrm>
            <a:off x="1614586" y="2818281"/>
            <a:ext cx="17272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ne</a:t>
            </a:r>
            <a:r>
              <a:rPr sz="600" spc="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</a:t>
            </a:r>
            <a:endParaRPr lang="en-US" altLang="en-US" sz="600" dirty="0"/>
          </a:p>
        </p:txBody>
      </p:sp>
      <p:sp>
        <p:nvSpPr>
          <p:cNvPr id="110" name="textbox 110"/>
          <p:cNvSpPr/>
          <p:nvPr/>
        </p:nvSpPr>
        <p:spPr>
          <a:xfrm>
            <a:off x="1988440" y="2826872"/>
            <a:ext cx="66675" cy="1028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4000"/>
              </a:lnSpc>
            </a:pPr>
            <a:r>
              <a:rPr sz="6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endParaRPr lang="en-US" altLang="en-US" sz="600" dirty="0"/>
          </a:p>
        </p:txBody>
      </p:sp>
      <p:sp>
        <p:nvSpPr>
          <p:cNvPr id="111" name="textbox 111"/>
          <p:cNvSpPr/>
          <p:nvPr/>
        </p:nvSpPr>
        <p:spPr>
          <a:xfrm>
            <a:off x="1988440" y="2826872"/>
            <a:ext cx="66675" cy="1028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4000"/>
              </a:lnSpc>
            </a:pPr>
            <a:r>
              <a:rPr sz="6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endParaRPr lang="en-US" altLang="en-US" sz="600" dirty="0"/>
          </a:p>
        </p:txBody>
      </p:sp>
      <p:sp>
        <p:nvSpPr>
          <p:cNvPr id="112" name="textbox 112"/>
          <p:cNvSpPr/>
          <p:nvPr/>
        </p:nvSpPr>
        <p:spPr>
          <a:xfrm>
            <a:off x="1614586" y="2818281"/>
            <a:ext cx="17272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ne</a:t>
            </a:r>
            <a:r>
              <a:rPr sz="600" spc="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</a:t>
            </a:r>
            <a:endParaRPr lang="en-US" altLang="en-US" sz="600" dirty="0"/>
          </a:p>
        </p:txBody>
      </p:sp>
      <p:pic>
        <p:nvPicPr>
          <p:cNvPr id="113" name="picture 1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283454" y="2620778"/>
            <a:ext cx="691020" cy="416646"/>
          </a:xfrm>
          <a:prstGeom prst="rect">
            <a:avLst/>
          </a:prstGeom>
        </p:spPr>
      </p:pic>
      <p:sp>
        <p:nvSpPr>
          <p:cNvPr id="114" name="textbox 114"/>
          <p:cNvSpPr/>
          <p:nvPr/>
        </p:nvSpPr>
        <p:spPr>
          <a:xfrm>
            <a:off x="76643" y="3124403"/>
            <a:ext cx="2246629" cy="2813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285115" algn="l" rtl="0" eaLnBrk="0">
              <a:lnSpc>
                <a:spcPts val="1190"/>
              </a:lnSpc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where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000" spc="50" baseline="49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6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arg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1000" spc="0" baseline="3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6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50" baseline="3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50" baseline="3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000" spc="50" baseline="3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6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  <a:p>
            <a:pPr algn="l" rtl="0" eaLnBrk="0">
              <a:lnSpc>
                <a:spcPct val="132000"/>
              </a:lnSpc>
            </a:pPr>
            <a:endParaRPr lang="en-US" altLang="en-US" sz="200" dirty="0"/>
          </a:p>
          <a:p>
            <a:pPr marL="12700" algn="l" rtl="0" eaLnBrk="0">
              <a:lnSpc>
                <a:spcPts val="505"/>
              </a:lnSpc>
              <a:spcBef>
                <a:spcPts val="0"/>
              </a:spcBef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graphicFrame>
        <p:nvGraphicFramePr>
          <p:cNvPr id="115" name="table 115"/>
          <p:cNvGraphicFramePr>
            <a:graphicFrameLocks noGrp="1"/>
          </p:cNvGraphicFramePr>
          <p:nvPr/>
        </p:nvGraphicFramePr>
        <p:xfrm>
          <a:off x="1920204" y="518431"/>
          <a:ext cx="711200" cy="711200"/>
        </p:xfrm>
        <a:graphic>
          <a:graphicData uri="http://schemas.openxmlformats.org/drawingml/2006/table">
            <a:tbl>
              <a:tblPr/>
              <a:tblGrid>
                <a:gridCol w="355600"/>
                <a:gridCol w="355600"/>
              </a:tblGrid>
              <a:tr h="3556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1000" dirty="0"/>
                    </a:p>
                    <a:p>
                      <a:pPr marL="154940" algn="l" rtl="0" eaLnBrk="0">
                        <a:lnSpc>
                          <a:spcPct val="87000"/>
                        </a:lnSpc>
                        <a:spcBef>
                          <a:spcPts val="5"/>
                        </a:spcBef>
                      </a:pPr>
                      <a:r>
                        <a:rPr sz="4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400" strike="sngStrike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400" strike="sngStrike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sz="400" strike="sngStrike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  </a:t>
                      </a:r>
                      <a:endParaRPr lang="en-US" altLang="en-US" sz="400" dirty="0"/>
                    </a:p>
                    <a:p>
                      <a:pPr marL="187325" algn="l" rtl="0" eaLnBrk="0">
                        <a:lnSpc>
                          <a:spcPct val="86000"/>
                        </a:lnSpc>
                        <a:spcBef>
                          <a:spcPts val="85"/>
                        </a:spcBef>
                      </a:pPr>
                      <a:r>
                        <a:rPr sz="4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400" spc="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=-</a:t>
                      </a:r>
                      <a:r>
                        <a:rPr sz="4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4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lang="en-US" altLang="en-US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1000" dirty="0"/>
                    </a:p>
                    <a:p>
                      <a:pPr marL="153035" algn="l" rtl="0" eaLnBrk="0">
                        <a:lnSpc>
                          <a:spcPct val="87000"/>
                        </a:lnSpc>
                        <a:spcBef>
                          <a:spcPts val="5"/>
                        </a:spcBef>
                      </a:pP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4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lang="en-US" altLang="en-US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1000" dirty="0"/>
                    </a:p>
                    <a:p>
                      <a:pPr marL="154940" algn="l" rtl="0" eaLnBrk="0">
                        <a:lnSpc>
                          <a:spcPct val="87000"/>
                        </a:lnSpc>
                        <a:spcBef>
                          <a:spcPts val="0"/>
                        </a:spcBef>
                      </a:pP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400" strike="sngStrike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3</a:t>
                      </a:r>
                      <a:r>
                        <a:rPr sz="400" strike="sngStrike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   </a:t>
                      </a:r>
                      <a:endParaRPr lang="en-US" altLang="en-US" sz="400" dirty="0"/>
                    </a:p>
                    <a:p>
                      <a:pPr marL="172720" algn="l" rtl="0" eaLnBrk="0">
                        <a:lnSpc>
                          <a:spcPct val="86000"/>
                        </a:lnSpc>
                        <a:spcBef>
                          <a:spcPts val="85"/>
                        </a:spcBef>
                      </a:pPr>
                      <a:r>
                        <a:rPr sz="4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400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400" spc="4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lang="en-US" altLang="en-US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5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35890" algn="l" rtl="0" eaLnBrk="0">
                        <a:lnSpc>
                          <a:spcPct val="86000"/>
                        </a:lnSpc>
                      </a:pPr>
                      <a:r>
                        <a:rPr sz="4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400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400" spc="4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lang="en-US" altLang="en-US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</a:tbl>
          </a:graphicData>
        </a:graphic>
      </p:graphicFrame>
      <p:sp>
        <p:nvSpPr>
          <p:cNvPr id="116" name="path"/>
          <p:cNvSpPr/>
          <p:nvPr/>
        </p:nvSpPr>
        <p:spPr>
          <a:xfrm>
            <a:off x="2191823" y="1034674"/>
            <a:ext cx="48538" cy="32358"/>
          </a:xfrm>
          <a:custGeom>
            <a:avLst/>
            <a:gdLst/>
            <a:ahLst/>
            <a:cxnLst/>
            <a:rect l="0" t="0" r="0" b="0"/>
            <a:pathLst>
              <a:path w="76" h="50">
                <a:moveTo>
                  <a:pt x="0" y="0"/>
                </a:moveTo>
                <a:lnTo>
                  <a:pt x="76" y="25"/>
                </a:lnTo>
                <a:lnTo>
                  <a:pt x="0" y="50"/>
                </a:lnTo>
                <a:lnTo>
                  <a:pt x="0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7" name="path"/>
          <p:cNvSpPr/>
          <p:nvPr/>
        </p:nvSpPr>
        <p:spPr>
          <a:xfrm>
            <a:off x="2188228" y="680824"/>
            <a:ext cx="48538" cy="32358"/>
          </a:xfrm>
          <a:custGeom>
            <a:avLst/>
            <a:gdLst/>
            <a:ahLst/>
            <a:cxnLst/>
            <a:rect l="0" t="0" r="0" b="0"/>
            <a:pathLst>
              <a:path w="76" h="50">
                <a:moveTo>
                  <a:pt x="0" y="0"/>
                </a:moveTo>
                <a:lnTo>
                  <a:pt x="76" y="25"/>
                </a:lnTo>
                <a:lnTo>
                  <a:pt x="0" y="50"/>
                </a:lnTo>
                <a:lnTo>
                  <a:pt x="0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8" name="textbox 118"/>
          <p:cNvSpPr/>
          <p:nvPr/>
        </p:nvSpPr>
        <p:spPr>
          <a:xfrm>
            <a:off x="112609" y="66225"/>
            <a:ext cx="1539239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Motivating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examples</a:t>
            </a:r>
            <a:endParaRPr lang="en-US" altLang="en-US" sz="1400" dirty="0"/>
          </a:p>
        </p:txBody>
      </p:sp>
      <p:sp>
        <p:nvSpPr>
          <p:cNvPr id="119" name="textbox 119"/>
          <p:cNvSpPr/>
          <p:nvPr/>
        </p:nvSpPr>
        <p:spPr>
          <a:xfrm>
            <a:off x="2438428" y="682506"/>
            <a:ext cx="151129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2000"/>
              </a:lnSpc>
            </a:pPr>
            <a:endParaRPr lang="en-US" altLang="en-US" sz="400" dirty="0"/>
          </a:p>
          <a:p>
            <a:pPr marL="16510" algn="l" rtl="0" eaLnBrk="0">
              <a:lnSpc>
                <a:spcPct val="86000"/>
              </a:lnSpc>
              <a:spcBef>
                <a:spcPts val="5"/>
              </a:spcBef>
              <a:tabLst>
                <a:tab pos="54610" algn="l"/>
              </a:tabLst>
            </a:pPr>
            <a:r>
              <a:rPr sz="400" spc="0" dirty="0">
                <a:solidFill>
                  <a:srgbClr val="FF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	</a:t>
            </a:r>
            <a:r>
              <a:rPr sz="400" spc="0" dirty="0">
                <a:solidFill>
                  <a:srgbClr val="FF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r</a:t>
            </a:r>
            <a:r>
              <a:rPr sz="400" spc="50" dirty="0">
                <a:solidFill>
                  <a:srgbClr val="FF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=</a:t>
            </a:r>
            <a:r>
              <a:rPr sz="400" spc="40" dirty="0">
                <a:solidFill>
                  <a:srgbClr val="FF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1</a:t>
            </a:r>
            <a:endParaRPr lang="en-US" altLang="en-US" sz="400" dirty="0"/>
          </a:p>
        </p:txBody>
      </p:sp>
      <p:sp>
        <p:nvSpPr>
          <p:cNvPr id="120" name="path"/>
          <p:cNvSpPr/>
          <p:nvPr/>
        </p:nvSpPr>
        <p:spPr>
          <a:xfrm>
            <a:off x="2451128" y="695206"/>
            <a:ext cx="3595" cy="93780"/>
          </a:xfrm>
          <a:custGeom>
            <a:avLst/>
            <a:gdLst/>
            <a:ahLst/>
            <a:cxnLst/>
            <a:rect l="0" t="0" r="0" b="0"/>
            <a:pathLst>
              <a:path w="5" h="147">
                <a:moveTo>
                  <a:pt x="2" y="2"/>
                </a:moveTo>
                <a:lnTo>
                  <a:pt x="2" y="144"/>
                </a:lnTo>
              </a:path>
            </a:pathLst>
          </a:custGeom>
          <a:noFill/>
          <a:ln w="3595" cap="rnd">
            <a:solidFill>
              <a:srgbClr val="00B05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1" name="textbox 121"/>
          <p:cNvSpPr/>
          <p:nvPr/>
        </p:nvSpPr>
        <p:spPr>
          <a:xfrm>
            <a:off x="4355569" y="3316074"/>
            <a:ext cx="179704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8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  <p:sp>
        <p:nvSpPr>
          <p:cNvPr id="122" name="textbox 122"/>
          <p:cNvSpPr/>
          <p:nvPr/>
        </p:nvSpPr>
        <p:spPr>
          <a:xfrm>
            <a:off x="2416196" y="1015620"/>
            <a:ext cx="76200" cy="787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7000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</a:t>
            </a:r>
            <a:r>
              <a:rPr sz="400" spc="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4</a:t>
            </a:r>
            <a:endParaRPr lang="en-US" altLang="en-US" sz="400" dirty="0"/>
          </a:p>
        </p:txBody>
      </p:sp>
      <p:sp>
        <p:nvSpPr>
          <p:cNvPr id="123" name="rect"/>
          <p:cNvSpPr/>
          <p:nvPr/>
        </p:nvSpPr>
        <p:spPr>
          <a:xfrm>
            <a:off x="2422664" y="1018195"/>
            <a:ext cx="63219" cy="62919"/>
          </a:xfrm>
          <a:prstGeom prst="rect">
            <a:avLst/>
          </a:prstGeom>
          <a:solidFill>
            <a:srgbClr val="00B05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4" name="rect"/>
          <p:cNvSpPr/>
          <p:nvPr/>
        </p:nvSpPr>
        <p:spPr>
          <a:xfrm>
            <a:off x="2436746" y="782994"/>
            <a:ext cx="32358" cy="48538"/>
          </a:xfrm>
          <a:prstGeom prst="rect">
            <a:avLst/>
          </a:prstGeom>
          <a:solidFill>
            <a:srgbClr val="00B05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126" name="textbox 126"/>
          <p:cNvSpPr/>
          <p:nvPr/>
        </p:nvSpPr>
        <p:spPr>
          <a:xfrm>
            <a:off x="349064" y="1417909"/>
            <a:ext cx="3535679" cy="16306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7780" algn="l" rtl="0" eaLnBrk="0">
              <a:lnSpc>
                <a:spcPct val="96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Observe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action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values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that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obtained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just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now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lang="en-US" altLang="en-US" sz="900" dirty="0"/>
          </a:p>
          <a:p>
            <a:pPr marL="709930" algn="l" rtl="0" eaLnBrk="0">
              <a:lnSpc>
                <a:spcPct val="169000"/>
              </a:lnSpc>
              <a:spcBef>
                <a:spcPts val="575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1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1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000" spc="1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6.2,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1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1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000" spc="1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8,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1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1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000" spc="0" baseline="-1000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6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9,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2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2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000" spc="2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</a:t>
            </a: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6.2,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1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(s</a:t>
            </a:r>
            <a:r>
              <a:rPr sz="1000" spc="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000" spc="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7.2.</a:t>
            </a:r>
            <a:endParaRPr lang="en-US" altLang="en-US" sz="900" dirty="0"/>
          </a:p>
          <a:p>
            <a:pPr marL="14605" indent="-1905" algn="l" rtl="0" eaLnBrk="0">
              <a:lnSpc>
                <a:spcPct val="151000"/>
              </a:lnSpc>
              <a:spcBef>
                <a:spcPts val="695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What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if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select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greatest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action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?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Then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new</a:t>
            </a:r>
            <a:r>
              <a:rPr sz="900" spc="12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obtained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lang="en-US" altLang="en-US" sz="900" dirty="0"/>
          </a:p>
          <a:p>
            <a:pPr algn="l" rtl="0" eaLnBrk="0">
              <a:lnSpc>
                <a:spcPct val="100000"/>
              </a:lnSpc>
            </a:pPr>
            <a:endParaRPr lang="en-US" altLang="en-US" sz="1200" dirty="0"/>
          </a:p>
          <a:p>
            <a:pPr marL="1202055" algn="l" rtl="0" eaLnBrk="0">
              <a:lnSpc>
                <a:spcPct val="84000"/>
              </a:lnSpc>
              <a:spcBef>
                <a:spcPts val="5"/>
              </a:spcBef>
            </a:pPr>
            <a:r>
              <a:rPr sz="1500" spc="20" baseline="-4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</a:t>
            </a:r>
            <a:r>
              <a:rPr sz="1500" spc="20" baseline="-4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1500" spc="0" baseline="-4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500" spc="20" baseline="-45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1500" spc="0" baseline="-4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1500" spc="0" baseline="-4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-4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900" dirty="0"/>
          </a:p>
        </p:txBody>
      </p:sp>
      <p:sp>
        <p:nvSpPr>
          <p:cNvPr id="127" name="textbox 127"/>
          <p:cNvSpPr/>
          <p:nvPr/>
        </p:nvSpPr>
        <p:spPr>
          <a:xfrm>
            <a:off x="1614573" y="2818281"/>
            <a:ext cx="17272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ne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</a:t>
            </a:r>
            <a:endParaRPr lang="en-US" altLang="en-US" sz="600" dirty="0"/>
          </a:p>
        </p:txBody>
      </p:sp>
      <p:sp>
        <p:nvSpPr>
          <p:cNvPr id="128" name="textbox 128"/>
          <p:cNvSpPr/>
          <p:nvPr/>
        </p:nvSpPr>
        <p:spPr>
          <a:xfrm>
            <a:off x="1614573" y="2818281"/>
            <a:ext cx="17272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ne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</a:t>
            </a:r>
            <a:endParaRPr lang="en-US" altLang="en-US" sz="600" dirty="0"/>
          </a:p>
        </p:txBody>
      </p:sp>
      <p:sp>
        <p:nvSpPr>
          <p:cNvPr id="129" name="textbox 129"/>
          <p:cNvSpPr/>
          <p:nvPr/>
        </p:nvSpPr>
        <p:spPr>
          <a:xfrm>
            <a:off x="1614573" y="2818281"/>
            <a:ext cx="17272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ne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</a:t>
            </a:r>
            <a:endParaRPr lang="en-US" altLang="en-US" sz="600" dirty="0"/>
          </a:p>
        </p:txBody>
      </p:sp>
      <p:sp>
        <p:nvSpPr>
          <p:cNvPr id="130" name="textbox 130"/>
          <p:cNvSpPr/>
          <p:nvPr/>
        </p:nvSpPr>
        <p:spPr>
          <a:xfrm>
            <a:off x="1614573" y="2818281"/>
            <a:ext cx="17272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ne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</a:t>
            </a:r>
            <a:endParaRPr lang="en-US" altLang="en-US" sz="600" dirty="0"/>
          </a:p>
        </p:txBody>
      </p:sp>
      <p:sp>
        <p:nvSpPr>
          <p:cNvPr id="131" name="textbox 131"/>
          <p:cNvSpPr/>
          <p:nvPr/>
        </p:nvSpPr>
        <p:spPr>
          <a:xfrm>
            <a:off x="1988440" y="2826872"/>
            <a:ext cx="66675" cy="1028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4000"/>
              </a:lnSpc>
            </a:pP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endParaRPr lang="en-US" altLang="en-US" sz="600" dirty="0"/>
          </a:p>
        </p:txBody>
      </p:sp>
      <p:sp>
        <p:nvSpPr>
          <p:cNvPr id="132" name="textbox 132"/>
          <p:cNvSpPr/>
          <p:nvPr/>
        </p:nvSpPr>
        <p:spPr>
          <a:xfrm>
            <a:off x="1988440" y="2826872"/>
            <a:ext cx="66675" cy="1028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4000"/>
              </a:lnSpc>
            </a:pP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endParaRPr lang="en-US" altLang="en-US" sz="600" dirty="0"/>
          </a:p>
        </p:txBody>
      </p:sp>
      <p:sp>
        <p:nvSpPr>
          <p:cNvPr id="133" name="textbox 133"/>
          <p:cNvSpPr/>
          <p:nvPr/>
        </p:nvSpPr>
        <p:spPr>
          <a:xfrm>
            <a:off x="1614573" y="2818281"/>
            <a:ext cx="17272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ne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</a:t>
            </a:r>
            <a:endParaRPr lang="en-US" altLang="en-US" sz="600" dirty="0"/>
          </a:p>
        </p:txBody>
      </p:sp>
      <p:pic>
        <p:nvPicPr>
          <p:cNvPr id="134" name="picture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283453" y="2620778"/>
            <a:ext cx="691020" cy="416646"/>
          </a:xfrm>
          <a:prstGeom prst="rect">
            <a:avLst/>
          </a:prstGeom>
        </p:spPr>
      </p:pic>
      <p:sp>
        <p:nvSpPr>
          <p:cNvPr id="135" name="textbox 135"/>
          <p:cNvSpPr/>
          <p:nvPr/>
        </p:nvSpPr>
        <p:spPr>
          <a:xfrm>
            <a:off x="76642" y="3124402"/>
            <a:ext cx="2246629" cy="2813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285115" algn="l" rtl="0" eaLnBrk="0">
              <a:lnSpc>
                <a:spcPts val="119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where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000" spc="50" baseline="49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arg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1000" spc="0" baseline="3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50" baseline="3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50" baseline="3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000" spc="50" baseline="3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  <a:p>
            <a:pPr algn="l" rtl="0" eaLnBrk="0">
              <a:lnSpc>
                <a:spcPct val="132000"/>
              </a:lnSpc>
            </a:pPr>
            <a:endParaRPr lang="en-US" altLang="en-US" sz="200" dirty="0"/>
          </a:p>
          <a:p>
            <a:pPr marL="12700" algn="l" rtl="0" eaLnBrk="0">
              <a:lnSpc>
                <a:spcPts val="505"/>
              </a:lnSpc>
              <a:spcBef>
                <a:spcPts val="0"/>
              </a:spcBef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graphicFrame>
        <p:nvGraphicFramePr>
          <p:cNvPr id="136" name="table 136"/>
          <p:cNvGraphicFramePr>
            <a:graphicFrameLocks noGrp="1"/>
          </p:cNvGraphicFramePr>
          <p:nvPr/>
        </p:nvGraphicFramePr>
        <p:xfrm>
          <a:off x="1920204" y="518431"/>
          <a:ext cx="711200" cy="711200"/>
        </p:xfrm>
        <a:graphic>
          <a:graphicData uri="http://schemas.openxmlformats.org/drawingml/2006/table">
            <a:tbl>
              <a:tblPr/>
              <a:tblGrid>
                <a:gridCol w="355600"/>
                <a:gridCol w="355600"/>
              </a:tblGrid>
              <a:tr h="3556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1000" dirty="0"/>
                    </a:p>
                    <a:p>
                      <a:pPr marL="154940" algn="l" rtl="0" eaLnBrk="0">
                        <a:lnSpc>
                          <a:spcPct val="87000"/>
                        </a:lnSpc>
                        <a:spcBef>
                          <a:spcPts val="5"/>
                        </a:spcBef>
                      </a:pPr>
                      <a:r>
                        <a:rPr sz="4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400" strike="sngStrike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400" strike="sngStrike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sz="400" strike="sngStrike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  </a:t>
                      </a:r>
                      <a:endParaRPr lang="en-US" altLang="en-US" sz="400" dirty="0"/>
                    </a:p>
                    <a:p>
                      <a:pPr marL="187325" algn="l" rtl="0" eaLnBrk="0">
                        <a:lnSpc>
                          <a:spcPct val="86000"/>
                        </a:lnSpc>
                        <a:spcBef>
                          <a:spcPts val="85"/>
                        </a:spcBef>
                      </a:pPr>
                      <a:r>
                        <a:rPr sz="4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400" spc="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=-</a:t>
                      </a:r>
                      <a:r>
                        <a:rPr sz="4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4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lang="en-US" altLang="en-US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1000" dirty="0"/>
                    </a:p>
                    <a:p>
                      <a:pPr marL="153035" algn="l" rtl="0" eaLnBrk="0">
                        <a:lnSpc>
                          <a:spcPct val="87000"/>
                        </a:lnSpc>
                        <a:spcBef>
                          <a:spcPts val="5"/>
                        </a:spcBef>
                      </a:pP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4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lang="en-US" altLang="en-US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1000" dirty="0"/>
                    </a:p>
                    <a:p>
                      <a:pPr marL="154940" algn="l" rtl="0" eaLnBrk="0">
                        <a:lnSpc>
                          <a:spcPct val="87000"/>
                        </a:lnSpc>
                        <a:spcBef>
                          <a:spcPts val="0"/>
                        </a:spcBef>
                      </a:pP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400" strike="sngStrike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3</a:t>
                      </a:r>
                      <a:r>
                        <a:rPr sz="400" strike="sngStrike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   </a:t>
                      </a:r>
                      <a:endParaRPr lang="en-US" altLang="en-US" sz="400" dirty="0"/>
                    </a:p>
                    <a:p>
                      <a:pPr marL="172720" algn="l" rtl="0" eaLnBrk="0">
                        <a:lnSpc>
                          <a:spcPct val="86000"/>
                        </a:lnSpc>
                        <a:spcBef>
                          <a:spcPts val="85"/>
                        </a:spcBef>
                      </a:pPr>
                      <a:r>
                        <a:rPr sz="4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400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400" spc="4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lang="en-US" altLang="en-US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52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35890" algn="l" rtl="0" eaLnBrk="0">
                        <a:lnSpc>
                          <a:spcPct val="86000"/>
                        </a:lnSpc>
                      </a:pPr>
                      <a:r>
                        <a:rPr sz="4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400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400" spc="4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lang="en-US" altLang="en-US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</a:tbl>
          </a:graphicData>
        </a:graphic>
      </p:graphicFrame>
      <p:sp>
        <p:nvSpPr>
          <p:cNvPr id="137" name="path"/>
          <p:cNvSpPr/>
          <p:nvPr/>
        </p:nvSpPr>
        <p:spPr>
          <a:xfrm>
            <a:off x="2191823" y="1034674"/>
            <a:ext cx="48538" cy="32358"/>
          </a:xfrm>
          <a:custGeom>
            <a:avLst/>
            <a:gdLst/>
            <a:ahLst/>
            <a:cxnLst/>
            <a:rect l="0" t="0" r="0" b="0"/>
            <a:pathLst>
              <a:path w="76" h="50">
                <a:moveTo>
                  <a:pt x="0" y="0"/>
                </a:moveTo>
                <a:lnTo>
                  <a:pt x="76" y="25"/>
                </a:lnTo>
                <a:lnTo>
                  <a:pt x="0" y="50"/>
                </a:lnTo>
                <a:lnTo>
                  <a:pt x="0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38" name="path"/>
          <p:cNvSpPr/>
          <p:nvPr/>
        </p:nvSpPr>
        <p:spPr>
          <a:xfrm>
            <a:off x="2188228" y="680824"/>
            <a:ext cx="48538" cy="32358"/>
          </a:xfrm>
          <a:custGeom>
            <a:avLst/>
            <a:gdLst/>
            <a:ahLst/>
            <a:cxnLst/>
            <a:rect l="0" t="0" r="0" b="0"/>
            <a:pathLst>
              <a:path w="76" h="50">
                <a:moveTo>
                  <a:pt x="0" y="0"/>
                </a:moveTo>
                <a:lnTo>
                  <a:pt x="76" y="25"/>
                </a:lnTo>
                <a:lnTo>
                  <a:pt x="0" y="50"/>
                </a:lnTo>
                <a:lnTo>
                  <a:pt x="0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39" name="textbox 139"/>
          <p:cNvSpPr/>
          <p:nvPr/>
        </p:nvSpPr>
        <p:spPr>
          <a:xfrm>
            <a:off x="112609" y="66225"/>
            <a:ext cx="1539239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Motivating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examples</a:t>
            </a:r>
            <a:endParaRPr lang="en-US" altLang="en-US" sz="1400" dirty="0"/>
          </a:p>
        </p:txBody>
      </p:sp>
      <p:sp>
        <p:nvSpPr>
          <p:cNvPr id="140" name="textbox 140"/>
          <p:cNvSpPr/>
          <p:nvPr/>
        </p:nvSpPr>
        <p:spPr>
          <a:xfrm>
            <a:off x="2438428" y="682506"/>
            <a:ext cx="151129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2000"/>
              </a:lnSpc>
            </a:pPr>
            <a:endParaRPr lang="en-US" altLang="en-US" sz="400" dirty="0"/>
          </a:p>
          <a:p>
            <a:pPr marL="16510" algn="l" rtl="0" eaLnBrk="0">
              <a:lnSpc>
                <a:spcPct val="86000"/>
              </a:lnSpc>
              <a:spcBef>
                <a:spcPts val="5"/>
              </a:spcBef>
              <a:tabLst>
                <a:tab pos="54610" algn="l"/>
              </a:tabLst>
            </a:pPr>
            <a:r>
              <a:rPr sz="400" spc="0" dirty="0">
                <a:solidFill>
                  <a:srgbClr val="FF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	</a:t>
            </a:r>
            <a:r>
              <a:rPr sz="400" spc="0" dirty="0">
                <a:solidFill>
                  <a:srgbClr val="FF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r</a:t>
            </a:r>
            <a:r>
              <a:rPr sz="400" spc="50" dirty="0">
                <a:solidFill>
                  <a:srgbClr val="FF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=</a:t>
            </a:r>
            <a:r>
              <a:rPr sz="400" spc="40" dirty="0">
                <a:solidFill>
                  <a:srgbClr val="FF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1</a:t>
            </a:r>
            <a:endParaRPr lang="en-US" altLang="en-US" sz="400" dirty="0"/>
          </a:p>
        </p:txBody>
      </p:sp>
      <p:sp>
        <p:nvSpPr>
          <p:cNvPr id="141" name="path"/>
          <p:cNvSpPr/>
          <p:nvPr/>
        </p:nvSpPr>
        <p:spPr>
          <a:xfrm>
            <a:off x="2451128" y="695206"/>
            <a:ext cx="3595" cy="93780"/>
          </a:xfrm>
          <a:custGeom>
            <a:avLst/>
            <a:gdLst/>
            <a:ahLst/>
            <a:cxnLst/>
            <a:rect l="0" t="0" r="0" b="0"/>
            <a:pathLst>
              <a:path w="5" h="147">
                <a:moveTo>
                  <a:pt x="2" y="2"/>
                </a:moveTo>
                <a:lnTo>
                  <a:pt x="2" y="144"/>
                </a:lnTo>
              </a:path>
            </a:pathLst>
          </a:custGeom>
          <a:noFill/>
          <a:ln w="3595" cap="rnd">
            <a:solidFill>
              <a:srgbClr val="00B05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42" name="textbox 142"/>
          <p:cNvSpPr/>
          <p:nvPr/>
        </p:nvSpPr>
        <p:spPr>
          <a:xfrm>
            <a:off x="4355567" y="3316074"/>
            <a:ext cx="179704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8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  <p:sp>
        <p:nvSpPr>
          <p:cNvPr id="143" name="textbox 143"/>
          <p:cNvSpPr/>
          <p:nvPr/>
        </p:nvSpPr>
        <p:spPr>
          <a:xfrm>
            <a:off x="2416196" y="1015620"/>
            <a:ext cx="76200" cy="787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7000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</a:t>
            </a:r>
            <a:r>
              <a:rPr sz="400" spc="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4</a:t>
            </a:r>
            <a:endParaRPr lang="en-US" altLang="en-US" sz="400" dirty="0"/>
          </a:p>
        </p:txBody>
      </p:sp>
      <p:sp>
        <p:nvSpPr>
          <p:cNvPr id="144" name="rect"/>
          <p:cNvSpPr/>
          <p:nvPr/>
        </p:nvSpPr>
        <p:spPr>
          <a:xfrm>
            <a:off x="2422664" y="1018195"/>
            <a:ext cx="63219" cy="62919"/>
          </a:xfrm>
          <a:prstGeom prst="rect">
            <a:avLst/>
          </a:prstGeom>
          <a:solidFill>
            <a:srgbClr val="00B05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45" name="rect"/>
          <p:cNvSpPr/>
          <p:nvPr/>
        </p:nvSpPr>
        <p:spPr>
          <a:xfrm>
            <a:off x="2436746" y="782994"/>
            <a:ext cx="32358" cy="48538"/>
          </a:xfrm>
          <a:prstGeom prst="rect">
            <a:avLst/>
          </a:prstGeom>
          <a:solidFill>
            <a:srgbClr val="00B05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1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147" name="textbox 147"/>
          <p:cNvSpPr/>
          <p:nvPr/>
        </p:nvSpPr>
        <p:spPr>
          <a:xfrm>
            <a:off x="354253" y="2041682"/>
            <a:ext cx="3107054" cy="6756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Question</a:t>
            </a:r>
            <a:r>
              <a:rPr sz="900" spc="13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13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why</a:t>
            </a:r>
            <a:r>
              <a:rPr sz="900" spc="13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doing</a:t>
            </a:r>
            <a:r>
              <a:rPr sz="900" spc="13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this</a:t>
            </a:r>
            <a:r>
              <a:rPr sz="900" spc="13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can</a:t>
            </a:r>
            <a:r>
              <a:rPr sz="900" spc="13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improve</a:t>
            </a:r>
            <a:r>
              <a:rPr sz="900" spc="13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3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11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?</a:t>
            </a:r>
            <a:endParaRPr lang="en-US" altLang="en-US" sz="900" dirty="0"/>
          </a:p>
          <a:p>
            <a:pPr marL="12700" algn="l" rtl="0" eaLnBrk="0">
              <a:lnSpc>
                <a:spcPts val="1210"/>
              </a:lnSpc>
              <a:spcBef>
                <a:spcPts val="1020"/>
              </a:spcBef>
            </a:pP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Intuition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action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values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can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used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evaluate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actions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  <a:p>
            <a:pPr algn="l" rtl="0" eaLnBrk="0">
              <a:lnSpc>
                <a:spcPct val="108000"/>
              </a:lnSpc>
            </a:pPr>
            <a:endParaRPr lang="en-US" altLang="en-US" sz="500" dirty="0"/>
          </a:p>
          <a:p>
            <a:pPr marL="12700" algn="l" rtl="0" eaLnBrk="0">
              <a:lnSpc>
                <a:spcPts val="1200"/>
              </a:lnSpc>
              <a:spcBef>
                <a:spcPts val="5"/>
              </a:spcBef>
            </a:pP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Math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nontrivial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and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will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introduced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this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lecture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</p:txBody>
      </p:sp>
      <p:graphicFrame>
        <p:nvGraphicFramePr>
          <p:cNvPr id="148" name="table 148"/>
          <p:cNvGraphicFramePr>
            <a:graphicFrameLocks noGrp="1"/>
          </p:cNvGraphicFramePr>
          <p:nvPr/>
        </p:nvGraphicFramePr>
        <p:xfrm>
          <a:off x="1824247" y="931117"/>
          <a:ext cx="889000" cy="889000"/>
        </p:xfrm>
        <a:graphic>
          <a:graphicData uri="http://schemas.openxmlformats.org/drawingml/2006/table">
            <a:tbl>
              <a:tblPr/>
              <a:tblGrid>
                <a:gridCol w="444500"/>
                <a:gridCol w="444500"/>
              </a:tblGrid>
              <a:tr h="4445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193675" algn="l" rtl="0" eaLnBrk="0">
                        <a:lnSpc>
                          <a:spcPct val="87000"/>
                        </a:lnSpc>
                      </a:pPr>
                      <a:r>
                        <a:rPr sz="5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500" strike="sngStrike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500" strike="sngStrike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sz="500" strike="sngStrike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  </a:t>
                      </a:r>
                      <a:endParaRPr lang="en-US" altLang="en-US" sz="500" dirty="0"/>
                    </a:p>
                    <a:p>
                      <a:pPr marL="234315" algn="l" rtl="0" eaLnBrk="0">
                        <a:lnSpc>
                          <a:spcPct val="86000"/>
                        </a:lnSpc>
                        <a:spcBef>
                          <a:spcPts val="105"/>
                        </a:spcBef>
                      </a:pPr>
                      <a:r>
                        <a:rPr sz="5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500" spc="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=-</a:t>
                      </a:r>
                      <a:r>
                        <a:rPr sz="500" spc="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5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191135" algn="l" rtl="0" eaLnBrk="0">
                        <a:lnSpc>
                          <a:spcPct val="87000"/>
                        </a:lnSpc>
                      </a:pP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5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6000"/>
                        </a:lnSpc>
                      </a:pPr>
                      <a:endParaRPr lang="en-US" altLang="en-US" sz="1000" dirty="0"/>
                    </a:p>
                    <a:p>
                      <a:pPr marL="193675" algn="l" rtl="0" eaLnBrk="0">
                        <a:lnSpc>
                          <a:spcPct val="87000"/>
                        </a:lnSpc>
                        <a:spcBef>
                          <a:spcPts val="5"/>
                        </a:spcBef>
                      </a:pP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500" strike="sngStrike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3</a:t>
                      </a:r>
                      <a:r>
                        <a:rPr sz="500" strike="sngStrike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   </a:t>
                      </a:r>
                      <a:endParaRPr lang="en-US" altLang="en-US" sz="500" dirty="0"/>
                    </a:p>
                    <a:p>
                      <a:pPr marL="215900" algn="l" rtl="0" eaLnBrk="0">
                        <a:lnSpc>
                          <a:spcPct val="86000"/>
                        </a:lnSpc>
                        <a:spcBef>
                          <a:spcPts val="105"/>
                        </a:spcBef>
                      </a:pPr>
                      <a:r>
                        <a:rPr sz="5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500" spc="7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500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6000"/>
                        </a:lnSpc>
                      </a:pPr>
                      <a:endParaRPr lang="en-US" altLang="en-US" sz="1000" dirty="0"/>
                    </a:p>
                    <a:p>
                      <a:pPr marL="191135" algn="l" rtl="0" eaLnBrk="0">
                        <a:lnSpc>
                          <a:spcPct val="87000"/>
                        </a:lnSpc>
                        <a:spcBef>
                          <a:spcPts val="5"/>
                        </a:spcBef>
                      </a:pP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5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lang="en-US" altLang="en-US" sz="5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200" dirty="0"/>
                    </a:p>
                    <a:p>
                      <a:pPr marL="169545" algn="l" rtl="0" eaLnBrk="0">
                        <a:lnSpc>
                          <a:spcPct val="86000"/>
                        </a:lnSpc>
                        <a:spcBef>
                          <a:spcPts val="0"/>
                        </a:spcBef>
                      </a:pPr>
                      <a:r>
                        <a:rPr sz="5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500" spc="7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500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</a:tbl>
          </a:graphicData>
        </a:graphic>
      </p:graphicFrame>
      <p:sp>
        <p:nvSpPr>
          <p:cNvPr id="149" name="path"/>
          <p:cNvSpPr/>
          <p:nvPr/>
        </p:nvSpPr>
        <p:spPr>
          <a:xfrm>
            <a:off x="2163782" y="1576447"/>
            <a:ext cx="60675" cy="40450"/>
          </a:xfrm>
          <a:custGeom>
            <a:avLst/>
            <a:gdLst/>
            <a:ahLst/>
            <a:cxnLst/>
            <a:rect l="0" t="0" r="0" b="0"/>
            <a:pathLst>
              <a:path w="95" h="63">
                <a:moveTo>
                  <a:pt x="0" y="0"/>
                </a:moveTo>
                <a:lnTo>
                  <a:pt x="95" y="31"/>
                </a:lnTo>
                <a:lnTo>
                  <a:pt x="0" y="63"/>
                </a:lnTo>
                <a:lnTo>
                  <a:pt x="0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0" name="path"/>
          <p:cNvSpPr/>
          <p:nvPr/>
        </p:nvSpPr>
        <p:spPr>
          <a:xfrm>
            <a:off x="2158653" y="1134117"/>
            <a:ext cx="60675" cy="40450"/>
          </a:xfrm>
          <a:custGeom>
            <a:avLst/>
            <a:gdLst/>
            <a:ahLst/>
            <a:cxnLst/>
            <a:rect l="0" t="0" r="0" b="0"/>
            <a:pathLst>
              <a:path w="95" h="63">
                <a:moveTo>
                  <a:pt x="0" y="0"/>
                </a:moveTo>
                <a:lnTo>
                  <a:pt x="95" y="31"/>
                </a:lnTo>
                <a:lnTo>
                  <a:pt x="0" y="63"/>
                </a:lnTo>
                <a:lnTo>
                  <a:pt x="0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1" name="textbox 151"/>
          <p:cNvSpPr/>
          <p:nvPr/>
        </p:nvSpPr>
        <p:spPr>
          <a:xfrm>
            <a:off x="112609" y="66225"/>
            <a:ext cx="1539239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Motivating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examples</a:t>
            </a:r>
            <a:endParaRPr lang="en-US" altLang="en-US" sz="1400" dirty="0"/>
          </a:p>
        </p:txBody>
      </p:sp>
      <p:sp>
        <p:nvSpPr>
          <p:cNvPr id="152" name="textbox 152"/>
          <p:cNvSpPr/>
          <p:nvPr/>
        </p:nvSpPr>
        <p:spPr>
          <a:xfrm>
            <a:off x="76643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153" name="textbox 153"/>
          <p:cNvSpPr/>
          <p:nvPr/>
        </p:nvSpPr>
        <p:spPr>
          <a:xfrm>
            <a:off x="2475229" y="1139395"/>
            <a:ext cx="182879" cy="1581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3000"/>
              </a:lnSpc>
            </a:pPr>
            <a:endParaRPr lang="en-US" altLang="en-US" sz="400" dirty="0"/>
          </a:p>
          <a:p>
            <a:pPr marL="17145" algn="l" rtl="0" eaLnBrk="0">
              <a:lnSpc>
                <a:spcPct val="86000"/>
              </a:lnSpc>
              <a:spcBef>
                <a:spcPts val="0"/>
              </a:spcBef>
              <a:tabLst>
                <a:tab pos="65405" algn="l"/>
              </a:tabLst>
            </a:pPr>
            <a:r>
              <a:rPr sz="500" spc="0" dirty="0">
                <a:solidFill>
                  <a:srgbClr val="FF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	</a:t>
            </a:r>
            <a:r>
              <a:rPr sz="500" spc="0" dirty="0">
                <a:solidFill>
                  <a:srgbClr val="FF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r</a:t>
            </a:r>
            <a:r>
              <a:rPr sz="500" spc="70" dirty="0">
                <a:solidFill>
                  <a:srgbClr val="FF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=</a:t>
            </a:r>
            <a:r>
              <a:rPr sz="500" spc="50" dirty="0">
                <a:solidFill>
                  <a:srgbClr val="FF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1</a:t>
            </a:r>
            <a:endParaRPr lang="en-US" altLang="en-US" sz="500" dirty="0"/>
          </a:p>
        </p:txBody>
      </p:sp>
      <p:sp>
        <p:nvSpPr>
          <p:cNvPr id="154" name="path"/>
          <p:cNvSpPr/>
          <p:nvPr/>
        </p:nvSpPr>
        <p:spPr>
          <a:xfrm>
            <a:off x="2487929" y="1152095"/>
            <a:ext cx="4494" cy="117230"/>
          </a:xfrm>
          <a:custGeom>
            <a:avLst/>
            <a:gdLst/>
            <a:ahLst/>
            <a:cxnLst/>
            <a:rect l="0" t="0" r="0" b="0"/>
            <a:pathLst>
              <a:path w="7" h="184">
                <a:moveTo>
                  <a:pt x="3" y="3"/>
                </a:moveTo>
                <a:lnTo>
                  <a:pt x="3" y="181"/>
                </a:lnTo>
              </a:path>
            </a:pathLst>
          </a:custGeom>
          <a:noFill/>
          <a:ln w="4494" cap="rnd">
            <a:solidFill>
              <a:srgbClr val="00B05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5" name="textbox 155"/>
          <p:cNvSpPr/>
          <p:nvPr/>
        </p:nvSpPr>
        <p:spPr>
          <a:xfrm>
            <a:off x="4355568" y="3316074"/>
            <a:ext cx="179704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9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  <p:sp>
        <p:nvSpPr>
          <p:cNvPr id="156" name="rect"/>
          <p:cNvSpPr/>
          <p:nvPr/>
        </p:nvSpPr>
        <p:spPr>
          <a:xfrm>
            <a:off x="2469951" y="1261835"/>
            <a:ext cx="40450" cy="60675"/>
          </a:xfrm>
          <a:prstGeom prst="rect">
            <a:avLst/>
          </a:prstGeom>
          <a:solidFill>
            <a:srgbClr val="00B05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1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158" name="textbox 158"/>
          <p:cNvSpPr/>
          <p:nvPr/>
        </p:nvSpPr>
        <p:spPr>
          <a:xfrm>
            <a:off x="519542" y="613199"/>
            <a:ext cx="2273300" cy="24587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21590" algn="l" rtl="0" eaLnBrk="0">
              <a:lnSpc>
                <a:spcPct val="96000"/>
              </a:lnSpc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Motivating</a:t>
            </a:r>
            <a:r>
              <a:rPr sz="900" spc="3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examples</a:t>
            </a:r>
            <a:endParaRPr lang="en-US" altLang="en-US" sz="900" dirty="0"/>
          </a:p>
          <a:p>
            <a:pPr marL="21590" algn="l" rtl="0" eaLnBrk="0">
              <a:lnSpc>
                <a:spcPct val="96000"/>
              </a:lnSpc>
              <a:spcBef>
                <a:spcPts val="1230"/>
              </a:spcBef>
            </a:pP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000080"/>
                      <wpsdc:folHlinkClr xmlns:wpsdc="http://www.wps.cn/officeDocument/2017/drawingmlCustomData" val="000080"/>
                      <wpsdc:hlinkUnderline xmlns:wpsdc="http://www.wps.cn/officeDocument/2017/drawingmlCustomData" val="0"/>
                    </a:ext>
                  </a:extLst>
                </a:hlinkClick>
              </a:rPr>
              <a:t>De</a:t>
            </a:r>
            <a:r>
              <a:rPr sz="900" spc="21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ﬁ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nition</a:t>
            </a:r>
            <a:r>
              <a:rPr sz="900" spc="21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of</a:t>
            </a:r>
            <a:r>
              <a:rPr sz="900" spc="21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20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endParaRPr lang="en-US" altLang="en-US" sz="900" dirty="0"/>
          </a:p>
          <a:p>
            <a:pPr marL="21590" algn="l" rtl="0" eaLnBrk="0">
              <a:lnSpc>
                <a:spcPts val="1210"/>
              </a:lnSpc>
              <a:spcBef>
                <a:spcPts val="1235"/>
              </a:spcBef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BOE</a:t>
            </a:r>
            <a:r>
              <a:rPr sz="900" spc="25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24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Introduction</a:t>
            </a:r>
            <a:endParaRPr lang="en-US" altLang="en-US" sz="900" dirty="0"/>
          </a:p>
          <a:p>
            <a:pPr marL="21590" algn="l" rtl="0" eaLnBrk="0">
              <a:lnSpc>
                <a:spcPct val="96000"/>
              </a:lnSpc>
              <a:spcBef>
                <a:spcPts val="1055"/>
              </a:spcBef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BOE</a:t>
            </a:r>
            <a:r>
              <a:rPr sz="900" spc="16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16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Maximization</a:t>
            </a:r>
            <a:r>
              <a:rPr sz="900" spc="16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on</a:t>
            </a:r>
            <a:r>
              <a:rPr sz="900" spc="16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6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right</a:t>
            </a:r>
            <a:r>
              <a:rPr sz="900" spc="16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hand</a:t>
            </a:r>
            <a:r>
              <a:rPr sz="900" spc="9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side</a:t>
            </a:r>
            <a:endParaRPr lang="en-US" altLang="en-US" sz="900" dirty="0"/>
          </a:p>
          <a:p>
            <a:pPr marL="21590" algn="l" rtl="0" eaLnBrk="0">
              <a:lnSpc>
                <a:spcPct val="93000"/>
              </a:lnSpc>
              <a:spcBef>
                <a:spcPts val="1240"/>
              </a:spcBef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6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BOE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Rewrite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as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8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  <a:p>
            <a:pPr marL="17780" algn="l" rtl="0" eaLnBrk="0">
              <a:lnSpc>
                <a:spcPts val="2270"/>
              </a:lnSpc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7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Contraction</a:t>
            </a:r>
            <a:r>
              <a:rPr sz="900" spc="27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mapping</a:t>
            </a:r>
            <a:r>
              <a:rPr sz="900" spc="25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theorem</a:t>
            </a:r>
            <a:endParaRPr lang="en-US" altLang="en-US" sz="900" dirty="0"/>
          </a:p>
          <a:p>
            <a:pPr marL="21590" algn="l" rtl="0" eaLnBrk="0">
              <a:lnSpc>
                <a:spcPct val="87000"/>
              </a:lnSpc>
              <a:spcBef>
                <a:spcPts val="1305"/>
              </a:spcBef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8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BOE</a:t>
            </a:r>
            <a:r>
              <a:rPr sz="900" spc="14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12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Solution</a:t>
            </a:r>
            <a:endParaRPr lang="en-US" altLang="en-US" sz="900" dirty="0"/>
          </a:p>
          <a:p>
            <a:pPr marL="21590" algn="l" rtl="0" eaLnBrk="0">
              <a:lnSpc>
                <a:spcPct val="93000"/>
              </a:lnSpc>
              <a:spcBef>
                <a:spcPts val="1290"/>
              </a:spcBef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9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BOE</a:t>
            </a:r>
            <a:r>
              <a:rPr sz="900" spc="25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24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Optimality</a:t>
            </a:r>
            <a:endParaRPr lang="en-US" altLang="en-US" sz="900" dirty="0"/>
          </a:p>
          <a:p>
            <a:pPr marL="12700" algn="l" rtl="0" eaLnBrk="0">
              <a:lnSpc>
                <a:spcPts val="2270"/>
              </a:lnSpc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10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Analyzing</a:t>
            </a:r>
            <a:r>
              <a:rPr sz="900" spc="25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24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policies</a:t>
            </a:r>
            <a:endParaRPr lang="en-US" altLang="en-US" sz="900" dirty="0"/>
          </a:p>
        </p:txBody>
      </p:sp>
      <p:sp>
        <p:nvSpPr>
          <p:cNvPr id="159" name="rect"/>
          <p:cNvSpPr/>
          <p:nvPr/>
        </p:nvSpPr>
        <p:spPr>
          <a:xfrm>
            <a:off x="344537" y="2933662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0" name="rect"/>
          <p:cNvSpPr/>
          <p:nvPr/>
        </p:nvSpPr>
        <p:spPr>
          <a:xfrm>
            <a:off x="344537" y="628307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1" name="rect"/>
          <p:cNvSpPr/>
          <p:nvPr/>
        </p:nvSpPr>
        <p:spPr>
          <a:xfrm>
            <a:off x="344537" y="2069161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2" name="rect"/>
          <p:cNvSpPr/>
          <p:nvPr/>
        </p:nvSpPr>
        <p:spPr>
          <a:xfrm>
            <a:off x="344537" y="1204646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3" name="rect"/>
          <p:cNvSpPr/>
          <p:nvPr/>
        </p:nvSpPr>
        <p:spPr>
          <a:xfrm>
            <a:off x="344537" y="916483"/>
            <a:ext cx="113868" cy="113868"/>
          </a:xfrm>
          <a:prstGeom prst="rect">
            <a:avLst/>
          </a:prstGeom>
          <a:solidFill>
            <a:srgbClr val="00008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4" name="rect"/>
          <p:cNvSpPr/>
          <p:nvPr/>
        </p:nvSpPr>
        <p:spPr>
          <a:xfrm>
            <a:off x="344537" y="1492822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5" name="rect"/>
          <p:cNvSpPr/>
          <p:nvPr/>
        </p:nvSpPr>
        <p:spPr>
          <a:xfrm>
            <a:off x="344537" y="1780985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6" name="rect"/>
          <p:cNvSpPr/>
          <p:nvPr/>
        </p:nvSpPr>
        <p:spPr>
          <a:xfrm>
            <a:off x="344537" y="2357324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7" name="rect"/>
          <p:cNvSpPr/>
          <p:nvPr/>
        </p:nvSpPr>
        <p:spPr>
          <a:xfrm>
            <a:off x="344537" y="2645499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8" name="textbox 168"/>
          <p:cNvSpPr/>
          <p:nvPr/>
        </p:nvSpPr>
        <p:spPr>
          <a:xfrm>
            <a:off x="331837" y="632254"/>
            <a:ext cx="139700" cy="24333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2000"/>
              </a:lnSpc>
              <a:tabLst>
                <a:tab pos="50165" algn="l"/>
              </a:tabLst>
            </a:pPr>
            <a:r>
              <a:rPr sz="7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700" spc="-1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7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7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3000"/>
              </a:lnSpc>
              <a:spcBef>
                <a:spcPts val="250"/>
              </a:spcBef>
              <a:tabLst>
                <a:tab pos="44450" algn="l"/>
              </a:tabLst>
            </a:pP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4000"/>
              </a:lnSpc>
              <a:spcBef>
                <a:spcPts val="245"/>
              </a:spcBef>
              <a:tabLst>
                <a:tab pos="4445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3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1000"/>
              </a:lnSpc>
              <a:spcBef>
                <a:spcPts val="245"/>
              </a:spcBef>
              <a:tabLst>
                <a:tab pos="4318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1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2000"/>
              </a:lnSpc>
              <a:spcBef>
                <a:spcPts val="245"/>
              </a:spcBef>
              <a:tabLst>
                <a:tab pos="4445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2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4000"/>
              </a:lnSpc>
              <a:spcBef>
                <a:spcPts val="250"/>
              </a:spcBef>
              <a:tabLst>
                <a:tab pos="4445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6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3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2000"/>
              </a:lnSpc>
              <a:spcBef>
                <a:spcPts val="245"/>
              </a:spcBef>
              <a:tabLst>
                <a:tab pos="4445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7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4000"/>
              </a:lnSpc>
              <a:spcBef>
                <a:spcPts val="250"/>
              </a:spcBef>
              <a:tabLst>
                <a:tab pos="4445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8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4000"/>
              </a:lnSpc>
            </a:pPr>
            <a:endParaRPr lang="en-US" altLang="en-US" sz="200" dirty="0"/>
          </a:p>
          <a:p>
            <a:pPr marL="12700" algn="l" rtl="0" eaLnBrk="0">
              <a:lnSpc>
                <a:spcPct val="84000"/>
              </a:lnSpc>
              <a:spcBef>
                <a:spcPts val="0"/>
              </a:spcBef>
              <a:tabLst>
                <a:tab pos="4445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9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</p:txBody>
      </p:sp>
      <p:sp>
        <p:nvSpPr>
          <p:cNvPr id="169" name="textbox 169"/>
          <p:cNvSpPr/>
          <p:nvPr/>
        </p:nvSpPr>
        <p:spPr>
          <a:xfrm>
            <a:off x="105139" y="74059"/>
            <a:ext cx="557530" cy="2000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2000"/>
              </a:lnSpc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Outline</a:t>
            </a:r>
            <a:endParaRPr lang="en-US" altLang="en-US" sz="1400" dirty="0"/>
          </a:p>
        </p:txBody>
      </p:sp>
      <p:sp>
        <p:nvSpPr>
          <p:cNvPr id="170" name="textbox 170"/>
          <p:cNvSpPr/>
          <p:nvPr/>
        </p:nvSpPr>
        <p:spPr>
          <a:xfrm>
            <a:off x="76642" y="3316075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171" name="textbox 171"/>
          <p:cNvSpPr/>
          <p:nvPr/>
        </p:nvSpPr>
        <p:spPr>
          <a:xfrm>
            <a:off x="4325000" y="3316075"/>
            <a:ext cx="210184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10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2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17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pic>
        <p:nvPicPr>
          <p:cNvPr id="173" name="picture 1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59993" y="1736038"/>
            <a:ext cx="4248010" cy="203200"/>
          </a:xfrm>
          <a:prstGeom prst="rect">
            <a:avLst/>
          </a:prstGeom>
        </p:spPr>
      </p:pic>
      <p:sp>
        <p:nvSpPr>
          <p:cNvPr id="174" name="rect"/>
          <p:cNvSpPr/>
          <p:nvPr/>
        </p:nvSpPr>
        <p:spPr>
          <a:xfrm>
            <a:off x="309192" y="1324558"/>
            <a:ext cx="3989652" cy="170250"/>
          </a:xfrm>
          <a:prstGeom prst="rect">
            <a:avLst/>
          </a:prstGeom>
          <a:solidFill>
            <a:srgbClr val="CCCCCC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75" name="picture 1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9193" y="1482153"/>
            <a:ext cx="4298810" cy="50609"/>
          </a:xfrm>
          <a:prstGeom prst="rect">
            <a:avLst/>
          </a:prstGeom>
        </p:spPr>
      </p:pic>
      <p:pic>
        <p:nvPicPr>
          <p:cNvPr id="176" name="picture 1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09192" y="0"/>
            <a:ext cx="4040404" cy="1888439"/>
          </a:xfrm>
          <a:prstGeom prst="rect">
            <a:avLst/>
          </a:prstGeom>
        </p:spPr>
      </p:pic>
      <p:sp>
        <p:nvSpPr>
          <p:cNvPr id="177" name="textbox 177"/>
          <p:cNvSpPr/>
          <p:nvPr/>
        </p:nvSpPr>
        <p:spPr>
          <a:xfrm>
            <a:off x="76629" y="1523809"/>
            <a:ext cx="4458334" cy="18821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lang="en-US" altLang="en-US" sz="100" dirty="0"/>
          </a:p>
          <a:p>
            <a:pPr marL="287020" indent="0" algn="l" rtl="0" eaLnBrk="0">
              <a:lnSpc>
                <a:spcPct val="140000"/>
              </a:lnSpc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spc="80" baseline="36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6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if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8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80" baseline="7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4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8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all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and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any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other</a:t>
            </a:r>
            <a:r>
              <a:rPr sz="9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</a:t>
            </a:r>
            <a:r>
              <a:rPr sz="800" spc="-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800" spc="-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-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800" dirty="0"/>
          </a:p>
          <a:p>
            <a:pPr marL="287655" algn="l" rtl="0" eaLnBrk="0">
              <a:lnSpc>
                <a:spcPct val="93000"/>
              </a:lnSpc>
              <a:spcBef>
                <a:spcPts val="1075"/>
              </a:spcBef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de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ﬁ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nition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leads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many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questions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lang="en-US" altLang="en-US" sz="900" dirty="0"/>
          </a:p>
          <a:p>
            <a:pPr marL="290195" algn="l" rtl="0" eaLnBrk="0">
              <a:lnSpc>
                <a:spcPts val="1775"/>
              </a:lnSpc>
            </a:pP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Does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exist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?</a:t>
            </a:r>
            <a:endParaRPr lang="en-US" altLang="en-US" sz="900" dirty="0"/>
          </a:p>
          <a:p>
            <a:pPr marL="290195" algn="l" rtl="0" eaLnBrk="0">
              <a:lnSpc>
                <a:spcPts val="1760"/>
              </a:lnSpc>
            </a:pP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unique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?</a:t>
            </a:r>
            <a:endParaRPr lang="en-US" altLang="en-US" sz="900" dirty="0"/>
          </a:p>
          <a:p>
            <a:pPr marL="290195" algn="l" rtl="0" eaLnBrk="0">
              <a:lnSpc>
                <a:spcPct val="93000"/>
              </a:lnSpc>
              <a:spcBef>
                <a:spcPts val="755"/>
              </a:spcBef>
            </a:pP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stochastic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or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deterministic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?</a:t>
            </a:r>
            <a:endParaRPr lang="en-US" altLang="en-US" sz="900" dirty="0"/>
          </a:p>
          <a:p>
            <a:pPr marL="290195" algn="l" rtl="0" eaLnBrk="0">
              <a:lnSpc>
                <a:spcPts val="1760"/>
              </a:lnSpc>
            </a:pPr>
            <a:r>
              <a:rPr sz="900" spc="15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900" spc="15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How</a:t>
            </a:r>
            <a:r>
              <a:rPr sz="900" spc="1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1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obtain</a:t>
            </a:r>
            <a:r>
              <a:rPr sz="900" spc="1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1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?</a:t>
            </a:r>
            <a:endParaRPr lang="en-US" altLang="en-US" sz="900" dirty="0"/>
          </a:p>
          <a:p>
            <a:pPr marL="287655" algn="l" rtl="0" eaLnBrk="0">
              <a:lnSpc>
                <a:spcPct val="96000"/>
              </a:lnSpc>
              <a:spcBef>
                <a:spcPts val="765"/>
              </a:spcBef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answer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these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questions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we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study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Bellman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optimality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equation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  <a:p>
            <a:pPr algn="l" rtl="0" eaLnBrk="0">
              <a:lnSpc>
                <a:spcPct val="129000"/>
              </a:lnSpc>
            </a:pPr>
            <a:endParaRPr lang="en-US" altLang="en-US" sz="200" dirty="0"/>
          </a:p>
          <a:p>
            <a:pPr marL="12700" algn="l" rtl="0" eaLnBrk="0">
              <a:lnSpc>
                <a:spcPts val="505"/>
              </a:lnSpc>
              <a:spcBef>
                <a:spcPts val="0"/>
              </a:spcBef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r>
              <a:rPr sz="4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                                                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                                                                                                                                                                                 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11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50</a:t>
            </a:r>
            <a:endParaRPr lang="en-US" altLang="en-US" sz="400" dirty="0"/>
          </a:p>
        </p:txBody>
      </p:sp>
      <p:sp>
        <p:nvSpPr>
          <p:cNvPr id="178" name="textbox 178"/>
          <p:cNvSpPr/>
          <p:nvPr/>
        </p:nvSpPr>
        <p:spPr>
          <a:xfrm>
            <a:off x="105139" y="66225"/>
            <a:ext cx="3994784" cy="121666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400" spc="-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1400" spc="-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endParaRPr lang="en-US" altLang="en-US" sz="1400" dirty="0"/>
          </a:p>
          <a:p>
            <a:pPr marL="1397635" indent="-1137920" algn="l" rtl="0" eaLnBrk="0">
              <a:lnSpc>
                <a:spcPct val="222000"/>
              </a:lnSpc>
              <a:spcBef>
                <a:spcPts val="645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state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could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used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evaluate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if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good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or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not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if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6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60" baseline="-30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≥</a:t>
            </a:r>
            <a:r>
              <a:rPr sz="40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6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700" spc="60" baseline="-30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sz="40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all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endParaRPr lang="en-US" altLang="en-US" sz="900" dirty="0"/>
          </a:p>
          <a:p>
            <a:pPr algn="l" rtl="0" eaLnBrk="0">
              <a:lnSpc>
                <a:spcPct val="103000"/>
              </a:lnSpc>
            </a:pPr>
            <a:endParaRPr lang="en-US" altLang="en-US" sz="1000" dirty="0"/>
          </a:p>
          <a:p>
            <a:pPr marL="257175" algn="l" rtl="0" eaLnBrk="0">
              <a:lnSpc>
                <a:spcPts val="1210"/>
              </a:lnSpc>
              <a:spcBef>
                <a:spcPts val="5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then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spc="40" baseline="-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“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better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”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than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1000" spc="30" baseline="-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</p:txBody>
      </p:sp>
      <p:sp>
        <p:nvSpPr>
          <p:cNvPr id="179" name="textbox 179"/>
          <p:cNvSpPr/>
          <p:nvPr/>
        </p:nvSpPr>
        <p:spPr>
          <a:xfrm>
            <a:off x="359439" y="1348617"/>
            <a:ext cx="528955" cy="1422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5000"/>
              </a:lnSpc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De</a:t>
            </a:r>
            <a:r>
              <a:rPr sz="900" spc="2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ﬁ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nition</a:t>
            </a:r>
            <a:endParaRPr lang="en-US" altLang="en-US" sz="900" dirty="0"/>
          </a:p>
        </p:txBody>
      </p:sp>
      <p:sp>
        <p:nvSpPr>
          <p:cNvPr id="180" name="path"/>
          <p:cNvSpPr/>
          <p:nvPr/>
        </p:nvSpPr>
        <p:spPr>
          <a:xfrm>
            <a:off x="4298845" y="1349733"/>
            <a:ext cx="0" cy="506955"/>
          </a:xfrm>
          <a:custGeom>
            <a:avLst/>
            <a:gdLst/>
            <a:ahLst/>
            <a:cxnLst/>
            <a:rect l="0" t="0" r="0" b="0"/>
            <a:pathLst>
              <a:path h="798">
                <a:moveTo>
                  <a:pt x="0" y="798"/>
                </a:moveTo>
                <a:lnTo>
                  <a:pt x="0" y="90"/>
                </a:lnTo>
                <a:moveTo>
                  <a:pt x="0" y="90"/>
                </a:moveTo>
                <a:lnTo>
                  <a:pt x="0" y="70"/>
                </a:lnTo>
                <a:moveTo>
                  <a:pt x="0" y="70"/>
                </a:moveTo>
                <a:lnTo>
                  <a:pt x="0" y="50"/>
                </a:lnTo>
                <a:moveTo>
                  <a:pt x="0" y="50"/>
                </a:moveTo>
                <a:lnTo>
                  <a:pt x="0" y="30"/>
                </a:lnTo>
                <a:moveTo>
                  <a:pt x="0" y="30"/>
                </a:moveTo>
                <a:lnTo>
                  <a:pt x="0" y="0"/>
                </a:lnTo>
              </a:path>
            </a:pathLst>
          </a:custGeom>
          <a:noFill/>
          <a:ln cap="flat">
            <a:solidFill>
              <a:srgbClr val="CCCCCC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picture 18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182" name="rect"/>
          <p:cNvSpPr/>
          <p:nvPr/>
        </p:nvSpPr>
        <p:spPr>
          <a:xfrm>
            <a:off x="309192" y="1324558"/>
            <a:ext cx="3989652" cy="170250"/>
          </a:xfrm>
          <a:prstGeom prst="rect">
            <a:avLst/>
          </a:prstGeom>
          <a:solidFill>
            <a:srgbClr val="F0E68C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83" name="picture 1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09193" y="1482153"/>
            <a:ext cx="4298810" cy="50609"/>
          </a:xfrm>
          <a:prstGeom prst="rect">
            <a:avLst/>
          </a:prstGeom>
        </p:spPr>
      </p:pic>
      <p:pic>
        <p:nvPicPr>
          <p:cNvPr id="184" name="picture 1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59993" y="1736038"/>
            <a:ext cx="4248010" cy="203200"/>
          </a:xfrm>
          <a:prstGeom prst="rect">
            <a:avLst/>
          </a:prstGeom>
        </p:spPr>
      </p:pic>
      <p:pic>
        <p:nvPicPr>
          <p:cNvPr id="185" name="picture 18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09192" y="0"/>
            <a:ext cx="4040404" cy="1888439"/>
          </a:xfrm>
          <a:prstGeom prst="rect">
            <a:avLst/>
          </a:prstGeom>
        </p:spPr>
      </p:pic>
      <p:sp>
        <p:nvSpPr>
          <p:cNvPr id="186" name="textbox 186"/>
          <p:cNvSpPr/>
          <p:nvPr/>
        </p:nvSpPr>
        <p:spPr>
          <a:xfrm>
            <a:off x="76630" y="1523809"/>
            <a:ext cx="4458334" cy="18821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lang="en-US" altLang="en-US" sz="100" dirty="0"/>
          </a:p>
          <a:p>
            <a:pPr marL="287020" indent="0" algn="l" rtl="0" eaLnBrk="0">
              <a:lnSpc>
                <a:spcPct val="140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spc="80" baseline="3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if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8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80" baseline="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4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8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all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and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any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other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</a:t>
            </a:r>
            <a:r>
              <a:rPr sz="80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80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800" dirty="0"/>
          </a:p>
          <a:p>
            <a:pPr marL="287655" algn="l" rtl="0" eaLnBrk="0">
              <a:lnSpc>
                <a:spcPct val="93000"/>
              </a:lnSpc>
              <a:spcBef>
                <a:spcPts val="1075"/>
              </a:spcBef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de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ﬁ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nition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leads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many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questions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lang="en-US" altLang="en-US" sz="900" dirty="0"/>
          </a:p>
          <a:p>
            <a:pPr marL="290195" algn="l" rtl="0" eaLnBrk="0">
              <a:lnSpc>
                <a:spcPts val="1775"/>
              </a:lnSpc>
            </a:pP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Does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exist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?</a:t>
            </a:r>
            <a:endParaRPr lang="en-US" altLang="en-US" sz="900" dirty="0"/>
          </a:p>
          <a:p>
            <a:pPr marL="290195" algn="l" rtl="0" eaLnBrk="0">
              <a:lnSpc>
                <a:spcPts val="1760"/>
              </a:lnSpc>
            </a:pP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unique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?</a:t>
            </a:r>
            <a:endParaRPr lang="en-US" altLang="en-US" sz="900" dirty="0"/>
          </a:p>
          <a:p>
            <a:pPr marL="290195" algn="l" rtl="0" eaLnBrk="0">
              <a:lnSpc>
                <a:spcPct val="93000"/>
              </a:lnSpc>
              <a:spcBef>
                <a:spcPts val="755"/>
              </a:spcBef>
            </a:pP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stochastic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or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deterministic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?</a:t>
            </a:r>
            <a:endParaRPr lang="en-US" altLang="en-US" sz="900" dirty="0"/>
          </a:p>
          <a:p>
            <a:pPr marL="290195" algn="l" rtl="0" eaLnBrk="0">
              <a:lnSpc>
                <a:spcPts val="1760"/>
              </a:lnSpc>
            </a:pPr>
            <a:r>
              <a:rPr sz="900" spc="15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900" spc="15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How</a:t>
            </a:r>
            <a:r>
              <a:rPr sz="900" spc="1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1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obtain</a:t>
            </a:r>
            <a:r>
              <a:rPr sz="900" spc="1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1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?</a:t>
            </a:r>
            <a:endParaRPr lang="en-US" altLang="en-US" sz="900" dirty="0"/>
          </a:p>
          <a:p>
            <a:pPr marL="287655" algn="l" rtl="0" eaLnBrk="0">
              <a:lnSpc>
                <a:spcPct val="96000"/>
              </a:lnSpc>
              <a:spcBef>
                <a:spcPts val="765"/>
              </a:spcBef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answer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these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questions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we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study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Bellman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optimality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equation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  <a:p>
            <a:pPr algn="l" rtl="0" eaLnBrk="0">
              <a:lnSpc>
                <a:spcPct val="129000"/>
              </a:lnSpc>
            </a:pPr>
            <a:endParaRPr lang="en-US" altLang="en-US" sz="200" dirty="0"/>
          </a:p>
          <a:p>
            <a:pPr marL="12700" algn="l" rtl="0" eaLnBrk="0">
              <a:lnSpc>
                <a:spcPts val="505"/>
              </a:lnSpc>
              <a:spcBef>
                <a:spcPts val="0"/>
              </a:spcBef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r>
              <a:rPr sz="4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                                                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                                                                                                                                                                                 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11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50</a:t>
            </a:r>
            <a:endParaRPr lang="en-US" altLang="en-US" sz="400" dirty="0"/>
          </a:p>
        </p:txBody>
      </p:sp>
      <p:sp>
        <p:nvSpPr>
          <p:cNvPr id="187" name="textbox 187"/>
          <p:cNvSpPr/>
          <p:nvPr/>
        </p:nvSpPr>
        <p:spPr>
          <a:xfrm>
            <a:off x="105139" y="66225"/>
            <a:ext cx="3994784" cy="121666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400" spc="-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1400" spc="-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endParaRPr lang="en-US" altLang="en-US" sz="1400" dirty="0"/>
          </a:p>
          <a:p>
            <a:pPr marL="1397635" indent="-1137920" algn="l" rtl="0" eaLnBrk="0">
              <a:lnSpc>
                <a:spcPct val="222000"/>
              </a:lnSpc>
              <a:spcBef>
                <a:spcPts val="645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state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could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used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evaluate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if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good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or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not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if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6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60" baseline="-30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≥</a:t>
            </a:r>
            <a:r>
              <a:rPr sz="40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6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700" spc="60" baseline="-30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sz="40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all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endParaRPr lang="en-US" altLang="en-US" sz="900" dirty="0"/>
          </a:p>
          <a:p>
            <a:pPr algn="l" rtl="0" eaLnBrk="0">
              <a:lnSpc>
                <a:spcPct val="103000"/>
              </a:lnSpc>
            </a:pPr>
            <a:endParaRPr lang="en-US" altLang="en-US" sz="1000" dirty="0"/>
          </a:p>
          <a:p>
            <a:pPr marL="257175" algn="l" rtl="0" eaLnBrk="0">
              <a:lnSpc>
                <a:spcPts val="1210"/>
              </a:lnSpc>
              <a:spcBef>
                <a:spcPts val="5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then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spc="40" baseline="-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“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better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”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than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1000" spc="30" baseline="-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</p:txBody>
      </p:sp>
      <p:sp>
        <p:nvSpPr>
          <p:cNvPr id="188" name="textbox 188"/>
          <p:cNvSpPr/>
          <p:nvPr/>
        </p:nvSpPr>
        <p:spPr>
          <a:xfrm>
            <a:off x="359439" y="1348617"/>
            <a:ext cx="528955" cy="1422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5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De</a:t>
            </a:r>
            <a:r>
              <a:rPr sz="900" spc="2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ﬁ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nition</a:t>
            </a:r>
            <a:endParaRPr lang="en-US" altLang="en-US" sz="900" dirty="0"/>
          </a:p>
        </p:txBody>
      </p:sp>
      <p:grpSp>
        <p:nvGrpSpPr>
          <p:cNvPr id="2" name="group 2"/>
          <p:cNvGrpSpPr/>
          <p:nvPr/>
        </p:nvGrpSpPr>
        <p:grpSpPr>
          <a:xfrm rot="21600000">
            <a:off x="4298845" y="1349733"/>
            <a:ext cx="0" cy="506955"/>
            <a:chOff x="0" y="0"/>
            <a:chExt cx="0" cy="506955"/>
          </a:xfrm>
        </p:grpSpPr>
        <p:sp>
          <p:nvSpPr>
            <p:cNvPr id="189" name="path"/>
            <p:cNvSpPr/>
            <p:nvPr/>
          </p:nvSpPr>
          <p:spPr>
            <a:xfrm>
              <a:off x="0" y="57150"/>
              <a:ext cx="0" cy="449804"/>
            </a:xfrm>
            <a:custGeom>
              <a:avLst/>
              <a:gdLst/>
              <a:ahLst/>
              <a:cxnLst/>
              <a:rect l="0" t="0" r="0" b="0"/>
              <a:pathLst>
                <a:path h="708">
                  <a:moveTo>
                    <a:pt x="0" y="708"/>
                  </a:moveTo>
                  <a:lnTo>
                    <a:pt x="0" y="0"/>
                  </a:lnTo>
                </a:path>
              </a:pathLst>
            </a:custGeom>
            <a:noFill/>
            <a:ln cap="flat">
              <a:solidFill>
                <a:srgbClr val="666666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90" name="path"/>
            <p:cNvSpPr/>
            <p:nvPr/>
          </p:nvSpPr>
          <p:spPr>
            <a:xfrm>
              <a:off x="0" y="44450"/>
              <a:ext cx="0" cy="12700"/>
            </a:xfrm>
            <a:custGeom>
              <a:avLst/>
              <a:gdLst/>
              <a:ahLst/>
              <a:cxnLst/>
              <a:rect l="0" t="0" r="0" b="0"/>
              <a:pathLst>
                <a:path h="20">
                  <a:moveTo>
                    <a:pt x="0" y="20"/>
                  </a:moveTo>
                  <a:lnTo>
                    <a:pt x="0" y="0"/>
                  </a:lnTo>
                </a:path>
              </a:pathLst>
            </a:custGeom>
            <a:noFill/>
            <a:ln cap="flat">
              <a:solidFill>
                <a:srgbClr val="8D8D8D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91" name="path"/>
            <p:cNvSpPr/>
            <p:nvPr/>
          </p:nvSpPr>
          <p:spPr>
            <a:xfrm>
              <a:off x="0" y="31750"/>
              <a:ext cx="0" cy="12700"/>
            </a:xfrm>
            <a:custGeom>
              <a:avLst/>
              <a:gdLst/>
              <a:ahLst/>
              <a:cxnLst/>
              <a:rect l="0" t="0" r="0" b="0"/>
              <a:pathLst>
                <a:path h="20">
                  <a:moveTo>
                    <a:pt x="0" y="20"/>
                  </a:moveTo>
                  <a:lnTo>
                    <a:pt x="0" y="0"/>
                  </a:lnTo>
                </a:path>
              </a:pathLst>
            </a:custGeom>
            <a:noFill/>
            <a:ln cap="flat">
              <a:solidFill>
                <a:srgbClr val="A5A5A5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92" name="path"/>
            <p:cNvSpPr/>
            <p:nvPr/>
          </p:nvSpPr>
          <p:spPr>
            <a:xfrm>
              <a:off x="0" y="19050"/>
              <a:ext cx="0" cy="12700"/>
            </a:xfrm>
            <a:custGeom>
              <a:avLst/>
              <a:gdLst/>
              <a:ahLst/>
              <a:cxnLst/>
              <a:rect l="0" t="0" r="0" b="0"/>
              <a:pathLst>
                <a:path h="20">
                  <a:moveTo>
                    <a:pt x="0" y="20"/>
                  </a:moveTo>
                  <a:lnTo>
                    <a:pt x="0" y="0"/>
                  </a:lnTo>
                </a:path>
              </a:pathLst>
            </a:custGeom>
            <a:noFill/>
            <a:ln cap="flat">
              <a:solidFill>
                <a:srgbClr val="C0C0C0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93" name="path"/>
            <p:cNvSpPr/>
            <p:nvPr/>
          </p:nvSpPr>
          <p:spPr>
            <a:xfrm>
              <a:off x="0" y="0"/>
              <a:ext cx="0" cy="19050"/>
            </a:xfrm>
            <a:custGeom>
              <a:avLst/>
              <a:gdLst/>
              <a:ahLst/>
              <a:cxnLst/>
              <a:rect l="0" t="0" r="0" b="0"/>
              <a:pathLst>
                <a:path h="30">
                  <a:moveTo>
                    <a:pt x="0" y="30"/>
                  </a:moveTo>
                  <a:lnTo>
                    <a:pt x="0" y="0"/>
                  </a:lnTo>
                </a:path>
              </a:pathLst>
            </a:custGeom>
            <a:noFill/>
            <a:ln cap="flat">
              <a:solidFill>
                <a:srgbClr val="CCCCCC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picture 1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195" name="rect"/>
          <p:cNvSpPr/>
          <p:nvPr/>
        </p:nvSpPr>
        <p:spPr>
          <a:xfrm>
            <a:off x="309192" y="1324558"/>
            <a:ext cx="3989652" cy="170250"/>
          </a:xfrm>
          <a:prstGeom prst="rect">
            <a:avLst/>
          </a:prstGeom>
          <a:solidFill>
            <a:srgbClr val="F0E68C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96" name="picture 1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09193" y="1482153"/>
            <a:ext cx="4298810" cy="50609"/>
          </a:xfrm>
          <a:prstGeom prst="rect">
            <a:avLst/>
          </a:prstGeom>
        </p:spPr>
      </p:pic>
      <p:pic>
        <p:nvPicPr>
          <p:cNvPr id="197" name="picture 1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59993" y="1736038"/>
            <a:ext cx="4248010" cy="203200"/>
          </a:xfrm>
          <a:prstGeom prst="rect">
            <a:avLst/>
          </a:prstGeom>
        </p:spPr>
      </p:pic>
      <p:pic>
        <p:nvPicPr>
          <p:cNvPr id="198" name="picture 1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09192" y="0"/>
            <a:ext cx="4040404" cy="1888439"/>
          </a:xfrm>
          <a:prstGeom prst="rect">
            <a:avLst/>
          </a:prstGeom>
        </p:spPr>
      </p:pic>
      <p:sp>
        <p:nvSpPr>
          <p:cNvPr id="199" name="textbox 199"/>
          <p:cNvSpPr/>
          <p:nvPr/>
        </p:nvSpPr>
        <p:spPr>
          <a:xfrm>
            <a:off x="76630" y="1523809"/>
            <a:ext cx="4458334" cy="18821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lang="en-US" altLang="en-US" sz="100" dirty="0"/>
          </a:p>
          <a:p>
            <a:pPr marL="287020" indent="0" algn="l" rtl="0" eaLnBrk="0">
              <a:lnSpc>
                <a:spcPct val="140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spc="80" baseline="3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if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8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80" baseline="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4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8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all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and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any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other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</a:t>
            </a:r>
            <a:r>
              <a:rPr sz="80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80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800" dirty="0"/>
          </a:p>
          <a:p>
            <a:pPr marL="287655" algn="l" rtl="0" eaLnBrk="0">
              <a:lnSpc>
                <a:spcPct val="93000"/>
              </a:lnSpc>
              <a:spcBef>
                <a:spcPts val="1075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ﬁ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nition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leads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many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questions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lang="en-US" altLang="en-US" sz="900" dirty="0"/>
          </a:p>
          <a:p>
            <a:pPr marL="290195" algn="l" rtl="0" eaLnBrk="0">
              <a:lnSpc>
                <a:spcPts val="1775"/>
              </a:lnSpc>
            </a:pP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Does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exist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?</a:t>
            </a:r>
            <a:endParaRPr lang="en-US" altLang="en-US" sz="900" dirty="0"/>
          </a:p>
          <a:p>
            <a:pPr marL="290195" algn="l" rtl="0" eaLnBrk="0">
              <a:lnSpc>
                <a:spcPts val="1760"/>
              </a:lnSpc>
            </a:pP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unique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?</a:t>
            </a:r>
            <a:endParaRPr lang="en-US" altLang="en-US" sz="900" dirty="0"/>
          </a:p>
          <a:p>
            <a:pPr marL="290195" algn="l" rtl="0" eaLnBrk="0">
              <a:lnSpc>
                <a:spcPct val="93000"/>
              </a:lnSpc>
              <a:spcBef>
                <a:spcPts val="755"/>
              </a:spcBef>
            </a:pP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stochastic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or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deterministic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?</a:t>
            </a:r>
            <a:endParaRPr lang="en-US" altLang="en-US" sz="900" dirty="0"/>
          </a:p>
          <a:p>
            <a:pPr marL="290195" algn="l" rtl="0" eaLnBrk="0">
              <a:lnSpc>
                <a:spcPts val="1760"/>
              </a:lnSpc>
            </a:pP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How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obtain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?</a:t>
            </a:r>
            <a:endParaRPr lang="en-US" altLang="en-US" sz="900" dirty="0"/>
          </a:p>
          <a:p>
            <a:pPr marL="287655" algn="l" rtl="0" eaLnBrk="0">
              <a:lnSpc>
                <a:spcPct val="96000"/>
              </a:lnSpc>
              <a:spcBef>
                <a:spcPts val="765"/>
              </a:spcBef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answer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these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questions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we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study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Bellman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optimality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equation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  <a:p>
            <a:pPr algn="l" rtl="0" eaLnBrk="0">
              <a:lnSpc>
                <a:spcPct val="129000"/>
              </a:lnSpc>
            </a:pPr>
            <a:endParaRPr lang="en-US" altLang="en-US" sz="200" dirty="0"/>
          </a:p>
          <a:p>
            <a:pPr marL="12700" algn="l" rtl="0" eaLnBrk="0">
              <a:lnSpc>
                <a:spcPts val="505"/>
              </a:lnSpc>
              <a:spcBef>
                <a:spcPts val="0"/>
              </a:spcBef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r>
              <a:rPr sz="4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                                                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                                                                                                                                                                                 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11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50</a:t>
            </a:r>
            <a:endParaRPr lang="en-US" altLang="en-US" sz="400" dirty="0"/>
          </a:p>
        </p:txBody>
      </p:sp>
      <p:sp>
        <p:nvSpPr>
          <p:cNvPr id="200" name="textbox 200"/>
          <p:cNvSpPr/>
          <p:nvPr/>
        </p:nvSpPr>
        <p:spPr>
          <a:xfrm>
            <a:off x="105139" y="66225"/>
            <a:ext cx="3994784" cy="121666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400" spc="-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1400" spc="-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endParaRPr lang="en-US" altLang="en-US" sz="1400" dirty="0"/>
          </a:p>
          <a:p>
            <a:pPr marL="1397635" indent="-1137920" algn="l" rtl="0" eaLnBrk="0">
              <a:lnSpc>
                <a:spcPct val="222000"/>
              </a:lnSpc>
              <a:spcBef>
                <a:spcPts val="645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state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could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used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evaluate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if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good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or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not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if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6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60" baseline="-30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≥</a:t>
            </a:r>
            <a:r>
              <a:rPr sz="40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6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700" spc="60" baseline="-30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sz="40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all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endParaRPr lang="en-US" altLang="en-US" sz="900" dirty="0"/>
          </a:p>
          <a:p>
            <a:pPr algn="l" rtl="0" eaLnBrk="0">
              <a:lnSpc>
                <a:spcPct val="103000"/>
              </a:lnSpc>
            </a:pPr>
            <a:endParaRPr lang="en-US" altLang="en-US" sz="1000" dirty="0"/>
          </a:p>
          <a:p>
            <a:pPr marL="257175" algn="l" rtl="0" eaLnBrk="0">
              <a:lnSpc>
                <a:spcPts val="1210"/>
              </a:lnSpc>
              <a:spcBef>
                <a:spcPts val="5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then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spc="40" baseline="-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“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better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”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than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1000" spc="30" baseline="-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</p:txBody>
      </p:sp>
      <p:sp>
        <p:nvSpPr>
          <p:cNvPr id="201" name="textbox 201"/>
          <p:cNvSpPr/>
          <p:nvPr/>
        </p:nvSpPr>
        <p:spPr>
          <a:xfrm>
            <a:off x="359439" y="1348617"/>
            <a:ext cx="528955" cy="1422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5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De</a:t>
            </a:r>
            <a:r>
              <a:rPr sz="900" spc="2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ﬁ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nition</a:t>
            </a:r>
            <a:endParaRPr lang="en-US" altLang="en-US" sz="900" dirty="0"/>
          </a:p>
        </p:txBody>
      </p:sp>
      <p:grpSp>
        <p:nvGrpSpPr>
          <p:cNvPr id="4" name="group 4"/>
          <p:cNvGrpSpPr/>
          <p:nvPr/>
        </p:nvGrpSpPr>
        <p:grpSpPr>
          <a:xfrm rot="21600000">
            <a:off x="4298845" y="1349733"/>
            <a:ext cx="0" cy="506955"/>
            <a:chOff x="0" y="0"/>
            <a:chExt cx="0" cy="506955"/>
          </a:xfrm>
        </p:grpSpPr>
        <p:sp>
          <p:nvSpPr>
            <p:cNvPr id="202" name="path"/>
            <p:cNvSpPr/>
            <p:nvPr/>
          </p:nvSpPr>
          <p:spPr>
            <a:xfrm>
              <a:off x="0" y="57150"/>
              <a:ext cx="0" cy="449804"/>
            </a:xfrm>
            <a:custGeom>
              <a:avLst/>
              <a:gdLst/>
              <a:ahLst/>
              <a:cxnLst/>
              <a:rect l="0" t="0" r="0" b="0"/>
              <a:pathLst>
                <a:path h="708">
                  <a:moveTo>
                    <a:pt x="0" y="708"/>
                  </a:moveTo>
                  <a:lnTo>
                    <a:pt x="0" y="0"/>
                  </a:lnTo>
                </a:path>
              </a:pathLst>
            </a:custGeom>
            <a:noFill/>
            <a:ln cap="flat">
              <a:solidFill>
                <a:srgbClr val="666666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03" name="path"/>
            <p:cNvSpPr/>
            <p:nvPr/>
          </p:nvSpPr>
          <p:spPr>
            <a:xfrm>
              <a:off x="0" y="44450"/>
              <a:ext cx="0" cy="12700"/>
            </a:xfrm>
            <a:custGeom>
              <a:avLst/>
              <a:gdLst/>
              <a:ahLst/>
              <a:cxnLst/>
              <a:rect l="0" t="0" r="0" b="0"/>
              <a:pathLst>
                <a:path h="20">
                  <a:moveTo>
                    <a:pt x="0" y="20"/>
                  </a:moveTo>
                  <a:lnTo>
                    <a:pt x="0" y="0"/>
                  </a:lnTo>
                </a:path>
              </a:pathLst>
            </a:custGeom>
            <a:noFill/>
            <a:ln cap="flat">
              <a:solidFill>
                <a:srgbClr val="8D8D8D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04" name="path"/>
            <p:cNvSpPr/>
            <p:nvPr/>
          </p:nvSpPr>
          <p:spPr>
            <a:xfrm>
              <a:off x="0" y="31750"/>
              <a:ext cx="0" cy="12700"/>
            </a:xfrm>
            <a:custGeom>
              <a:avLst/>
              <a:gdLst/>
              <a:ahLst/>
              <a:cxnLst/>
              <a:rect l="0" t="0" r="0" b="0"/>
              <a:pathLst>
                <a:path h="20">
                  <a:moveTo>
                    <a:pt x="0" y="20"/>
                  </a:moveTo>
                  <a:lnTo>
                    <a:pt x="0" y="0"/>
                  </a:lnTo>
                </a:path>
              </a:pathLst>
            </a:custGeom>
            <a:noFill/>
            <a:ln cap="flat">
              <a:solidFill>
                <a:srgbClr val="A5A5A5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05" name="path"/>
            <p:cNvSpPr/>
            <p:nvPr/>
          </p:nvSpPr>
          <p:spPr>
            <a:xfrm>
              <a:off x="0" y="19050"/>
              <a:ext cx="0" cy="12700"/>
            </a:xfrm>
            <a:custGeom>
              <a:avLst/>
              <a:gdLst/>
              <a:ahLst/>
              <a:cxnLst/>
              <a:rect l="0" t="0" r="0" b="0"/>
              <a:pathLst>
                <a:path h="20">
                  <a:moveTo>
                    <a:pt x="0" y="20"/>
                  </a:moveTo>
                  <a:lnTo>
                    <a:pt x="0" y="0"/>
                  </a:lnTo>
                </a:path>
              </a:pathLst>
            </a:custGeom>
            <a:noFill/>
            <a:ln cap="flat">
              <a:solidFill>
                <a:srgbClr val="C0C0C0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06" name="path"/>
            <p:cNvSpPr/>
            <p:nvPr/>
          </p:nvSpPr>
          <p:spPr>
            <a:xfrm>
              <a:off x="0" y="0"/>
              <a:ext cx="0" cy="19050"/>
            </a:xfrm>
            <a:custGeom>
              <a:avLst/>
              <a:gdLst/>
              <a:ahLst/>
              <a:cxnLst/>
              <a:rect l="0" t="0" r="0" b="0"/>
              <a:pathLst>
                <a:path h="30">
                  <a:moveTo>
                    <a:pt x="0" y="30"/>
                  </a:moveTo>
                  <a:lnTo>
                    <a:pt x="0" y="0"/>
                  </a:lnTo>
                </a:path>
              </a:pathLst>
            </a:custGeom>
            <a:noFill/>
            <a:ln cap="flat">
              <a:solidFill>
                <a:srgbClr val="CCCCCC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icture 2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pic>
        <p:nvPicPr>
          <p:cNvPr id="208" name="picture 2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59993" y="1736038"/>
            <a:ext cx="4248010" cy="203200"/>
          </a:xfrm>
          <a:prstGeom prst="rect">
            <a:avLst/>
          </a:prstGeom>
        </p:spPr>
      </p:pic>
      <p:sp>
        <p:nvSpPr>
          <p:cNvPr id="209" name="rect"/>
          <p:cNvSpPr/>
          <p:nvPr/>
        </p:nvSpPr>
        <p:spPr>
          <a:xfrm>
            <a:off x="309192" y="1324558"/>
            <a:ext cx="3989652" cy="170250"/>
          </a:xfrm>
          <a:prstGeom prst="rect">
            <a:avLst/>
          </a:prstGeom>
          <a:solidFill>
            <a:srgbClr val="F0E68C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10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9193" y="1482153"/>
            <a:ext cx="4298810" cy="50609"/>
          </a:xfrm>
          <a:prstGeom prst="rect">
            <a:avLst/>
          </a:prstGeom>
        </p:spPr>
      </p:pic>
      <p:pic>
        <p:nvPicPr>
          <p:cNvPr id="211" name="picture 2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09192" y="0"/>
            <a:ext cx="4040404" cy="1888439"/>
          </a:xfrm>
          <a:prstGeom prst="rect">
            <a:avLst/>
          </a:prstGeom>
        </p:spPr>
      </p:pic>
      <p:sp>
        <p:nvSpPr>
          <p:cNvPr id="212" name="textbox 212"/>
          <p:cNvSpPr/>
          <p:nvPr/>
        </p:nvSpPr>
        <p:spPr>
          <a:xfrm>
            <a:off x="76630" y="1523809"/>
            <a:ext cx="4458334" cy="18821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lang="en-US" altLang="en-US" sz="100" dirty="0"/>
          </a:p>
          <a:p>
            <a:pPr marL="287020" indent="0" algn="l" rtl="0" eaLnBrk="0">
              <a:lnSpc>
                <a:spcPct val="140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spc="80" baseline="3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if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8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80" baseline="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4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8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all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and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any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other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</a:t>
            </a:r>
            <a:r>
              <a:rPr sz="80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80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800" dirty="0"/>
          </a:p>
          <a:p>
            <a:pPr marL="287655" algn="l" rtl="0" eaLnBrk="0">
              <a:lnSpc>
                <a:spcPct val="93000"/>
              </a:lnSpc>
              <a:spcBef>
                <a:spcPts val="1075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ﬁ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nition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leads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many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questions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lang="en-US" altLang="en-US" sz="900" dirty="0"/>
          </a:p>
          <a:p>
            <a:pPr marL="290195" algn="l" rtl="0" eaLnBrk="0">
              <a:lnSpc>
                <a:spcPts val="1775"/>
              </a:lnSpc>
            </a:pP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Does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exist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?</a:t>
            </a:r>
            <a:endParaRPr lang="en-US" altLang="en-US" sz="900" dirty="0"/>
          </a:p>
          <a:p>
            <a:pPr marL="290195" algn="l" rtl="0" eaLnBrk="0">
              <a:lnSpc>
                <a:spcPts val="1760"/>
              </a:lnSpc>
            </a:pP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unique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?</a:t>
            </a:r>
            <a:endParaRPr lang="en-US" altLang="en-US" sz="900" dirty="0"/>
          </a:p>
          <a:p>
            <a:pPr marL="290195" algn="l" rtl="0" eaLnBrk="0">
              <a:lnSpc>
                <a:spcPct val="93000"/>
              </a:lnSpc>
              <a:spcBef>
                <a:spcPts val="755"/>
              </a:spcBef>
            </a:pP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stochastic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or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deterministic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?</a:t>
            </a:r>
            <a:endParaRPr lang="en-US" altLang="en-US" sz="900" dirty="0"/>
          </a:p>
          <a:p>
            <a:pPr marL="290195" algn="l" rtl="0" eaLnBrk="0">
              <a:lnSpc>
                <a:spcPts val="1760"/>
              </a:lnSpc>
            </a:pP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How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obtain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?</a:t>
            </a:r>
            <a:endParaRPr lang="en-US" altLang="en-US" sz="900" dirty="0"/>
          </a:p>
          <a:p>
            <a:pPr marL="287655" algn="l" rtl="0" eaLnBrk="0">
              <a:lnSpc>
                <a:spcPct val="96000"/>
              </a:lnSpc>
              <a:spcBef>
                <a:spcPts val="765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answer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these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questions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study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Bellman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optimality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equation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  <a:p>
            <a:pPr algn="l" rtl="0" eaLnBrk="0">
              <a:lnSpc>
                <a:spcPct val="129000"/>
              </a:lnSpc>
            </a:pPr>
            <a:endParaRPr lang="en-US" altLang="en-US" sz="200" dirty="0"/>
          </a:p>
          <a:p>
            <a:pPr marL="12700" algn="l" rtl="0" eaLnBrk="0">
              <a:lnSpc>
                <a:spcPts val="505"/>
              </a:lnSpc>
              <a:spcBef>
                <a:spcPts val="0"/>
              </a:spcBef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r>
              <a:rPr sz="4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                                                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                                                                                                                                                                                 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11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50</a:t>
            </a:r>
            <a:endParaRPr lang="en-US" altLang="en-US" sz="400" dirty="0"/>
          </a:p>
        </p:txBody>
      </p:sp>
      <p:sp>
        <p:nvSpPr>
          <p:cNvPr id="213" name="textbox 213"/>
          <p:cNvSpPr/>
          <p:nvPr/>
        </p:nvSpPr>
        <p:spPr>
          <a:xfrm>
            <a:off x="105139" y="66225"/>
            <a:ext cx="3994784" cy="121666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400" spc="-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1400" spc="-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endParaRPr lang="en-US" altLang="en-US" sz="1400" dirty="0"/>
          </a:p>
          <a:p>
            <a:pPr marL="1397635" indent="-1137920" algn="l" rtl="0" eaLnBrk="0">
              <a:lnSpc>
                <a:spcPct val="222000"/>
              </a:lnSpc>
              <a:spcBef>
                <a:spcPts val="645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state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could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used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evaluate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if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good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or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not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if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6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60" baseline="-30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≥</a:t>
            </a:r>
            <a:r>
              <a:rPr sz="40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6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700" spc="60" baseline="-30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sz="40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all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endParaRPr lang="en-US" altLang="en-US" sz="900" dirty="0"/>
          </a:p>
          <a:p>
            <a:pPr algn="l" rtl="0" eaLnBrk="0">
              <a:lnSpc>
                <a:spcPct val="103000"/>
              </a:lnSpc>
            </a:pPr>
            <a:endParaRPr lang="en-US" altLang="en-US" sz="1000" dirty="0"/>
          </a:p>
          <a:p>
            <a:pPr marL="257175" algn="l" rtl="0" eaLnBrk="0">
              <a:lnSpc>
                <a:spcPts val="1210"/>
              </a:lnSpc>
              <a:spcBef>
                <a:spcPts val="5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then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spc="40" baseline="-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“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better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”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than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1000" spc="30" baseline="-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</p:txBody>
      </p:sp>
      <p:sp>
        <p:nvSpPr>
          <p:cNvPr id="214" name="textbox 214"/>
          <p:cNvSpPr/>
          <p:nvPr/>
        </p:nvSpPr>
        <p:spPr>
          <a:xfrm>
            <a:off x="359439" y="1348617"/>
            <a:ext cx="528955" cy="1422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5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De</a:t>
            </a:r>
            <a:r>
              <a:rPr sz="900" spc="2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ﬁ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nition</a:t>
            </a:r>
            <a:endParaRPr lang="en-US" altLang="en-US" sz="900" dirty="0"/>
          </a:p>
        </p:txBody>
      </p:sp>
      <p:grpSp>
        <p:nvGrpSpPr>
          <p:cNvPr id="6" name="group 6"/>
          <p:cNvGrpSpPr/>
          <p:nvPr/>
        </p:nvGrpSpPr>
        <p:grpSpPr>
          <a:xfrm rot="21600000">
            <a:off x="4298845" y="1349733"/>
            <a:ext cx="0" cy="506955"/>
            <a:chOff x="0" y="0"/>
            <a:chExt cx="0" cy="506955"/>
          </a:xfrm>
        </p:grpSpPr>
        <p:sp>
          <p:nvSpPr>
            <p:cNvPr id="215" name="path"/>
            <p:cNvSpPr/>
            <p:nvPr/>
          </p:nvSpPr>
          <p:spPr>
            <a:xfrm>
              <a:off x="0" y="57150"/>
              <a:ext cx="0" cy="449804"/>
            </a:xfrm>
            <a:custGeom>
              <a:avLst/>
              <a:gdLst/>
              <a:ahLst/>
              <a:cxnLst/>
              <a:rect l="0" t="0" r="0" b="0"/>
              <a:pathLst>
                <a:path h="708">
                  <a:moveTo>
                    <a:pt x="0" y="708"/>
                  </a:moveTo>
                  <a:lnTo>
                    <a:pt x="0" y="0"/>
                  </a:lnTo>
                </a:path>
              </a:pathLst>
            </a:custGeom>
            <a:noFill/>
            <a:ln cap="flat">
              <a:solidFill>
                <a:srgbClr val="666666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16" name="path"/>
            <p:cNvSpPr/>
            <p:nvPr/>
          </p:nvSpPr>
          <p:spPr>
            <a:xfrm>
              <a:off x="0" y="44450"/>
              <a:ext cx="0" cy="12700"/>
            </a:xfrm>
            <a:custGeom>
              <a:avLst/>
              <a:gdLst/>
              <a:ahLst/>
              <a:cxnLst/>
              <a:rect l="0" t="0" r="0" b="0"/>
              <a:pathLst>
                <a:path h="20">
                  <a:moveTo>
                    <a:pt x="0" y="20"/>
                  </a:moveTo>
                  <a:lnTo>
                    <a:pt x="0" y="0"/>
                  </a:lnTo>
                </a:path>
              </a:pathLst>
            </a:custGeom>
            <a:noFill/>
            <a:ln cap="flat">
              <a:solidFill>
                <a:srgbClr val="8D8D8D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17" name="path"/>
            <p:cNvSpPr/>
            <p:nvPr/>
          </p:nvSpPr>
          <p:spPr>
            <a:xfrm>
              <a:off x="0" y="31750"/>
              <a:ext cx="0" cy="12700"/>
            </a:xfrm>
            <a:custGeom>
              <a:avLst/>
              <a:gdLst/>
              <a:ahLst/>
              <a:cxnLst/>
              <a:rect l="0" t="0" r="0" b="0"/>
              <a:pathLst>
                <a:path h="20">
                  <a:moveTo>
                    <a:pt x="0" y="20"/>
                  </a:moveTo>
                  <a:lnTo>
                    <a:pt x="0" y="0"/>
                  </a:lnTo>
                </a:path>
              </a:pathLst>
            </a:custGeom>
            <a:noFill/>
            <a:ln cap="flat">
              <a:solidFill>
                <a:srgbClr val="A5A5A5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18" name="path"/>
            <p:cNvSpPr/>
            <p:nvPr/>
          </p:nvSpPr>
          <p:spPr>
            <a:xfrm>
              <a:off x="0" y="19050"/>
              <a:ext cx="0" cy="12700"/>
            </a:xfrm>
            <a:custGeom>
              <a:avLst/>
              <a:gdLst/>
              <a:ahLst/>
              <a:cxnLst/>
              <a:rect l="0" t="0" r="0" b="0"/>
              <a:pathLst>
                <a:path h="20">
                  <a:moveTo>
                    <a:pt x="0" y="20"/>
                  </a:moveTo>
                  <a:lnTo>
                    <a:pt x="0" y="0"/>
                  </a:lnTo>
                </a:path>
              </a:pathLst>
            </a:custGeom>
            <a:noFill/>
            <a:ln cap="flat">
              <a:solidFill>
                <a:srgbClr val="C0C0C0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19" name="path"/>
            <p:cNvSpPr/>
            <p:nvPr/>
          </p:nvSpPr>
          <p:spPr>
            <a:xfrm>
              <a:off x="0" y="0"/>
              <a:ext cx="0" cy="19050"/>
            </a:xfrm>
            <a:custGeom>
              <a:avLst/>
              <a:gdLst/>
              <a:ahLst/>
              <a:cxnLst/>
              <a:rect l="0" t="0" r="0" b="0"/>
              <a:pathLst>
                <a:path h="30">
                  <a:moveTo>
                    <a:pt x="0" y="30"/>
                  </a:moveTo>
                  <a:lnTo>
                    <a:pt x="0" y="0"/>
                  </a:lnTo>
                </a:path>
              </a:pathLst>
            </a:custGeom>
            <a:noFill/>
            <a:ln cap="flat">
              <a:solidFill>
                <a:srgbClr val="CCCCCC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picture 2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221" name="textbox 221"/>
          <p:cNvSpPr/>
          <p:nvPr/>
        </p:nvSpPr>
        <p:spPr>
          <a:xfrm>
            <a:off x="519542" y="613199"/>
            <a:ext cx="2273300" cy="24587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21590" algn="l" rtl="0" eaLnBrk="0">
              <a:lnSpc>
                <a:spcPct val="96000"/>
              </a:lnSpc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Motivating</a:t>
            </a:r>
            <a:r>
              <a:rPr sz="900" spc="3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examples</a:t>
            </a:r>
            <a:endParaRPr lang="en-US" altLang="en-US" sz="900" dirty="0"/>
          </a:p>
          <a:p>
            <a:pPr marL="21590" algn="l" rtl="0" eaLnBrk="0">
              <a:lnSpc>
                <a:spcPct val="96000"/>
              </a:lnSpc>
              <a:spcBef>
                <a:spcPts val="1230"/>
              </a:spcBef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De</a:t>
            </a:r>
            <a:r>
              <a:rPr sz="900" spc="21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ﬁ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nition</a:t>
            </a:r>
            <a:r>
              <a:rPr sz="900" spc="21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of</a:t>
            </a:r>
            <a:r>
              <a:rPr sz="900" spc="21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2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endParaRPr lang="en-US" altLang="en-US" sz="900" dirty="0"/>
          </a:p>
          <a:p>
            <a:pPr marL="21590" algn="l" rtl="0" eaLnBrk="0">
              <a:lnSpc>
                <a:spcPts val="1210"/>
              </a:lnSpc>
              <a:spcBef>
                <a:spcPts val="1235"/>
              </a:spcBef>
            </a:pP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000080"/>
                      <wpsdc:folHlinkClr xmlns:wpsdc="http://www.wps.cn/officeDocument/2017/drawingmlCustomData" val="000080"/>
                      <wpsdc:hlinkUnderline xmlns:wpsdc="http://www.wps.cn/officeDocument/2017/drawingmlCustomData" val="0"/>
                    </a:ext>
                  </a:extLst>
                </a:hlinkClick>
              </a:rPr>
              <a:t>BOE</a:t>
            </a:r>
            <a:r>
              <a:rPr sz="900" spc="25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24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Introduction</a:t>
            </a:r>
            <a:endParaRPr lang="en-US" altLang="en-US" sz="900" dirty="0"/>
          </a:p>
          <a:p>
            <a:pPr marL="21590" algn="l" rtl="0" eaLnBrk="0">
              <a:lnSpc>
                <a:spcPct val="96000"/>
              </a:lnSpc>
              <a:spcBef>
                <a:spcPts val="1055"/>
              </a:spcBef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BOE</a:t>
            </a:r>
            <a:r>
              <a:rPr sz="900" spc="16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16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Maximization</a:t>
            </a:r>
            <a:r>
              <a:rPr sz="900" spc="16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on</a:t>
            </a:r>
            <a:r>
              <a:rPr sz="900" spc="16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6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right</a:t>
            </a:r>
            <a:r>
              <a:rPr sz="900" spc="16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hand</a:t>
            </a:r>
            <a:r>
              <a:rPr sz="900" spc="9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side</a:t>
            </a:r>
            <a:endParaRPr lang="en-US" altLang="en-US" sz="900" dirty="0"/>
          </a:p>
          <a:p>
            <a:pPr marL="21590" algn="l" rtl="0" eaLnBrk="0">
              <a:lnSpc>
                <a:spcPct val="93000"/>
              </a:lnSpc>
              <a:spcBef>
                <a:spcPts val="1240"/>
              </a:spcBef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6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BOE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Rewrite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as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8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  <a:p>
            <a:pPr marL="17780" algn="l" rtl="0" eaLnBrk="0">
              <a:lnSpc>
                <a:spcPts val="2270"/>
              </a:lnSpc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7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Contraction</a:t>
            </a:r>
            <a:r>
              <a:rPr sz="900" spc="27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mapping</a:t>
            </a:r>
            <a:r>
              <a:rPr sz="900" spc="25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theorem</a:t>
            </a:r>
            <a:endParaRPr lang="en-US" altLang="en-US" sz="900" dirty="0"/>
          </a:p>
          <a:p>
            <a:pPr marL="21590" algn="l" rtl="0" eaLnBrk="0">
              <a:lnSpc>
                <a:spcPct val="87000"/>
              </a:lnSpc>
              <a:spcBef>
                <a:spcPts val="1305"/>
              </a:spcBef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8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BOE</a:t>
            </a:r>
            <a:r>
              <a:rPr sz="900" spc="14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12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Solution</a:t>
            </a:r>
            <a:endParaRPr lang="en-US" altLang="en-US" sz="900" dirty="0"/>
          </a:p>
          <a:p>
            <a:pPr marL="21590" algn="l" rtl="0" eaLnBrk="0">
              <a:lnSpc>
                <a:spcPct val="93000"/>
              </a:lnSpc>
              <a:spcBef>
                <a:spcPts val="1290"/>
              </a:spcBef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9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BOE</a:t>
            </a:r>
            <a:r>
              <a:rPr sz="900" spc="25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24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Optimality</a:t>
            </a:r>
            <a:endParaRPr lang="en-US" altLang="en-US" sz="900" dirty="0"/>
          </a:p>
          <a:p>
            <a:pPr marL="12700" algn="l" rtl="0" eaLnBrk="0">
              <a:lnSpc>
                <a:spcPts val="2270"/>
              </a:lnSpc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10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Analyzing</a:t>
            </a:r>
            <a:r>
              <a:rPr sz="900" spc="25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24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policies</a:t>
            </a:r>
            <a:endParaRPr lang="en-US" altLang="en-US" sz="900" dirty="0"/>
          </a:p>
        </p:txBody>
      </p:sp>
      <p:sp>
        <p:nvSpPr>
          <p:cNvPr id="222" name="rect"/>
          <p:cNvSpPr/>
          <p:nvPr/>
        </p:nvSpPr>
        <p:spPr>
          <a:xfrm>
            <a:off x="344537" y="2357324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23" name="rect"/>
          <p:cNvSpPr/>
          <p:nvPr/>
        </p:nvSpPr>
        <p:spPr>
          <a:xfrm>
            <a:off x="344537" y="2645499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24" name="rect"/>
          <p:cNvSpPr/>
          <p:nvPr/>
        </p:nvSpPr>
        <p:spPr>
          <a:xfrm>
            <a:off x="344537" y="2933662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25" name="rect"/>
          <p:cNvSpPr/>
          <p:nvPr/>
        </p:nvSpPr>
        <p:spPr>
          <a:xfrm>
            <a:off x="344537" y="628307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26" name="rect"/>
          <p:cNvSpPr/>
          <p:nvPr/>
        </p:nvSpPr>
        <p:spPr>
          <a:xfrm>
            <a:off x="344537" y="1780985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27" name="rect"/>
          <p:cNvSpPr/>
          <p:nvPr/>
        </p:nvSpPr>
        <p:spPr>
          <a:xfrm>
            <a:off x="344537" y="2069161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28" name="rect"/>
          <p:cNvSpPr/>
          <p:nvPr/>
        </p:nvSpPr>
        <p:spPr>
          <a:xfrm>
            <a:off x="344537" y="916483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29" name="rect"/>
          <p:cNvSpPr/>
          <p:nvPr/>
        </p:nvSpPr>
        <p:spPr>
          <a:xfrm>
            <a:off x="344537" y="1204646"/>
            <a:ext cx="113868" cy="113868"/>
          </a:xfrm>
          <a:prstGeom prst="rect">
            <a:avLst/>
          </a:prstGeom>
          <a:solidFill>
            <a:srgbClr val="00008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30" name="rect"/>
          <p:cNvSpPr/>
          <p:nvPr/>
        </p:nvSpPr>
        <p:spPr>
          <a:xfrm>
            <a:off x="344537" y="1492822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31" name="textbox 231"/>
          <p:cNvSpPr/>
          <p:nvPr/>
        </p:nvSpPr>
        <p:spPr>
          <a:xfrm>
            <a:off x="331837" y="632254"/>
            <a:ext cx="139700" cy="24333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2000"/>
              </a:lnSpc>
              <a:tabLst>
                <a:tab pos="50165" algn="l"/>
              </a:tabLst>
            </a:pPr>
            <a:r>
              <a:rPr sz="7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700" spc="-1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7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7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3000"/>
              </a:lnSpc>
              <a:spcBef>
                <a:spcPts val="250"/>
              </a:spcBef>
              <a:tabLst>
                <a:tab pos="4445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4000"/>
              </a:lnSpc>
              <a:spcBef>
                <a:spcPts val="245"/>
              </a:spcBef>
              <a:tabLst>
                <a:tab pos="44450" algn="l"/>
              </a:tabLst>
            </a:pP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3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1000"/>
              </a:lnSpc>
              <a:spcBef>
                <a:spcPts val="245"/>
              </a:spcBef>
              <a:tabLst>
                <a:tab pos="4318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1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2000"/>
              </a:lnSpc>
              <a:spcBef>
                <a:spcPts val="245"/>
              </a:spcBef>
              <a:tabLst>
                <a:tab pos="4445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2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4000"/>
              </a:lnSpc>
              <a:spcBef>
                <a:spcPts val="250"/>
              </a:spcBef>
              <a:tabLst>
                <a:tab pos="4445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6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3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2000"/>
              </a:lnSpc>
              <a:spcBef>
                <a:spcPts val="245"/>
              </a:spcBef>
              <a:tabLst>
                <a:tab pos="4445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7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4000"/>
              </a:lnSpc>
              <a:spcBef>
                <a:spcPts val="250"/>
              </a:spcBef>
              <a:tabLst>
                <a:tab pos="4445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8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4000"/>
              </a:lnSpc>
            </a:pPr>
            <a:endParaRPr lang="en-US" altLang="en-US" sz="200" dirty="0"/>
          </a:p>
          <a:p>
            <a:pPr marL="12700" algn="l" rtl="0" eaLnBrk="0">
              <a:lnSpc>
                <a:spcPct val="84000"/>
              </a:lnSpc>
              <a:spcBef>
                <a:spcPts val="0"/>
              </a:spcBef>
              <a:tabLst>
                <a:tab pos="4445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9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</p:txBody>
      </p:sp>
      <p:sp>
        <p:nvSpPr>
          <p:cNvPr id="232" name="textbox 232"/>
          <p:cNvSpPr/>
          <p:nvPr/>
        </p:nvSpPr>
        <p:spPr>
          <a:xfrm>
            <a:off x="105139" y="74059"/>
            <a:ext cx="557530" cy="2000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2000"/>
              </a:lnSpc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Outline</a:t>
            </a:r>
            <a:endParaRPr lang="en-US" altLang="en-US" sz="1400" dirty="0"/>
          </a:p>
        </p:txBody>
      </p:sp>
      <p:sp>
        <p:nvSpPr>
          <p:cNvPr id="233" name="textbox 233"/>
          <p:cNvSpPr/>
          <p:nvPr/>
        </p:nvSpPr>
        <p:spPr>
          <a:xfrm>
            <a:off x="76642" y="3316075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234" name="textbox 234"/>
          <p:cNvSpPr/>
          <p:nvPr/>
        </p:nvSpPr>
        <p:spPr>
          <a:xfrm>
            <a:off x="4325000" y="3316075"/>
            <a:ext cx="210184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12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2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picture 2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236" name="textbox 236"/>
          <p:cNvSpPr/>
          <p:nvPr/>
        </p:nvSpPr>
        <p:spPr>
          <a:xfrm>
            <a:off x="357453" y="800089"/>
            <a:ext cx="3891915" cy="6883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000"/>
              </a:lnSpc>
            </a:pPr>
            <a:endParaRPr lang="en-US" altLang="en-US" sz="100" dirty="0"/>
          </a:p>
          <a:p>
            <a:pPr marL="13970" algn="l" rtl="0" eaLnBrk="0">
              <a:lnSpc>
                <a:spcPct val="97000"/>
              </a:lnSpc>
            </a:pP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Bellman</a:t>
            </a:r>
            <a:r>
              <a:rPr sz="900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optimality</a:t>
            </a:r>
            <a:r>
              <a:rPr sz="900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equation</a:t>
            </a:r>
            <a:r>
              <a:rPr sz="900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b="1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elementwise</a:t>
            </a:r>
            <a:r>
              <a:rPr sz="900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form</a:t>
            </a:r>
            <a:r>
              <a:rPr sz="900" b="1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b="1" spc="1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lang="en-US" altLang="en-US" sz="900" dirty="0"/>
          </a:p>
          <a:p>
            <a:pPr algn="l" rtl="0" eaLnBrk="0">
              <a:lnSpc>
                <a:spcPct val="134000"/>
              </a:lnSpc>
            </a:pPr>
            <a:endParaRPr lang="en-US" altLang="en-US" sz="1000" dirty="0"/>
          </a:p>
          <a:p>
            <a:pPr algn="l" rtl="0" eaLnBrk="0">
              <a:lnSpc>
                <a:spcPct val="122000"/>
              </a:lnSpc>
            </a:pPr>
            <a:endParaRPr lang="en-US" altLang="en-US" sz="200" dirty="0"/>
          </a:p>
          <a:p>
            <a:pPr marL="12700" algn="l" rtl="0" eaLnBrk="0">
              <a:lnSpc>
                <a:spcPct val="98000"/>
              </a:lnSpc>
              <a:spcBef>
                <a:spcPts val="0"/>
              </a:spcBef>
            </a:pPr>
            <a:r>
              <a:rPr sz="1500" spc="0" baseline="-38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500" spc="20" baseline="-38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1500" spc="0" baseline="-38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500" spc="20" baseline="-38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20" baseline="-38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</a:t>
            </a:r>
            <a:r>
              <a:rPr sz="1500" spc="20" baseline="-3800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1500" spc="0" baseline="-3800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500" spc="20" baseline="-38000" dirty="0">
                <a:solidFill>
                  <a:srgbClr val="0000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1500" spc="0" baseline="-3800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500" spc="20" baseline="-3800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2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</a:t>
            </a:r>
            <a:r>
              <a:rPr sz="1500" spc="0" baseline="-38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1500" spc="20" baseline="-38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1500" spc="0" baseline="-38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1500" spc="20" baseline="-38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1500" spc="0" baseline="-38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500" spc="20" baseline="-38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-38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500" spc="20" baseline="-38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1500" spc="0" baseline="-38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20" baseline="-38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-38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</a:t>
            </a:r>
            <a:r>
              <a:rPr sz="1500" spc="0" baseline="-38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1500" spc="20" baseline="-38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1500" spc="0" baseline="-38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20" baseline="-1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20" baseline="-38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1500" spc="0" baseline="-38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500" spc="20" baseline="-38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-38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500" spc="20" baseline="-38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1500" spc="0" baseline="-38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500" spc="20" baseline="-38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1500" spc="0" baseline="-38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20" baseline="-1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20" baseline="-38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-38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1500" spc="0" baseline="-38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sz="1500" spc="0" baseline="-38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-38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spc="0" baseline="-38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endParaRPr lang="en-US" altLang="en-US" sz="975" dirty="0"/>
          </a:p>
        </p:txBody>
      </p:sp>
      <p:sp>
        <p:nvSpPr>
          <p:cNvPr id="237" name="textbox 237"/>
          <p:cNvSpPr/>
          <p:nvPr/>
        </p:nvSpPr>
        <p:spPr>
          <a:xfrm>
            <a:off x="1071975" y="1370097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238" name="textbox 238"/>
          <p:cNvSpPr/>
          <p:nvPr/>
        </p:nvSpPr>
        <p:spPr>
          <a:xfrm>
            <a:off x="1071975" y="1370097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239" name="textbox 239"/>
          <p:cNvSpPr/>
          <p:nvPr/>
        </p:nvSpPr>
        <p:spPr>
          <a:xfrm>
            <a:off x="1071975" y="1370097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240" name="textbox 240"/>
          <p:cNvSpPr/>
          <p:nvPr/>
        </p:nvSpPr>
        <p:spPr>
          <a:xfrm>
            <a:off x="1071975" y="1370097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241" name="textbox 241"/>
          <p:cNvSpPr/>
          <p:nvPr/>
        </p:nvSpPr>
        <p:spPr>
          <a:xfrm>
            <a:off x="1071975" y="1370097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242" name="textbox 242"/>
          <p:cNvSpPr/>
          <p:nvPr/>
        </p:nvSpPr>
        <p:spPr>
          <a:xfrm>
            <a:off x="1071975" y="1370097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243" name="textbox 243"/>
          <p:cNvSpPr/>
          <p:nvPr/>
        </p:nvSpPr>
        <p:spPr>
          <a:xfrm>
            <a:off x="1071975" y="1370097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244" name="textbox 244"/>
          <p:cNvSpPr/>
          <p:nvPr/>
        </p:nvSpPr>
        <p:spPr>
          <a:xfrm>
            <a:off x="1071975" y="1370097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245" name="textbox 245"/>
          <p:cNvSpPr/>
          <p:nvPr/>
        </p:nvSpPr>
        <p:spPr>
          <a:xfrm>
            <a:off x="1071975" y="1370097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246" name="textbox 246"/>
          <p:cNvSpPr/>
          <p:nvPr/>
        </p:nvSpPr>
        <p:spPr>
          <a:xfrm>
            <a:off x="1071975" y="1370097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247" name="textbox 247"/>
          <p:cNvSpPr/>
          <p:nvPr/>
        </p:nvSpPr>
        <p:spPr>
          <a:xfrm>
            <a:off x="1071975" y="1370097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248" name="textbox 248"/>
          <p:cNvSpPr/>
          <p:nvPr/>
        </p:nvSpPr>
        <p:spPr>
          <a:xfrm>
            <a:off x="1071975" y="1370097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249" name="textbox 249"/>
          <p:cNvSpPr/>
          <p:nvPr/>
        </p:nvSpPr>
        <p:spPr>
          <a:xfrm>
            <a:off x="1071975" y="1370097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250" name="textbox 250"/>
          <p:cNvSpPr/>
          <p:nvPr/>
        </p:nvSpPr>
        <p:spPr>
          <a:xfrm>
            <a:off x="1071975" y="1370097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251" name="textbox 251"/>
          <p:cNvSpPr/>
          <p:nvPr/>
        </p:nvSpPr>
        <p:spPr>
          <a:xfrm>
            <a:off x="1071975" y="1370097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252" name="textbox 252"/>
          <p:cNvSpPr/>
          <p:nvPr/>
        </p:nvSpPr>
        <p:spPr>
          <a:xfrm>
            <a:off x="1593840" y="1032390"/>
            <a:ext cx="95885" cy="4425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280"/>
              </a:lnSpc>
            </a:pP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╱</a:t>
            </a:r>
            <a:endParaRPr lang="en-US" altLang="en-US" sz="900" dirty="0"/>
          </a:p>
        </p:txBody>
      </p:sp>
      <p:sp>
        <p:nvSpPr>
          <p:cNvPr id="253" name="textbox 253"/>
          <p:cNvSpPr/>
          <p:nvPr/>
        </p:nvSpPr>
        <p:spPr>
          <a:xfrm>
            <a:off x="3558753" y="1032390"/>
            <a:ext cx="121285" cy="4425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280"/>
              </a:lnSpc>
            </a:pPr>
            <a:r>
              <a:rPr sz="900" spc="3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\</a:t>
            </a:r>
            <a:endParaRPr lang="en-US" altLang="en-US" sz="900" dirty="0"/>
          </a:p>
        </p:txBody>
      </p:sp>
      <p:sp>
        <p:nvSpPr>
          <p:cNvPr id="254" name="textbox 254"/>
          <p:cNvSpPr/>
          <p:nvPr/>
        </p:nvSpPr>
        <p:spPr>
          <a:xfrm>
            <a:off x="2721119" y="1381474"/>
            <a:ext cx="47625" cy="723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4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endParaRPr lang="en-US" altLang="en-US" sz="400" dirty="0"/>
          </a:p>
        </p:txBody>
      </p:sp>
      <p:sp>
        <p:nvSpPr>
          <p:cNvPr id="255" name="textbox 255"/>
          <p:cNvSpPr/>
          <p:nvPr/>
        </p:nvSpPr>
        <p:spPr>
          <a:xfrm>
            <a:off x="2673759" y="1375711"/>
            <a:ext cx="6731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endParaRPr lang="en-US" altLang="en-US" sz="600" dirty="0"/>
          </a:p>
        </p:txBody>
      </p:sp>
      <p:sp>
        <p:nvSpPr>
          <p:cNvPr id="256" name="textbox 256"/>
          <p:cNvSpPr/>
          <p:nvPr/>
        </p:nvSpPr>
        <p:spPr>
          <a:xfrm>
            <a:off x="1734831" y="1370097"/>
            <a:ext cx="6858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endParaRPr lang="en-US" altLang="en-US" sz="600" dirty="0"/>
          </a:p>
        </p:txBody>
      </p:sp>
      <p:sp>
        <p:nvSpPr>
          <p:cNvPr id="257" name="textbox 257"/>
          <p:cNvSpPr/>
          <p:nvPr/>
        </p:nvSpPr>
        <p:spPr>
          <a:xfrm>
            <a:off x="1593840" y="1032390"/>
            <a:ext cx="95885" cy="4425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280"/>
              </a:lnSpc>
            </a:pP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╱</a:t>
            </a:r>
            <a:endParaRPr lang="en-US" altLang="en-US" sz="900" dirty="0"/>
          </a:p>
        </p:txBody>
      </p:sp>
      <p:sp>
        <p:nvSpPr>
          <p:cNvPr id="258" name="textbox 258"/>
          <p:cNvSpPr/>
          <p:nvPr/>
        </p:nvSpPr>
        <p:spPr>
          <a:xfrm>
            <a:off x="1071975" y="1370097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259" name="textbox 259"/>
          <p:cNvSpPr/>
          <p:nvPr/>
        </p:nvSpPr>
        <p:spPr>
          <a:xfrm>
            <a:off x="112245" y="71292"/>
            <a:ext cx="2652395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Bellman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optimality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</a:t>
            </a:r>
            <a:r>
              <a:rPr sz="1400" spc="-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uation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BOE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1400" dirty="0"/>
          </a:p>
        </p:txBody>
      </p:sp>
      <p:sp>
        <p:nvSpPr>
          <p:cNvPr id="260" name="textbox 260"/>
          <p:cNvSpPr/>
          <p:nvPr/>
        </p:nvSpPr>
        <p:spPr>
          <a:xfrm>
            <a:off x="76642" y="3316076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261" name="textbox 261"/>
          <p:cNvSpPr/>
          <p:nvPr/>
        </p:nvSpPr>
        <p:spPr>
          <a:xfrm>
            <a:off x="4325000" y="3316076"/>
            <a:ext cx="210184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13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2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6" name="textbox 6"/>
          <p:cNvSpPr/>
          <p:nvPr/>
        </p:nvSpPr>
        <p:spPr>
          <a:xfrm>
            <a:off x="105139" y="74059"/>
            <a:ext cx="557530" cy="2000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2000"/>
              </a:lnSpc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Outline</a:t>
            </a:r>
            <a:endParaRPr lang="en-US" altLang="en-US" sz="1400" dirty="0"/>
          </a:p>
        </p:txBody>
      </p:sp>
      <p:sp>
        <p:nvSpPr>
          <p:cNvPr id="7" name="textbox 7"/>
          <p:cNvSpPr/>
          <p:nvPr/>
        </p:nvSpPr>
        <p:spPr>
          <a:xfrm>
            <a:off x="76643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8" name="textbox 8"/>
          <p:cNvSpPr/>
          <p:nvPr/>
        </p:nvSpPr>
        <p:spPr>
          <a:xfrm>
            <a:off x="4358605" y="3316074"/>
            <a:ext cx="17652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2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picture 2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263" name="textbox 263"/>
          <p:cNvSpPr/>
          <p:nvPr/>
        </p:nvSpPr>
        <p:spPr>
          <a:xfrm>
            <a:off x="357453" y="800089"/>
            <a:ext cx="3891915" cy="6883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000"/>
              </a:lnSpc>
            </a:pPr>
            <a:endParaRPr lang="en-US" altLang="en-US" sz="100" dirty="0"/>
          </a:p>
          <a:p>
            <a:pPr marL="13970" algn="l" rtl="0" eaLnBrk="0">
              <a:lnSpc>
                <a:spcPct val="97000"/>
              </a:lnSpc>
            </a:pP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Bellman</a:t>
            </a:r>
            <a:r>
              <a:rPr sz="900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optimality</a:t>
            </a:r>
            <a:r>
              <a:rPr sz="900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equation</a:t>
            </a:r>
            <a:r>
              <a:rPr sz="900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b="1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elementwise</a:t>
            </a:r>
            <a:r>
              <a:rPr sz="900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form</a:t>
            </a:r>
            <a:r>
              <a:rPr sz="900" b="1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b="1" spc="1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lang="en-US" altLang="en-US" sz="900" dirty="0"/>
          </a:p>
          <a:p>
            <a:pPr algn="l" rtl="0" eaLnBrk="0">
              <a:lnSpc>
                <a:spcPct val="134000"/>
              </a:lnSpc>
            </a:pPr>
            <a:endParaRPr lang="en-US" altLang="en-US" sz="1000" dirty="0"/>
          </a:p>
          <a:p>
            <a:pPr algn="l" rtl="0" eaLnBrk="0">
              <a:lnSpc>
                <a:spcPct val="122000"/>
              </a:lnSpc>
            </a:pPr>
            <a:endParaRPr lang="en-US" altLang="en-US" sz="200" dirty="0"/>
          </a:p>
          <a:p>
            <a:pPr marL="12700" algn="l" rtl="0" eaLnBrk="0">
              <a:lnSpc>
                <a:spcPct val="98000"/>
              </a:lnSpc>
              <a:spcBef>
                <a:spcPts val="0"/>
              </a:spcBef>
            </a:pP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500" spc="2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500" spc="2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2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</a:t>
            </a:r>
            <a:r>
              <a:rPr sz="1500" spc="0" baseline="-3500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2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</a:t>
            </a:r>
            <a:r>
              <a:rPr sz="1500" spc="20" baseline="-3500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1500" spc="0" baseline="-3500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500" spc="20" baseline="-35000" dirty="0">
                <a:solidFill>
                  <a:srgbClr val="0000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1500" spc="0" baseline="-3500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500" spc="20" baseline="-3500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2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1500" spc="2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1500" spc="20" baseline="-35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500" spc="2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500" spc="2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2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1500" spc="2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2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20" baseline="-35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500" spc="2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500" spc="2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500" spc="2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2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2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1500" spc="2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endParaRPr lang="en-US" altLang="en-US" sz="975" dirty="0"/>
          </a:p>
        </p:txBody>
      </p:sp>
      <p:sp>
        <p:nvSpPr>
          <p:cNvPr id="264" name="textbox 264"/>
          <p:cNvSpPr/>
          <p:nvPr/>
        </p:nvSpPr>
        <p:spPr>
          <a:xfrm>
            <a:off x="1071975" y="1370097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265" name="textbox 265"/>
          <p:cNvSpPr/>
          <p:nvPr/>
        </p:nvSpPr>
        <p:spPr>
          <a:xfrm>
            <a:off x="1071975" y="1370097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266" name="textbox 266"/>
          <p:cNvSpPr/>
          <p:nvPr/>
        </p:nvSpPr>
        <p:spPr>
          <a:xfrm>
            <a:off x="1071975" y="1370097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267" name="textbox 267"/>
          <p:cNvSpPr/>
          <p:nvPr/>
        </p:nvSpPr>
        <p:spPr>
          <a:xfrm>
            <a:off x="1071975" y="1370097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268" name="textbox 268"/>
          <p:cNvSpPr/>
          <p:nvPr/>
        </p:nvSpPr>
        <p:spPr>
          <a:xfrm>
            <a:off x="1071975" y="1370097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269" name="textbox 269"/>
          <p:cNvSpPr/>
          <p:nvPr/>
        </p:nvSpPr>
        <p:spPr>
          <a:xfrm>
            <a:off x="1071975" y="1370097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270" name="textbox 270"/>
          <p:cNvSpPr/>
          <p:nvPr/>
        </p:nvSpPr>
        <p:spPr>
          <a:xfrm>
            <a:off x="1071975" y="1370097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271" name="textbox 271"/>
          <p:cNvSpPr/>
          <p:nvPr/>
        </p:nvSpPr>
        <p:spPr>
          <a:xfrm>
            <a:off x="1071975" y="1370097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272" name="textbox 272"/>
          <p:cNvSpPr/>
          <p:nvPr/>
        </p:nvSpPr>
        <p:spPr>
          <a:xfrm>
            <a:off x="1071975" y="1370097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273" name="textbox 273"/>
          <p:cNvSpPr/>
          <p:nvPr/>
        </p:nvSpPr>
        <p:spPr>
          <a:xfrm>
            <a:off x="1071975" y="1370097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274" name="textbox 274"/>
          <p:cNvSpPr/>
          <p:nvPr/>
        </p:nvSpPr>
        <p:spPr>
          <a:xfrm>
            <a:off x="1071975" y="1370097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275" name="textbox 275"/>
          <p:cNvSpPr/>
          <p:nvPr/>
        </p:nvSpPr>
        <p:spPr>
          <a:xfrm>
            <a:off x="1071975" y="1370097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276" name="textbox 276"/>
          <p:cNvSpPr/>
          <p:nvPr/>
        </p:nvSpPr>
        <p:spPr>
          <a:xfrm>
            <a:off x="1071975" y="1370097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277" name="textbox 277"/>
          <p:cNvSpPr/>
          <p:nvPr/>
        </p:nvSpPr>
        <p:spPr>
          <a:xfrm>
            <a:off x="1071975" y="1370097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278" name="textbox 278"/>
          <p:cNvSpPr/>
          <p:nvPr/>
        </p:nvSpPr>
        <p:spPr>
          <a:xfrm>
            <a:off x="1071975" y="1370097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279" name="textbox 279"/>
          <p:cNvSpPr/>
          <p:nvPr/>
        </p:nvSpPr>
        <p:spPr>
          <a:xfrm>
            <a:off x="1593840" y="1032390"/>
            <a:ext cx="95885" cy="4425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280"/>
              </a:lnSpc>
            </a:pP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╱</a:t>
            </a:r>
            <a:endParaRPr lang="en-US" altLang="en-US" sz="900" dirty="0"/>
          </a:p>
        </p:txBody>
      </p:sp>
      <p:sp>
        <p:nvSpPr>
          <p:cNvPr id="280" name="textbox 280"/>
          <p:cNvSpPr/>
          <p:nvPr/>
        </p:nvSpPr>
        <p:spPr>
          <a:xfrm>
            <a:off x="3558753" y="1032390"/>
            <a:ext cx="121285" cy="4425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280"/>
              </a:lnSpc>
            </a:pPr>
            <a:r>
              <a:rPr sz="900" spc="3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\</a:t>
            </a:r>
            <a:endParaRPr lang="en-US" altLang="en-US" sz="900" dirty="0"/>
          </a:p>
        </p:txBody>
      </p:sp>
      <p:sp>
        <p:nvSpPr>
          <p:cNvPr id="281" name="textbox 281"/>
          <p:cNvSpPr/>
          <p:nvPr/>
        </p:nvSpPr>
        <p:spPr>
          <a:xfrm>
            <a:off x="2721119" y="1381474"/>
            <a:ext cx="47625" cy="723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4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endParaRPr lang="en-US" altLang="en-US" sz="400" dirty="0"/>
          </a:p>
        </p:txBody>
      </p:sp>
      <p:sp>
        <p:nvSpPr>
          <p:cNvPr id="282" name="textbox 282"/>
          <p:cNvSpPr/>
          <p:nvPr/>
        </p:nvSpPr>
        <p:spPr>
          <a:xfrm>
            <a:off x="2673759" y="1375711"/>
            <a:ext cx="6731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endParaRPr lang="en-US" altLang="en-US" sz="600" dirty="0"/>
          </a:p>
        </p:txBody>
      </p:sp>
      <p:sp>
        <p:nvSpPr>
          <p:cNvPr id="283" name="textbox 283"/>
          <p:cNvSpPr/>
          <p:nvPr/>
        </p:nvSpPr>
        <p:spPr>
          <a:xfrm>
            <a:off x="1734831" y="1370097"/>
            <a:ext cx="6858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endParaRPr lang="en-US" altLang="en-US" sz="600" dirty="0"/>
          </a:p>
        </p:txBody>
      </p:sp>
      <p:sp>
        <p:nvSpPr>
          <p:cNvPr id="284" name="textbox 284"/>
          <p:cNvSpPr/>
          <p:nvPr/>
        </p:nvSpPr>
        <p:spPr>
          <a:xfrm>
            <a:off x="1593840" y="1032390"/>
            <a:ext cx="95885" cy="4425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280"/>
              </a:lnSpc>
            </a:pP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╱</a:t>
            </a:r>
            <a:endParaRPr lang="en-US" altLang="en-US" sz="900" dirty="0"/>
          </a:p>
        </p:txBody>
      </p:sp>
      <p:sp>
        <p:nvSpPr>
          <p:cNvPr id="285" name="textbox 285"/>
          <p:cNvSpPr/>
          <p:nvPr/>
        </p:nvSpPr>
        <p:spPr>
          <a:xfrm>
            <a:off x="1071975" y="1370097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286" name="textbox 286"/>
          <p:cNvSpPr/>
          <p:nvPr/>
        </p:nvSpPr>
        <p:spPr>
          <a:xfrm>
            <a:off x="836624" y="1300501"/>
            <a:ext cx="80644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2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endParaRPr lang="en-US" altLang="en-US" sz="600" dirty="0"/>
          </a:p>
        </p:txBody>
      </p:sp>
      <p:sp>
        <p:nvSpPr>
          <p:cNvPr id="287" name="textbox 287"/>
          <p:cNvSpPr/>
          <p:nvPr/>
        </p:nvSpPr>
        <p:spPr>
          <a:xfrm>
            <a:off x="730056" y="1196125"/>
            <a:ext cx="190500" cy="178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11000"/>
              </a:lnSpc>
            </a:pPr>
            <a:r>
              <a:rPr sz="900" spc="3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</a:t>
            </a:r>
            <a:r>
              <a:rPr sz="900" spc="1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900" dirty="0"/>
          </a:p>
        </p:txBody>
      </p:sp>
      <p:sp>
        <p:nvSpPr>
          <p:cNvPr id="288" name="textbox 288"/>
          <p:cNvSpPr/>
          <p:nvPr/>
        </p:nvSpPr>
        <p:spPr>
          <a:xfrm>
            <a:off x="112245" y="71292"/>
            <a:ext cx="2652395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Bellman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optimality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</a:t>
            </a:r>
            <a:r>
              <a:rPr sz="1400" spc="-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uation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BOE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1400" dirty="0"/>
          </a:p>
        </p:txBody>
      </p:sp>
      <p:sp>
        <p:nvSpPr>
          <p:cNvPr id="289" name="textbox 289"/>
          <p:cNvSpPr/>
          <p:nvPr/>
        </p:nvSpPr>
        <p:spPr>
          <a:xfrm>
            <a:off x="76642" y="3316076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290" name="textbox 290"/>
          <p:cNvSpPr/>
          <p:nvPr/>
        </p:nvSpPr>
        <p:spPr>
          <a:xfrm>
            <a:off x="4325000" y="3316076"/>
            <a:ext cx="210184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13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2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picture 2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292" name="textbox 292"/>
          <p:cNvSpPr/>
          <p:nvPr/>
        </p:nvSpPr>
        <p:spPr>
          <a:xfrm>
            <a:off x="1209903" y="1032390"/>
            <a:ext cx="3039745" cy="6667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280"/>
              </a:lnSpc>
            </a:pPr>
            <a:r>
              <a:rPr sz="1500" spc="30" baseline="700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1500" spc="0" baseline="700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500" spc="30" baseline="7000" dirty="0">
                <a:solidFill>
                  <a:srgbClr val="0000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1500" spc="0" baseline="700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500" spc="30" baseline="700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3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30" baseline="122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╱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sz="1500" spc="0" baseline="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1500" spc="30" baseline="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1500" spc="0" baseline="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1500" spc="30" baseline="7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1500" spc="0" baseline="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500" spc="30" baseline="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500" spc="30" baseline="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1500" spc="0" baseline="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30" baseline="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</a:t>
            </a:r>
            <a:r>
              <a:rPr sz="1500" spc="0" baseline="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1500" spc="30" baseline="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1500" spc="0" baseline="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30" baseline="53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30" baseline="7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1500" spc="0" baseline="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500" spc="30" baseline="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500" spc="30" baseline="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1500" spc="0" baseline="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500" spc="30" baseline="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1500" spc="0" baseline="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30" baseline="53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30" baseline="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1500" spc="30" baseline="122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\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spc="30" baseline="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1500" spc="0" baseline="7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sz="1500" spc="0" baseline="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7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spc="0" baseline="7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endParaRPr lang="en-US" altLang="en-US" sz="975" dirty="0"/>
          </a:p>
          <a:p>
            <a:pPr algn="l" rtl="0" eaLnBrk="0">
              <a:lnSpc>
                <a:spcPct val="109000"/>
              </a:lnSpc>
            </a:pPr>
            <a:endParaRPr lang="en-US" altLang="en-US" sz="600" dirty="0"/>
          </a:p>
          <a:p>
            <a:pPr marL="12700" algn="l" rtl="0" eaLnBrk="0">
              <a:lnSpc>
                <a:spcPct val="91000"/>
              </a:lnSpc>
            </a:pP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endParaRPr lang="en-US" altLang="en-US" sz="900" dirty="0"/>
          </a:p>
        </p:txBody>
      </p:sp>
      <p:sp>
        <p:nvSpPr>
          <p:cNvPr id="293" name="textbox 293"/>
          <p:cNvSpPr/>
          <p:nvPr/>
        </p:nvSpPr>
        <p:spPr>
          <a:xfrm>
            <a:off x="1734831" y="1370097"/>
            <a:ext cx="6858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endParaRPr lang="en-US" altLang="en-US" sz="600" dirty="0"/>
          </a:p>
        </p:txBody>
      </p:sp>
      <p:sp>
        <p:nvSpPr>
          <p:cNvPr id="294" name="textbox 294"/>
          <p:cNvSpPr/>
          <p:nvPr/>
        </p:nvSpPr>
        <p:spPr>
          <a:xfrm>
            <a:off x="1734831" y="1370097"/>
            <a:ext cx="6858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endParaRPr lang="en-US" altLang="en-US" sz="600" dirty="0"/>
          </a:p>
        </p:txBody>
      </p:sp>
      <p:sp>
        <p:nvSpPr>
          <p:cNvPr id="295" name="textbox 295"/>
          <p:cNvSpPr/>
          <p:nvPr/>
        </p:nvSpPr>
        <p:spPr>
          <a:xfrm>
            <a:off x="1734831" y="1370097"/>
            <a:ext cx="6858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endParaRPr lang="en-US" altLang="en-US" sz="600" dirty="0"/>
          </a:p>
        </p:txBody>
      </p:sp>
      <p:sp>
        <p:nvSpPr>
          <p:cNvPr id="296" name="textbox 296"/>
          <p:cNvSpPr/>
          <p:nvPr/>
        </p:nvSpPr>
        <p:spPr>
          <a:xfrm>
            <a:off x="1734831" y="1370097"/>
            <a:ext cx="6858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endParaRPr lang="en-US" altLang="en-US" sz="600" dirty="0"/>
          </a:p>
        </p:txBody>
      </p:sp>
      <p:sp>
        <p:nvSpPr>
          <p:cNvPr id="297" name="textbox 297"/>
          <p:cNvSpPr/>
          <p:nvPr/>
        </p:nvSpPr>
        <p:spPr>
          <a:xfrm>
            <a:off x="1734831" y="1370097"/>
            <a:ext cx="6858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endParaRPr lang="en-US" altLang="en-US" sz="600" dirty="0"/>
          </a:p>
        </p:txBody>
      </p:sp>
      <p:sp>
        <p:nvSpPr>
          <p:cNvPr id="298" name="textbox 298"/>
          <p:cNvSpPr/>
          <p:nvPr/>
        </p:nvSpPr>
        <p:spPr>
          <a:xfrm>
            <a:off x="1734831" y="1370097"/>
            <a:ext cx="6858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endParaRPr lang="en-US" altLang="en-US" sz="600" dirty="0"/>
          </a:p>
        </p:txBody>
      </p:sp>
      <p:sp>
        <p:nvSpPr>
          <p:cNvPr id="299" name="textbox 299"/>
          <p:cNvSpPr/>
          <p:nvPr/>
        </p:nvSpPr>
        <p:spPr>
          <a:xfrm>
            <a:off x="1734831" y="1370097"/>
            <a:ext cx="6858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endParaRPr lang="en-US" altLang="en-US" sz="600" dirty="0"/>
          </a:p>
        </p:txBody>
      </p:sp>
      <p:sp>
        <p:nvSpPr>
          <p:cNvPr id="300" name="textbox 300"/>
          <p:cNvSpPr/>
          <p:nvPr/>
        </p:nvSpPr>
        <p:spPr>
          <a:xfrm>
            <a:off x="1734831" y="1370097"/>
            <a:ext cx="6858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endParaRPr lang="en-US" altLang="en-US" sz="600" dirty="0"/>
          </a:p>
        </p:txBody>
      </p:sp>
      <p:sp>
        <p:nvSpPr>
          <p:cNvPr id="301" name="textbox 301"/>
          <p:cNvSpPr/>
          <p:nvPr/>
        </p:nvSpPr>
        <p:spPr>
          <a:xfrm>
            <a:off x="1734831" y="1370097"/>
            <a:ext cx="6858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endParaRPr lang="en-US" altLang="en-US" sz="600" dirty="0"/>
          </a:p>
        </p:txBody>
      </p:sp>
      <p:sp>
        <p:nvSpPr>
          <p:cNvPr id="302" name="textbox 302"/>
          <p:cNvSpPr/>
          <p:nvPr/>
        </p:nvSpPr>
        <p:spPr>
          <a:xfrm>
            <a:off x="1734831" y="1370097"/>
            <a:ext cx="6858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endParaRPr lang="en-US" altLang="en-US" sz="600" dirty="0"/>
          </a:p>
        </p:txBody>
      </p:sp>
      <p:sp>
        <p:nvSpPr>
          <p:cNvPr id="303" name="textbox 303"/>
          <p:cNvSpPr/>
          <p:nvPr/>
        </p:nvSpPr>
        <p:spPr>
          <a:xfrm>
            <a:off x="1734831" y="1370097"/>
            <a:ext cx="6858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endParaRPr lang="en-US" altLang="en-US" sz="600" dirty="0"/>
          </a:p>
        </p:txBody>
      </p:sp>
      <p:sp>
        <p:nvSpPr>
          <p:cNvPr id="304" name="textbox 304"/>
          <p:cNvSpPr/>
          <p:nvPr/>
        </p:nvSpPr>
        <p:spPr>
          <a:xfrm>
            <a:off x="1734831" y="1370097"/>
            <a:ext cx="6858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endParaRPr lang="en-US" altLang="en-US" sz="600" dirty="0"/>
          </a:p>
        </p:txBody>
      </p:sp>
      <p:sp>
        <p:nvSpPr>
          <p:cNvPr id="305" name="textbox 305"/>
          <p:cNvSpPr/>
          <p:nvPr/>
        </p:nvSpPr>
        <p:spPr>
          <a:xfrm>
            <a:off x="2673759" y="1375711"/>
            <a:ext cx="6731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endParaRPr lang="en-US" altLang="en-US" sz="600" dirty="0"/>
          </a:p>
        </p:txBody>
      </p:sp>
      <p:sp>
        <p:nvSpPr>
          <p:cNvPr id="306" name="textbox 306"/>
          <p:cNvSpPr/>
          <p:nvPr/>
        </p:nvSpPr>
        <p:spPr>
          <a:xfrm>
            <a:off x="2721119" y="1381474"/>
            <a:ext cx="47625" cy="723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4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endParaRPr lang="en-US" altLang="en-US" sz="400" dirty="0"/>
          </a:p>
        </p:txBody>
      </p:sp>
      <p:sp>
        <p:nvSpPr>
          <p:cNvPr id="307" name="textbox 307"/>
          <p:cNvSpPr/>
          <p:nvPr/>
        </p:nvSpPr>
        <p:spPr>
          <a:xfrm>
            <a:off x="2673759" y="1375711"/>
            <a:ext cx="6731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endParaRPr lang="en-US" altLang="en-US" sz="600" dirty="0"/>
          </a:p>
        </p:txBody>
      </p:sp>
      <p:sp>
        <p:nvSpPr>
          <p:cNvPr id="308" name="textbox 308"/>
          <p:cNvSpPr/>
          <p:nvPr/>
        </p:nvSpPr>
        <p:spPr>
          <a:xfrm>
            <a:off x="1734831" y="1370097"/>
            <a:ext cx="6858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endParaRPr lang="en-US" altLang="en-US" sz="600" dirty="0"/>
          </a:p>
        </p:txBody>
      </p:sp>
      <p:sp>
        <p:nvSpPr>
          <p:cNvPr id="309" name="textbox 309"/>
          <p:cNvSpPr/>
          <p:nvPr/>
        </p:nvSpPr>
        <p:spPr>
          <a:xfrm>
            <a:off x="112245" y="71292"/>
            <a:ext cx="2652395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Bellman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optimality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</a:t>
            </a:r>
            <a:r>
              <a:rPr sz="1400" spc="-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uation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BOE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1400" dirty="0"/>
          </a:p>
        </p:txBody>
      </p:sp>
      <p:sp>
        <p:nvSpPr>
          <p:cNvPr id="310" name="textbox 310"/>
          <p:cNvSpPr/>
          <p:nvPr/>
        </p:nvSpPr>
        <p:spPr>
          <a:xfrm>
            <a:off x="357453" y="1196124"/>
            <a:ext cx="789940" cy="6584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4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endParaRPr lang="en-US" altLang="en-US" sz="900" dirty="0"/>
          </a:p>
          <a:p>
            <a:pPr marL="492125" algn="l" rtl="0" eaLnBrk="0">
              <a:lnSpc>
                <a:spcPct val="89000"/>
              </a:lnSpc>
              <a:spcBef>
                <a:spcPts val="0"/>
              </a:spcBef>
            </a:pPr>
            <a:r>
              <a:rPr sz="500" spc="8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endParaRPr lang="en-US" altLang="en-US" sz="500" dirty="0"/>
          </a:p>
          <a:p>
            <a:pPr algn="r" rtl="0" eaLnBrk="0">
              <a:lnSpc>
                <a:spcPts val="760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  <a:p>
            <a:pPr marL="274955" algn="l" rtl="0" eaLnBrk="0">
              <a:lnSpc>
                <a:spcPct val="84000"/>
              </a:lnSpc>
              <a:spcBef>
                <a:spcPts val="575"/>
              </a:spcBef>
            </a:pPr>
            <a:r>
              <a:rPr sz="900" spc="1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endParaRPr lang="en-US" altLang="en-US" sz="900" dirty="0"/>
          </a:p>
          <a:p>
            <a:pPr marL="492125" algn="l" rtl="0" eaLnBrk="0">
              <a:lnSpc>
                <a:spcPct val="89000"/>
              </a:lnSpc>
              <a:spcBef>
                <a:spcPts val="0"/>
              </a:spcBef>
            </a:pPr>
            <a:r>
              <a:rPr sz="500" spc="8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endParaRPr lang="en-US" altLang="en-US" sz="500" dirty="0"/>
          </a:p>
          <a:p>
            <a:pPr algn="r" rtl="0" eaLnBrk="0">
              <a:lnSpc>
                <a:spcPts val="760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311" name="textbox 311"/>
          <p:cNvSpPr/>
          <p:nvPr/>
        </p:nvSpPr>
        <p:spPr>
          <a:xfrm>
            <a:off x="358807" y="800089"/>
            <a:ext cx="2850514" cy="1593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Bellman</a:t>
            </a:r>
            <a:r>
              <a:rPr sz="900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optimality</a:t>
            </a:r>
            <a:r>
              <a:rPr sz="900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equation</a:t>
            </a:r>
            <a:r>
              <a:rPr sz="900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b="1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elementwise</a:t>
            </a:r>
            <a:r>
              <a:rPr sz="900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form</a:t>
            </a:r>
            <a:r>
              <a:rPr sz="900" b="1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b="1" spc="1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lang="en-US" altLang="en-US" sz="900" dirty="0"/>
          </a:p>
        </p:txBody>
      </p:sp>
      <p:sp>
        <p:nvSpPr>
          <p:cNvPr id="312" name="textbox 312"/>
          <p:cNvSpPr/>
          <p:nvPr/>
        </p:nvSpPr>
        <p:spPr>
          <a:xfrm>
            <a:off x="76645" y="3316076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313" name="textbox 313"/>
          <p:cNvSpPr/>
          <p:nvPr/>
        </p:nvSpPr>
        <p:spPr>
          <a:xfrm>
            <a:off x="4325003" y="3316076"/>
            <a:ext cx="210184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13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2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picture 3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315" name="textbox 315"/>
          <p:cNvSpPr/>
          <p:nvPr/>
        </p:nvSpPr>
        <p:spPr>
          <a:xfrm>
            <a:off x="354255" y="800089"/>
            <a:ext cx="3895090" cy="19951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000"/>
              </a:lnSpc>
            </a:pPr>
            <a:endParaRPr lang="en-US" altLang="en-US" sz="100" dirty="0"/>
          </a:p>
          <a:p>
            <a:pPr marL="17145" algn="l" rtl="0" eaLnBrk="0">
              <a:lnSpc>
                <a:spcPct val="97000"/>
              </a:lnSpc>
            </a:pP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Bellman</a:t>
            </a:r>
            <a:r>
              <a:rPr sz="900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optimality</a:t>
            </a:r>
            <a:r>
              <a:rPr sz="900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equation</a:t>
            </a:r>
            <a:r>
              <a:rPr sz="900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b="1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elementwise</a:t>
            </a:r>
            <a:r>
              <a:rPr sz="900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form</a:t>
            </a:r>
            <a:r>
              <a:rPr sz="900" b="1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b="1" spc="1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lang="en-US" altLang="en-US" sz="900" dirty="0"/>
          </a:p>
          <a:p>
            <a:pPr algn="l" rtl="0" eaLnBrk="0">
              <a:lnSpc>
                <a:spcPct val="134000"/>
              </a:lnSpc>
            </a:pPr>
            <a:endParaRPr lang="en-US" altLang="en-US" sz="1000" dirty="0"/>
          </a:p>
          <a:p>
            <a:pPr marL="15875" algn="l" rtl="0" eaLnBrk="0">
              <a:lnSpc>
                <a:spcPct val="98000"/>
              </a:lnSpc>
              <a:spcBef>
                <a:spcPts val="295"/>
              </a:spcBef>
            </a:pP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500" spc="2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500" spc="2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2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</a:t>
            </a:r>
            <a:r>
              <a:rPr sz="1500" spc="0" baseline="-3500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2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</a:t>
            </a:r>
            <a:r>
              <a:rPr sz="1500" spc="20" baseline="-3500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1500" spc="0" baseline="-3500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500" spc="20" baseline="-35000" dirty="0">
                <a:solidFill>
                  <a:srgbClr val="0000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1500" spc="0" baseline="-3500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500" spc="20" baseline="-3500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2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1500" spc="2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1500" spc="20" baseline="-35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500" spc="2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500" spc="2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2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1500" spc="2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2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20" baseline="-35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500" spc="2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500" spc="2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500" spc="2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2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2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1500" spc="2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endParaRPr lang="en-US" altLang="en-US" sz="975" dirty="0"/>
          </a:p>
          <a:p>
            <a:pPr algn="l" rtl="0" eaLnBrk="0">
              <a:lnSpc>
                <a:spcPct val="126000"/>
              </a:lnSpc>
            </a:pPr>
            <a:endParaRPr lang="en-US" altLang="en-US" sz="1000" dirty="0"/>
          </a:p>
          <a:p>
            <a:pPr marL="278130" algn="l" rtl="0" eaLnBrk="0">
              <a:lnSpc>
                <a:spcPct val="83000"/>
              </a:lnSpc>
              <a:spcBef>
                <a:spcPts val="280"/>
              </a:spcBef>
            </a:pP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</a:t>
            </a: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endParaRPr lang="en-US" altLang="en-US" sz="900" dirty="0"/>
          </a:p>
          <a:p>
            <a:pPr marL="495300" algn="l" rtl="0" eaLnBrk="0">
              <a:lnSpc>
                <a:spcPct val="89000"/>
              </a:lnSpc>
              <a:spcBef>
                <a:spcPts val="15"/>
              </a:spcBef>
            </a:pPr>
            <a:r>
              <a:rPr sz="500" spc="8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endParaRPr lang="en-US" altLang="en-US" sz="500" dirty="0"/>
          </a:p>
          <a:p>
            <a:pPr marL="730250" algn="l" rtl="0" eaLnBrk="0">
              <a:lnSpc>
                <a:spcPts val="760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  <a:p>
            <a:pPr marL="60325" algn="l" rtl="0" eaLnBrk="0">
              <a:lnSpc>
                <a:spcPct val="84000"/>
              </a:lnSpc>
              <a:spcBef>
                <a:spcPts val="885"/>
              </a:spcBef>
            </a:pPr>
            <a:r>
              <a:rPr sz="90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Remark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lang="en-US" altLang="en-US" sz="900" dirty="0"/>
          </a:p>
          <a:p>
            <a:pPr marL="12700" algn="l" rtl="0" eaLnBrk="0">
              <a:lnSpc>
                <a:spcPts val="1115"/>
              </a:lnSpc>
              <a:spcBef>
                <a:spcPts val="770"/>
              </a:spcBef>
            </a:pP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),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70" baseline="4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are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known.</a:t>
            </a:r>
            <a:endParaRPr lang="en-US" altLang="en-US" sz="900" dirty="0"/>
          </a:p>
          <a:p>
            <a:pPr marL="12700" algn="l" rtl="0" eaLnBrk="0">
              <a:lnSpc>
                <a:spcPts val="1115"/>
              </a:lnSpc>
              <a:spcBef>
                <a:spcPts val="735"/>
              </a:spcBef>
            </a:pP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),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100" baseline="4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6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are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unknown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and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calculated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  <a:p>
            <a:pPr algn="l" rtl="0" eaLnBrk="0">
              <a:lnSpc>
                <a:spcPct val="100000"/>
              </a:lnSpc>
            </a:pPr>
            <a:endParaRPr lang="en-US" altLang="en-US" sz="700" dirty="0"/>
          </a:p>
          <a:p>
            <a:pPr marL="12700" algn="l" rtl="0" eaLnBrk="0">
              <a:lnSpc>
                <a:spcPct val="96000"/>
              </a:lnSpc>
              <a:spcBef>
                <a:spcPts val="5"/>
              </a:spcBef>
            </a:pP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known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or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unknown?</a:t>
            </a:r>
            <a:endParaRPr lang="en-US" altLang="en-US" sz="900" dirty="0"/>
          </a:p>
        </p:txBody>
      </p:sp>
      <p:sp>
        <p:nvSpPr>
          <p:cNvPr id="316" name="textbox 316"/>
          <p:cNvSpPr/>
          <p:nvPr/>
        </p:nvSpPr>
        <p:spPr>
          <a:xfrm>
            <a:off x="1071975" y="1370097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317" name="textbox 317"/>
          <p:cNvSpPr/>
          <p:nvPr/>
        </p:nvSpPr>
        <p:spPr>
          <a:xfrm>
            <a:off x="1071975" y="1370097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318" name="textbox 318"/>
          <p:cNvSpPr/>
          <p:nvPr/>
        </p:nvSpPr>
        <p:spPr>
          <a:xfrm>
            <a:off x="1071975" y="1370097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319" name="textbox 319"/>
          <p:cNvSpPr/>
          <p:nvPr/>
        </p:nvSpPr>
        <p:spPr>
          <a:xfrm>
            <a:off x="1071975" y="1370097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320" name="textbox 320"/>
          <p:cNvSpPr/>
          <p:nvPr/>
        </p:nvSpPr>
        <p:spPr>
          <a:xfrm>
            <a:off x="1071975" y="1370097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321" name="textbox 321"/>
          <p:cNvSpPr/>
          <p:nvPr/>
        </p:nvSpPr>
        <p:spPr>
          <a:xfrm>
            <a:off x="1071975" y="1370097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322" name="textbox 322"/>
          <p:cNvSpPr/>
          <p:nvPr/>
        </p:nvSpPr>
        <p:spPr>
          <a:xfrm>
            <a:off x="1071975" y="1370097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323" name="textbox 323"/>
          <p:cNvSpPr/>
          <p:nvPr/>
        </p:nvSpPr>
        <p:spPr>
          <a:xfrm>
            <a:off x="1071975" y="1370097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324" name="textbox 324"/>
          <p:cNvSpPr/>
          <p:nvPr/>
        </p:nvSpPr>
        <p:spPr>
          <a:xfrm>
            <a:off x="1071975" y="1370097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325" name="textbox 325"/>
          <p:cNvSpPr/>
          <p:nvPr/>
        </p:nvSpPr>
        <p:spPr>
          <a:xfrm>
            <a:off x="1071975" y="1370097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326" name="textbox 326"/>
          <p:cNvSpPr/>
          <p:nvPr/>
        </p:nvSpPr>
        <p:spPr>
          <a:xfrm>
            <a:off x="1071975" y="1370097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327" name="textbox 327"/>
          <p:cNvSpPr/>
          <p:nvPr/>
        </p:nvSpPr>
        <p:spPr>
          <a:xfrm>
            <a:off x="1071975" y="1370097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328" name="textbox 328"/>
          <p:cNvSpPr/>
          <p:nvPr/>
        </p:nvSpPr>
        <p:spPr>
          <a:xfrm>
            <a:off x="1071975" y="1370097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329" name="textbox 329"/>
          <p:cNvSpPr/>
          <p:nvPr/>
        </p:nvSpPr>
        <p:spPr>
          <a:xfrm>
            <a:off x="1071975" y="1370097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330" name="textbox 330"/>
          <p:cNvSpPr/>
          <p:nvPr/>
        </p:nvSpPr>
        <p:spPr>
          <a:xfrm>
            <a:off x="1071975" y="1370097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331" name="textbox 331"/>
          <p:cNvSpPr/>
          <p:nvPr/>
        </p:nvSpPr>
        <p:spPr>
          <a:xfrm>
            <a:off x="1593840" y="1032390"/>
            <a:ext cx="95885" cy="4425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280"/>
              </a:lnSpc>
            </a:pP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╱</a:t>
            </a:r>
            <a:endParaRPr lang="en-US" altLang="en-US" sz="900" dirty="0"/>
          </a:p>
        </p:txBody>
      </p:sp>
      <p:sp>
        <p:nvSpPr>
          <p:cNvPr id="332" name="textbox 332"/>
          <p:cNvSpPr/>
          <p:nvPr/>
        </p:nvSpPr>
        <p:spPr>
          <a:xfrm>
            <a:off x="3558753" y="1032390"/>
            <a:ext cx="121285" cy="4425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280"/>
              </a:lnSpc>
            </a:pPr>
            <a:r>
              <a:rPr sz="900" spc="3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\</a:t>
            </a:r>
            <a:endParaRPr lang="en-US" altLang="en-US" sz="900" dirty="0"/>
          </a:p>
        </p:txBody>
      </p:sp>
      <p:sp>
        <p:nvSpPr>
          <p:cNvPr id="333" name="textbox 333"/>
          <p:cNvSpPr/>
          <p:nvPr/>
        </p:nvSpPr>
        <p:spPr>
          <a:xfrm>
            <a:off x="2721119" y="1381474"/>
            <a:ext cx="47625" cy="723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4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endParaRPr lang="en-US" altLang="en-US" sz="400" dirty="0"/>
          </a:p>
        </p:txBody>
      </p:sp>
      <p:sp>
        <p:nvSpPr>
          <p:cNvPr id="334" name="textbox 334"/>
          <p:cNvSpPr/>
          <p:nvPr/>
        </p:nvSpPr>
        <p:spPr>
          <a:xfrm>
            <a:off x="2673759" y="1375711"/>
            <a:ext cx="6731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endParaRPr lang="en-US" altLang="en-US" sz="600" dirty="0"/>
          </a:p>
        </p:txBody>
      </p:sp>
      <p:sp>
        <p:nvSpPr>
          <p:cNvPr id="335" name="textbox 335"/>
          <p:cNvSpPr/>
          <p:nvPr/>
        </p:nvSpPr>
        <p:spPr>
          <a:xfrm>
            <a:off x="1734831" y="1370097"/>
            <a:ext cx="6858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endParaRPr lang="en-US" altLang="en-US" sz="600" dirty="0"/>
          </a:p>
        </p:txBody>
      </p:sp>
      <p:sp>
        <p:nvSpPr>
          <p:cNvPr id="336" name="textbox 336"/>
          <p:cNvSpPr/>
          <p:nvPr/>
        </p:nvSpPr>
        <p:spPr>
          <a:xfrm>
            <a:off x="1593840" y="1032390"/>
            <a:ext cx="95885" cy="4425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280"/>
              </a:lnSpc>
            </a:pP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╱</a:t>
            </a:r>
            <a:endParaRPr lang="en-US" altLang="en-US" sz="900" dirty="0"/>
          </a:p>
        </p:txBody>
      </p:sp>
      <p:sp>
        <p:nvSpPr>
          <p:cNvPr id="337" name="textbox 337"/>
          <p:cNvSpPr/>
          <p:nvPr/>
        </p:nvSpPr>
        <p:spPr>
          <a:xfrm>
            <a:off x="1071975" y="1370097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338" name="textbox 338"/>
          <p:cNvSpPr/>
          <p:nvPr/>
        </p:nvSpPr>
        <p:spPr>
          <a:xfrm>
            <a:off x="836624" y="1300501"/>
            <a:ext cx="80644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2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endParaRPr lang="en-US" altLang="en-US" sz="600" dirty="0"/>
          </a:p>
        </p:txBody>
      </p:sp>
      <p:sp>
        <p:nvSpPr>
          <p:cNvPr id="339" name="textbox 339"/>
          <p:cNvSpPr/>
          <p:nvPr/>
        </p:nvSpPr>
        <p:spPr>
          <a:xfrm>
            <a:off x="730056" y="1196125"/>
            <a:ext cx="190500" cy="178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11000"/>
              </a:lnSpc>
            </a:pPr>
            <a:r>
              <a:rPr sz="900" spc="3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</a:t>
            </a:r>
            <a:r>
              <a:rPr sz="900" spc="1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900" dirty="0"/>
          </a:p>
        </p:txBody>
      </p:sp>
      <p:sp>
        <p:nvSpPr>
          <p:cNvPr id="340" name="textbox 340"/>
          <p:cNvSpPr/>
          <p:nvPr/>
        </p:nvSpPr>
        <p:spPr>
          <a:xfrm>
            <a:off x="112245" y="71292"/>
            <a:ext cx="2652395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Bellman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optimality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</a:t>
            </a:r>
            <a:r>
              <a:rPr sz="1400" spc="-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uation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BOE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1400" dirty="0"/>
          </a:p>
        </p:txBody>
      </p:sp>
      <p:sp>
        <p:nvSpPr>
          <p:cNvPr id="341" name="textbox 341"/>
          <p:cNvSpPr/>
          <p:nvPr/>
        </p:nvSpPr>
        <p:spPr>
          <a:xfrm>
            <a:off x="76645" y="3316076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342" name="textbox 342"/>
          <p:cNvSpPr/>
          <p:nvPr/>
        </p:nvSpPr>
        <p:spPr>
          <a:xfrm>
            <a:off x="4325003" y="3316076"/>
            <a:ext cx="210184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13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2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picture 3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344" name="textbox 344"/>
          <p:cNvSpPr/>
          <p:nvPr/>
        </p:nvSpPr>
        <p:spPr>
          <a:xfrm>
            <a:off x="349065" y="868695"/>
            <a:ext cx="3125470" cy="18796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000"/>
              </a:lnSpc>
            </a:pPr>
            <a:endParaRPr lang="en-US" altLang="en-US" sz="100" dirty="0"/>
          </a:p>
          <a:p>
            <a:pPr marL="22225" algn="l" rtl="0" eaLnBrk="0">
              <a:lnSpc>
                <a:spcPct val="97000"/>
              </a:lnSpc>
            </a:pP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Bellman</a:t>
            </a:r>
            <a:r>
              <a:rPr sz="900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optimality</a:t>
            </a:r>
            <a:r>
              <a:rPr sz="900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equation</a:t>
            </a:r>
            <a:r>
              <a:rPr sz="900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b="1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matrix</a:t>
            </a:r>
            <a:r>
              <a:rPr sz="900" b="1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vector</a:t>
            </a:r>
            <a:r>
              <a:rPr sz="900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form</a:t>
            </a:r>
            <a:r>
              <a:rPr sz="900" b="1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b="1" spc="1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lang="en-US" altLang="en-US" sz="9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marL="1390015" algn="l" rtl="0" eaLnBrk="0">
              <a:lnSpc>
                <a:spcPts val="1095"/>
              </a:lnSpc>
              <a:spcBef>
                <a:spcPts val="280"/>
              </a:spcBef>
            </a:pPr>
            <a:r>
              <a:rPr sz="90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9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9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900" spc="9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1000" spc="90" baseline="-10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9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9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9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VP</a:t>
            </a:r>
            <a:r>
              <a:rPr sz="1000" spc="90" baseline="-10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9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3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  <a:p>
            <a:pPr marL="12700" algn="l" rtl="0" eaLnBrk="0">
              <a:lnSpc>
                <a:spcPts val="1115"/>
              </a:lnSpc>
              <a:spcBef>
                <a:spcPts val="1335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where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elements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corresponding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or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90" baseline="48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are</a:t>
            </a:r>
            <a:endParaRPr lang="en-US" altLang="en-US" sz="900" dirty="0"/>
          </a:p>
          <a:p>
            <a:pPr marL="812800" algn="l" rtl="0" eaLnBrk="0">
              <a:lnSpc>
                <a:spcPts val="1180"/>
              </a:lnSpc>
              <a:spcBef>
                <a:spcPts val="1445"/>
              </a:spcBef>
            </a:pP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[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1000" spc="4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]</a:t>
            </a:r>
            <a:r>
              <a:rPr sz="1000" spc="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s,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a)r,</a:t>
            </a:r>
            <a:endParaRPr lang="en-US" altLang="en-US" sz="900" dirty="0"/>
          </a:p>
          <a:p>
            <a:pPr marL="1285875" algn="l" rtl="0" eaLnBrk="0">
              <a:lnSpc>
                <a:spcPts val="835"/>
              </a:lnSpc>
              <a:spcBef>
                <a:spcPts val="300"/>
              </a:spcBef>
            </a:pP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endParaRPr lang="en-US" altLang="en-US" sz="600" dirty="0"/>
          </a:p>
          <a:p>
            <a:pPr algn="r" rtl="0" eaLnBrk="0">
              <a:lnSpc>
                <a:spcPts val="1240"/>
              </a:lnSpc>
              <a:spcBef>
                <a:spcPts val="360"/>
              </a:spcBef>
            </a:pP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[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1000" spc="30" baseline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]</a:t>
            </a:r>
            <a:r>
              <a:rPr sz="1000" spc="0" baseline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30" baseline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1000" spc="0" baseline="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700" spc="30" baseline="2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4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30" baseline="54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30" baseline="54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a)</a:t>
            </a:r>
            <a:endParaRPr lang="en-US" altLang="en-US" sz="900" dirty="0"/>
          </a:p>
          <a:p>
            <a:pPr marL="1941830" algn="l" rtl="0" eaLnBrk="0">
              <a:lnSpc>
                <a:spcPts val="740"/>
              </a:lnSpc>
              <a:spcBef>
                <a:spcPts val="300"/>
              </a:spcBef>
            </a:pP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700" spc="0" baseline="3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endParaRPr lang="en-US" altLang="en-US" sz="455" dirty="0"/>
          </a:p>
          <a:p>
            <a:pPr algn="l" rtl="0" eaLnBrk="0">
              <a:lnSpc>
                <a:spcPct val="113000"/>
              </a:lnSpc>
            </a:pPr>
            <a:endParaRPr lang="en-US" altLang="en-US" sz="700" dirty="0"/>
          </a:p>
          <a:p>
            <a:pPr algn="l" rtl="0" eaLnBrk="0">
              <a:lnSpc>
                <a:spcPct val="6000"/>
              </a:lnSpc>
            </a:pPr>
            <a:endParaRPr lang="en-US" altLang="en-US" sz="100" dirty="0"/>
          </a:p>
          <a:p>
            <a:pPr marL="22860" algn="l" rtl="0" eaLnBrk="0">
              <a:lnSpc>
                <a:spcPts val="1115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Here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1000" spc="7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performed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elementwise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</p:txBody>
      </p:sp>
      <p:sp>
        <p:nvSpPr>
          <p:cNvPr id="345" name="textbox 345"/>
          <p:cNvSpPr/>
          <p:nvPr/>
        </p:nvSpPr>
        <p:spPr>
          <a:xfrm>
            <a:off x="112245" y="71292"/>
            <a:ext cx="2652395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Bellman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optimality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</a:t>
            </a:r>
            <a:r>
              <a:rPr sz="1400" spc="-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uation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BOE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1400" dirty="0"/>
          </a:p>
        </p:txBody>
      </p:sp>
      <p:sp>
        <p:nvSpPr>
          <p:cNvPr id="346" name="textbox 346"/>
          <p:cNvSpPr/>
          <p:nvPr/>
        </p:nvSpPr>
        <p:spPr>
          <a:xfrm>
            <a:off x="76629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347" name="textbox 347"/>
          <p:cNvSpPr/>
          <p:nvPr/>
        </p:nvSpPr>
        <p:spPr>
          <a:xfrm>
            <a:off x="4325000" y="3316074"/>
            <a:ext cx="210184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14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2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  <p:sp>
        <p:nvSpPr>
          <p:cNvPr id="348" name="textbox 348"/>
          <p:cNvSpPr/>
          <p:nvPr/>
        </p:nvSpPr>
        <p:spPr>
          <a:xfrm>
            <a:off x="2047847" y="1300780"/>
            <a:ext cx="80644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2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endParaRPr lang="en-US" altLang="en-US" sz="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picture 3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350" name="textbox 350"/>
          <p:cNvSpPr/>
          <p:nvPr/>
        </p:nvSpPr>
        <p:spPr>
          <a:xfrm>
            <a:off x="112245" y="71292"/>
            <a:ext cx="4040504" cy="31635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Bellman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optimality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</a:t>
            </a:r>
            <a:r>
              <a:rPr sz="1400" spc="-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uation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BOE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1400" dirty="0"/>
          </a:p>
          <a:p>
            <a:pPr algn="l" rtl="0" eaLnBrk="0">
              <a:lnSpc>
                <a:spcPct val="143000"/>
              </a:lnSpc>
            </a:pPr>
            <a:endParaRPr lang="en-US" altLang="en-US" sz="1000" dirty="0"/>
          </a:p>
          <a:p>
            <a:pPr marL="259080" algn="l" rtl="0" eaLnBrk="0">
              <a:lnSpc>
                <a:spcPct val="97000"/>
              </a:lnSpc>
              <a:spcBef>
                <a:spcPts val="270"/>
              </a:spcBef>
            </a:pP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Bellman</a:t>
            </a:r>
            <a:r>
              <a:rPr sz="900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optimality</a:t>
            </a:r>
            <a:r>
              <a:rPr sz="900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equation</a:t>
            </a:r>
            <a:r>
              <a:rPr sz="900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b="1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matrix</a:t>
            </a:r>
            <a:r>
              <a:rPr sz="900" b="1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vector</a:t>
            </a:r>
            <a:r>
              <a:rPr sz="900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form</a:t>
            </a:r>
            <a:r>
              <a:rPr sz="900" b="1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b="1" spc="1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lang="en-US" altLang="en-US" sz="9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marL="1626870" algn="l" rtl="0" eaLnBrk="0">
              <a:lnSpc>
                <a:spcPts val="1095"/>
              </a:lnSpc>
              <a:spcBef>
                <a:spcPts val="280"/>
              </a:spcBef>
            </a:pPr>
            <a:r>
              <a:rPr sz="90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9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9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900" spc="9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1000" spc="90" baseline="-10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9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9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9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VP</a:t>
            </a:r>
            <a:r>
              <a:rPr sz="1000" spc="90" baseline="-10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9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3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  <a:p>
            <a:pPr marL="259715" algn="l" rtl="0" eaLnBrk="0">
              <a:lnSpc>
                <a:spcPct val="96000"/>
              </a:lnSpc>
              <a:spcBef>
                <a:spcPts val="1440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BOE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tricky</a:t>
            </a:r>
            <a:r>
              <a:rPr sz="900" spc="13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yet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elegant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!</a:t>
            </a:r>
            <a:endParaRPr lang="en-US" altLang="en-US" sz="900" dirty="0"/>
          </a:p>
          <a:p>
            <a:pPr marL="383540" indent="-128905" algn="l" rtl="0" eaLnBrk="0">
              <a:lnSpc>
                <a:spcPct val="120000"/>
              </a:lnSpc>
              <a:spcBef>
                <a:spcPts val="815"/>
              </a:spcBef>
            </a:pP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Why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elegant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?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It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describes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and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state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elegant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way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  <a:p>
            <a:pPr marL="384810" indent="-129540" algn="l" rtl="0" eaLnBrk="0">
              <a:lnSpc>
                <a:spcPct val="120000"/>
              </a:lnSpc>
              <a:spcBef>
                <a:spcPts val="815"/>
              </a:spcBef>
            </a:pP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Why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tricky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?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There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maximization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on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right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hand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side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which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may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not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straightforward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see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how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compute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  <a:p>
            <a:pPr marL="254635" algn="l" rtl="0" eaLnBrk="0">
              <a:lnSpc>
                <a:spcPct val="96000"/>
              </a:lnSpc>
              <a:spcBef>
                <a:spcPts val="815"/>
              </a:spcBef>
            </a:pP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Many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questions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answer:</a:t>
            </a:r>
            <a:endParaRPr lang="en-US" altLang="en-US" sz="900" dirty="0"/>
          </a:p>
          <a:p>
            <a:pPr marL="381000" algn="l" rtl="0" eaLnBrk="0">
              <a:lnSpc>
                <a:spcPct val="96000"/>
              </a:lnSpc>
              <a:spcBef>
                <a:spcPts val="715"/>
              </a:spcBef>
            </a:pP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Algorithm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how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solve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this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equation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?</a:t>
            </a:r>
            <a:endParaRPr lang="en-US" altLang="en-US" sz="900" dirty="0"/>
          </a:p>
          <a:p>
            <a:pPr marL="381000" algn="l" rtl="0" eaLnBrk="0">
              <a:lnSpc>
                <a:spcPct val="97000"/>
              </a:lnSpc>
              <a:spcBef>
                <a:spcPts val="515"/>
              </a:spcBef>
            </a:pP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Existence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does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this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equation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have</a:t>
            </a:r>
            <a:r>
              <a:rPr sz="9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solutions?</a:t>
            </a:r>
            <a:endParaRPr lang="en-US" altLang="en-US" sz="900" dirty="0"/>
          </a:p>
          <a:p>
            <a:pPr marL="381000" algn="l" rtl="0" eaLnBrk="0">
              <a:lnSpc>
                <a:spcPct val="97000"/>
              </a:lnSpc>
              <a:spcBef>
                <a:spcPts val="505"/>
              </a:spcBef>
            </a:pP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Uniqueness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solution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this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equation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unique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?</a:t>
            </a:r>
            <a:endParaRPr lang="en-US" altLang="en-US" sz="900" dirty="0"/>
          </a:p>
          <a:p>
            <a:pPr algn="l" rtl="0" eaLnBrk="0">
              <a:lnSpc>
                <a:spcPct val="105000"/>
              </a:lnSpc>
            </a:pPr>
            <a:endParaRPr lang="en-US" altLang="en-US" sz="400" dirty="0"/>
          </a:p>
          <a:p>
            <a:pPr marL="381000" algn="l" rtl="0" eaLnBrk="0">
              <a:lnSpc>
                <a:spcPct val="96000"/>
              </a:lnSpc>
              <a:spcBef>
                <a:spcPts val="5"/>
              </a:spcBef>
            </a:pP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Optimality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how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it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related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?</a:t>
            </a:r>
            <a:endParaRPr lang="en-US" altLang="en-US" sz="900" dirty="0"/>
          </a:p>
        </p:txBody>
      </p:sp>
      <p:sp>
        <p:nvSpPr>
          <p:cNvPr id="351" name="textbox 351"/>
          <p:cNvSpPr/>
          <p:nvPr/>
        </p:nvSpPr>
        <p:spPr>
          <a:xfrm>
            <a:off x="76630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352" name="textbox 352"/>
          <p:cNvSpPr/>
          <p:nvPr/>
        </p:nvSpPr>
        <p:spPr>
          <a:xfrm>
            <a:off x="4325000" y="3316074"/>
            <a:ext cx="210184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15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2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  <p:sp>
        <p:nvSpPr>
          <p:cNvPr id="353" name="textbox 353"/>
          <p:cNvSpPr/>
          <p:nvPr/>
        </p:nvSpPr>
        <p:spPr>
          <a:xfrm>
            <a:off x="2047847" y="944024"/>
            <a:ext cx="80644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2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endParaRPr lang="en-US" altLang="en-US" sz="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picture 3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355" name="textbox 355"/>
          <p:cNvSpPr/>
          <p:nvPr/>
        </p:nvSpPr>
        <p:spPr>
          <a:xfrm>
            <a:off x="112245" y="71292"/>
            <a:ext cx="4040504" cy="31635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Bellman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optimality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</a:t>
            </a:r>
            <a:r>
              <a:rPr sz="1400" spc="-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uation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BOE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1400" dirty="0"/>
          </a:p>
          <a:p>
            <a:pPr algn="l" rtl="0" eaLnBrk="0">
              <a:lnSpc>
                <a:spcPct val="143000"/>
              </a:lnSpc>
            </a:pPr>
            <a:endParaRPr lang="en-US" altLang="en-US" sz="1000" dirty="0"/>
          </a:p>
          <a:p>
            <a:pPr marL="259080" algn="l" rtl="0" eaLnBrk="0">
              <a:lnSpc>
                <a:spcPct val="97000"/>
              </a:lnSpc>
              <a:spcBef>
                <a:spcPts val="270"/>
              </a:spcBef>
            </a:pP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Bellman</a:t>
            </a:r>
            <a:r>
              <a:rPr sz="900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optimality</a:t>
            </a:r>
            <a:r>
              <a:rPr sz="900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equation</a:t>
            </a:r>
            <a:r>
              <a:rPr sz="900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b="1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matrix</a:t>
            </a:r>
            <a:r>
              <a:rPr sz="900" b="1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vector</a:t>
            </a:r>
            <a:r>
              <a:rPr sz="900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form</a:t>
            </a:r>
            <a:r>
              <a:rPr sz="900" b="1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b="1" spc="1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lang="en-US" altLang="en-US" sz="9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marL="1626870" algn="l" rtl="0" eaLnBrk="0">
              <a:lnSpc>
                <a:spcPts val="1095"/>
              </a:lnSpc>
              <a:spcBef>
                <a:spcPts val="280"/>
              </a:spcBef>
            </a:pPr>
            <a:r>
              <a:rPr sz="90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9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9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900" spc="9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1000" spc="90" baseline="-10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9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9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9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VP</a:t>
            </a:r>
            <a:r>
              <a:rPr sz="1000" spc="90" baseline="-10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9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3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  <a:p>
            <a:pPr marL="259715" algn="l" rtl="0" eaLnBrk="0">
              <a:lnSpc>
                <a:spcPct val="96000"/>
              </a:lnSpc>
              <a:spcBef>
                <a:spcPts val="1440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BOE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tricky</a:t>
            </a:r>
            <a:r>
              <a:rPr sz="900" spc="13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yet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elegant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!</a:t>
            </a:r>
            <a:endParaRPr lang="en-US" altLang="en-US" sz="900" dirty="0"/>
          </a:p>
          <a:p>
            <a:pPr marL="383540" indent="-128905" algn="l" rtl="0" eaLnBrk="0">
              <a:lnSpc>
                <a:spcPct val="120000"/>
              </a:lnSpc>
              <a:spcBef>
                <a:spcPts val="815"/>
              </a:spcBef>
            </a:pP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Why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elegant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?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It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describes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and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state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elegant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way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  <a:p>
            <a:pPr marL="384810" indent="-129540" algn="l" rtl="0" eaLnBrk="0">
              <a:lnSpc>
                <a:spcPct val="120000"/>
              </a:lnSpc>
              <a:spcBef>
                <a:spcPts val="815"/>
              </a:spcBef>
            </a:pP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Why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tricky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?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There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maximization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on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right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hand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side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which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may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not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straightforward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see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how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compute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  <a:p>
            <a:pPr marL="254635" algn="l" rtl="0" eaLnBrk="0">
              <a:lnSpc>
                <a:spcPct val="96000"/>
              </a:lnSpc>
              <a:spcBef>
                <a:spcPts val="815"/>
              </a:spcBef>
            </a:pP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Many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questions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answer:</a:t>
            </a:r>
            <a:endParaRPr lang="en-US" altLang="en-US" sz="900" dirty="0"/>
          </a:p>
          <a:p>
            <a:pPr marL="381000" algn="l" rtl="0" eaLnBrk="0">
              <a:lnSpc>
                <a:spcPct val="96000"/>
              </a:lnSpc>
              <a:spcBef>
                <a:spcPts val="715"/>
              </a:spcBef>
            </a:pP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Algorithm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how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solve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this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equation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?</a:t>
            </a:r>
            <a:endParaRPr lang="en-US" altLang="en-US" sz="900" dirty="0"/>
          </a:p>
          <a:p>
            <a:pPr marL="381000" algn="l" rtl="0" eaLnBrk="0">
              <a:lnSpc>
                <a:spcPct val="97000"/>
              </a:lnSpc>
              <a:spcBef>
                <a:spcPts val="515"/>
              </a:spcBef>
            </a:pP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Existence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does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this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equation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have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solutions?</a:t>
            </a:r>
            <a:endParaRPr lang="en-US" altLang="en-US" sz="900" dirty="0"/>
          </a:p>
          <a:p>
            <a:pPr marL="381000" algn="l" rtl="0" eaLnBrk="0">
              <a:lnSpc>
                <a:spcPct val="97000"/>
              </a:lnSpc>
              <a:spcBef>
                <a:spcPts val="505"/>
              </a:spcBef>
            </a:pP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Uniqueness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solution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this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equation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unique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?</a:t>
            </a:r>
            <a:endParaRPr lang="en-US" altLang="en-US" sz="900" dirty="0"/>
          </a:p>
          <a:p>
            <a:pPr algn="l" rtl="0" eaLnBrk="0">
              <a:lnSpc>
                <a:spcPct val="105000"/>
              </a:lnSpc>
            </a:pPr>
            <a:endParaRPr lang="en-US" altLang="en-US" sz="400" dirty="0"/>
          </a:p>
          <a:p>
            <a:pPr marL="381000" algn="l" rtl="0" eaLnBrk="0">
              <a:lnSpc>
                <a:spcPct val="96000"/>
              </a:lnSpc>
              <a:spcBef>
                <a:spcPts val="5"/>
              </a:spcBef>
            </a:pP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Optimality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how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it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related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?</a:t>
            </a:r>
            <a:endParaRPr lang="en-US" altLang="en-US" sz="900" dirty="0"/>
          </a:p>
        </p:txBody>
      </p:sp>
      <p:sp>
        <p:nvSpPr>
          <p:cNvPr id="356" name="textbox 356"/>
          <p:cNvSpPr/>
          <p:nvPr/>
        </p:nvSpPr>
        <p:spPr>
          <a:xfrm>
            <a:off x="76642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357" name="textbox 357"/>
          <p:cNvSpPr/>
          <p:nvPr/>
        </p:nvSpPr>
        <p:spPr>
          <a:xfrm>
            <a:off x="4325000" y="3316074"/>
            <a:ext cx="210184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15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2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  <p:sp>
        <p:nvSpPr>
          <p:cNvPr id="358" name="textbox 358"/>
          <p:cNvSpPr/>
          <p:nvPr/>
        </p:nvSpPr>
        <p:spPr>
          <a:xfrm>
            <a:off x="2047847" y="944024"/>
            <a:ext cx="80644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2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endParaRPr lang="en-US" altLang="en-US" sz="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picture 3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360" name="textbox 360"/>
          <p:cNvSpPr/>
          <p:nvPr/>
        </p:nvSpPr>
        <p:spPr>
          <a:xfrm>
            <a:off x="519542" y="613199"/>
            <a:ext cx="2273300" cy="24587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21590" algn="l" rtl="0" eaLnBrk="0">
              <a:lnSpc>
                <a:spcPct val="96000"/>
              </a:lnSpc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Motivating</a:t>
            </a:r>
            <a:r>
              <a:rPr sz="900" spc="3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examples</a:t>
            </a:r>
            <a:endParaRPr lang="en-US" altLang="en-US" sz="900" dirty="0"/>
          </a:p>
          <a:p>
            <a:pPr marL="21590" algn="l" rtl="0" eaLnBrk="0">
              <a:lnSpc>
                <a:spcPct val="96000"/>
              </a:lnSpc>
              <a:spcBef>
                <a:spcPts val="1230"/>
              </a:spcBef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De</a:t>
            </a:r>
            <a:r>
              <a:rPr sz="900" spc="21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ﬁ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nition</a:t>
            </a:r>
            <a:r>
              <a:rPr sz="900" spc="21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of</a:t>
            </a:r>
            <a:r>
              <a:rPr sz="900" spc="21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2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endParaRPr lang="en-US" altLang="en-US" sz="900" dirty="0"/>
          </a:p>
          <a:p>
            <a:pPr marL="21590" algn="l" rtl="0" eaLnBrk="0">
              <a:lnSpc>
                <a:spcPts val="1210"/>
              </a:lnSpc>
              <a:spcBef>
                <a:spcPts val="1235"/>
              </a:spcBef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BOE</a:t>
            </a:r>
            <a:r>
              <a:rPr sz="900" spc="25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24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Introduction</a:t>
            </a:r>
            <a:endParaRPr lang="en-US" altLang="en-US" sz="900" dirty="0"/>
          </a:p>
          <a:p>
            <a:pPr marL="21590" algn="l" rtl="0" eaLnBrk="0">
              <a:lnSpc>
                <a:spcPct val="96000"/>
              </a:lnSpc>
              <a:spcBef>
                <a:spcPts val="1055"/>
              </a:spcBef>
            </a:pP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000080"/>
                      <wpsdc:folHlinkClr xmlns:wpsdc="http://www.wps.cn/officeDocument/2017/drawingmlCustomData" val="000080"/>
                      <wpsdc:hlinkUnderline xmlns:wpsdc="http://www.wps.cn/officeDocument/2017/drawingmlCustomData" val="0"/>
                    </a:ext>
                  </a:extLst>
                </a:hlinkClick>
              </a:rPr>
              <a:t>BOE</a:t>
            </a:r>
            <a:r>
              <a:rPr sz="900" spc="16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16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Maximization</a:t>
            </a:r>
            <a:r>
              <a:rPr sz="900" spc="16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on</a:t>
            </a:r>
            <a:r>
              <a:rPr sz="900" spc="16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6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right</a:t>
            </a:r>
            <a:r>
              <a:rPr sz="900" spc="16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hand</a:t>
            </a:r>
            <a:r>
              <a:rPr sz="900" spc="9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side</a:t>
            </a:r>
            <a:endParaRPr lang="en-US" altLang="en-US" sz="900" dirty="0"/>
          </a:p>
          <a:p>
            <a:pPr marL="21590" algn="l" rtl="0" eaLnBrk="0">
              <a:lnSpc>
                <a:spcPct val="93000"/>
              </a:lnSpc>
              <a:spcBef>
                <a:spcPts val="1240"/>
              </a:spcBef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6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BOE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Rewrite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as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8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  <a:p>
            <a:pPr marL="17780" algn="l" rtl="0" eaLnBrk="0">
              <a:lnSpc>
                <a:spcPts val="2270"/>
              </a:lnSpc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7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Contraction</a:t>
            </a:r>
            <a:r>
              <a:rPr sz="900" spc="27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mapping</a:t>
            </a:r>
            <a:r>
              <a:rPr sz="900" spc="25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theorem</a:t>
            </a:r>
            <a:endParaRPr lang="en-US" altLang="en-US" sz="900" dirty="0"/>
          </a:p>
          <a:p>
            <a:pPr marL="21590" algn="l" rtl="0" eaLnBrk="0">
              <a:lnSpc>
                <a:spcPct val="87000"/>
              </a:lnSpc>
              <a:spcBef>
                <a:spcPts val="1305"/>
              </a:spcBef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8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BOE</a:t>
            </a:r>
            <a:r>
              <a:rPr sz="900" spc="14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12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Solution</a:t>
            </a:r>
            <a:endParaRPr lang="en-US" altLang="en-US" sz="900" dirty="0"/>
          </a:p>
          <a:p>
            <a:pPr marL="21590" algn="l" rtl="0" eaLnBrk="0">
              <a:lnSpc>
                <a:spcPct val="93000"/>
              </a:lnSpc>
              <a:spcBef>
                <a:spcPts val="1290"/>
              </a:spcBef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9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BOE</a:t>
            </a:r>
            <a:r>
              <a:rPr sz="900" spc="25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24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Optimality</a:t>
            </a:r>
            <a:endParaRPr lang="en-US" altLang="en-US" sz="900" dirty="0"/>
          </a:p>
          <a:p>
            <a:pPr marL="12700" algn="l" rtl="0" eaLnBrk="0">
              <a:lnSpc>
                <a:spcPts val="2270"/>
              </a:lnSpc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10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Analyzing</a:t>
            </a:r>
            <a:r>
              <a:rPr sz="900" spc="25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24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policies</a:t>
            </a:r>
            <a:endParaRPr lang="en-US" altLang="en-US" sz="900" dirty="0"/>
          </a:p>
        </p:txBody>
      </p:sp>
      <p:sp>
        <p:nvSpPr>
          <p:cNvPr id="361" name="rect"/>
          <p:cNvSpPr/>
          <p:nvPr/>
        </p:nvSpPr>
        <p:spPr>
          <a:xfrm>
            <a:off x="344537" y="2645499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62" name="rect"/>
          <p:cNvSpPr/>
          <p:nvPr/>
        </p:nvSpPr>
        <p:spPr>
          <a:xfrm>
            <a:off x="344537" y="2933662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63" name="rect"/>
          <p:cNvSpPr/>
          <p:nvPr/>
        </p:nvSpPr>
        <p:spPr>
          <a:xfrm>
            <a:off x="344537" y="1780985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64" name="rect"/>
          <p:cNvSpPr/>
          <p:nvPr/>
        </p:nvSpPr>
        <p:spPr>
          <a:xfrm>
            <a:off x="344537" y="916483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65" name="rect"/>
          <p:cNvSpPr/>
          <p:nvPr/>
        </p:nvSpPr>
        <p:spPr>
          <a:xfrm>
            <a:off x="344537" y="1204646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66" name="rect"/>
          <p:cNvSpPr/>
          <p:nvPr/>
        </p:nvSpPr>
        <p:spPr>
          <a:xfrm>
            <a:off x="344537" y="2069161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67" name="rect"/>
          <p:cNvSpPr/>
          <p:nvPr/>
        </p:nvSpPr>
        <p:spPr>
          <a:xfrm>
            <a:off x="344537" y="1492822"/>
            <a:ext cx="113868" cy="113868"/>
          </a:xfrm>
          <a:prstGeom prst="rect">
            <a:avLst/>
          </a:prstGeom>
          <a:solidFill>
            <a:srgbClr val="00008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68" name="rect"/>
          <p:cNvSpPr/>
          <p:nvPr/>
        </p:nvSpPr>
        <p:spPr>
          <a:xfrm>
            <a:off x="344537" y="628307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69" name="rect"/>
          <p:cNvSpPr/>
          <p:nvPr/>
        </p:nvSpPr>
        <p:spPr>
          <a:xfrm>
            <a:off x="344537" y="2357324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70" name="textbox 370"/>
          <p:cNvSpPr/>
          <p:nvPr/>
        </p:nvSpPr>
        <p:spPr>
          <a:xfrm>
            <a:off x="331837" y="632254"/>
            <a:ext cx="139700" cy="24333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2000"/>
              </a:lnSpc>
              <a:tabLst>
                <a:tab pos="50165" algn="l"/>
              </a:tabLst>
            </a:pPr>
            <a:r>
              <a:rPr sz="7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700" spc="-1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7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7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3000"/>
              </a:lnSpc>
              <a:spcBef>
                <a:spcPts val="250"/>
              </a:spcBef>
              <a:tabLst>
                <a:tab pos="4445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4000"/>
              </a:lnSpc>
              <a:spcBef>
                <a:spcPts val="245"/>
              </a:spcBef>
              <a:tabLst>
                <a:tab pos="4445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3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1000"/>
              </a:lnSpc>
              <a:spcBef>
                <a:spcPts val="245"/>
              </a:spcBef>
              <a:tabLst>
                <a:tab pos="43180" algn="l"/>
              </a:tabLst>
            </a:pP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2000"/>
              </a:lnSpc>
              <a:spcBef>
                <a:spcPts val="245"/>
              </a:spcBef>
              <a:tabLst>
                <a:tab pos="4445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2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4000"/>
              </a:lnSpc>
              <a:spcBef>
                <a:spcPts val="250"/>
              </a:spcBef>
              <a:tabLst>
                <a:tab pos="4445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6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3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2000"/>
              </a:lnSpc>
              <a:spcBef>
                <a:spcPts val="245"/>
              </a:spcBef>
              <a:tabLst>
                <a:tab pos="4445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7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4000"/>
              </a:lnSpc>
              <a:spcBef>
                <a:spcPts val="250"/>
              </a:spcBef>
              <a:tabLst>
                <a:tab pos="4445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8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4000"/>
              </a:lnSpc>
            </a:pPr>
            <a:endParaRPr lang="en-US" altLang="en-US" sz="200" dirty="0"/>
          </a:p>
          <a:p>
            <a:pPr marL="12700" algn="l" rtl="0" eaLnBrk="0">
              <a:lnSpc>
                <a:spcPct val="84000"/>
              </a:lnSpc>
              <a:spcBef>
                <a:spcPts val="0"/>
              </a:spcBef>
              <a:tabLst>
                <a:tab pos="4445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9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</p:txBody>
      </p:sp>
      <p:sp>
        <p:nvSpPr>
          <p:cNvPr id="371" name="textbox 371"/>
          <p:cNvSpPr/>
          <p:nvPr/>
        </p:nvSpPr>
        <p:spPr>
          <a:xfrm>
            <a:off x="105139" y="74059"/>
            <a:ext cx="557530" cy="2000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2000"/>
              </a:lnSpc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Outline</a:t>
            </a:r>
            <a:endParaRPr lang="en-US" altLang="en-US" sz="1400" dirty="0"/>
          </a:p>
        </p:txBody>
      </p:sp>
      <p:sp>
        <p:nvSpPr>
          <p:cNvPr id="372" name="textbox 372"/>
          <p:cNvSpPr/>
          <p:nvPr/>
        </p:nvSpPr>
        <p:spPr>
          <a:xfrm>
            <a:off x="76642" y="3316075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373" name="textbox 373"/>
          <p:cNvSpPr/>
          <p:nvPr/>
        </p:nvSpPr>
        <p:spPr>
          <a:xfrm>
            <a:off x="4325000" y="3316075"/>
            <a:ext cx="210184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16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2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picture 37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pic>
        <p:nvPicPr>
          <p:cNvPr id="375" name="picture 3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59993" y="3084106"/>
            <a:ext cx="4248010" cy="203200"/>
          </a:xfrm>
          <a:prstGeom prst="rect">
            <a:avLst/>
          </a:prstGeom>
        </p:spPr>
      </p:pic>
      <p:sp>
        <p:nvSpPr>
          <p:cNvPr id="376" name="textbox 376"/>
          <p:cNvSpPr/>
          <p:nvPr/>
        </p:nvSpPr>
        <p:spPr>
          <a:xfrm>
            <a:off x="309192" y="1395412"/>
            <a:ext cx="3989704" cy="193675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9000"/>
              </a:lnSpc>
            </a:pPr>
            <a:endParaRPr lang="en-US" altLang="en-US" sz="200" dirty="0"/>
          </a:p>
          <a:p>
            <a:pPr marL="62865" algn="l" rtl="0" eaLnBrk="0">
              <a:lnSpc>
                <a:spcPct val="96000"/>
              </a:lnSpc>
              <a:spcBef>
                <a:spcPts val="0"/>
              </a:spcBef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Example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How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solve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two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unknowns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from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one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equation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</p:txBody>
      </p:sp>
      <p:pic>
        <p:nvPicPr>
          <p:cNvPr id="377" name="picture 3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9193" y="1572692"/>
            <a:ext cx="4298810" cy="50609"/>
          </a:xfrm>
          <a:prstGeom prst="rect">
            <a:avLst/>
          </a:prstGeom>
        </p:spPr>
      </p:pic>
      <p:pic>
        <p:nvPicPr>
          <p:cNvPr id="378" name="picture 3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09192" y="0"/>
            <a:ext cx="4040404" cy="3236507"/>
          </a:xfrm>
          <a:prstGeom prst="rect">
            <a:avLst/>
          </a:prstGeom>
        </p:spPr>
      </p:pic>
      <p:sp>
        <p:nvSpPr>
          <p:cNvPr id="379" name="textbox 379"/>
          <p:cNvSpPr/>
          <p:nvPr/>
        </p:nvSpPr>
        <p:spPr>
          <a:xfrm>
            <a:off x="349698" y="1621414"/>
            <a:ext cx="3910965" cy="15951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8415" algn="l" rtl="0" eaLnBrk="0">
              <a:lnSpc>
                <a:spcPct val="96000"/>
              </a:lnSpc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Consider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two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variables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Suppose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they</a:t>
            </a:r>
            <a:r>
              <a:rPr sz="900" spc="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satisfy</a:t>
            </a:r>
            <a:endParaRPr lang="en-US" altLang="en-US" sz="900" dirty="0"/>
          </a:p>
          <a:p>
            <a:pPr marL="1337310" algn="l" rtl="0" eaLnBrk="0">
              <a:lnSpc>
                <a:spcPct val="96000"/>
              </a:lnSpc>
              <a:spcBef>
                <a:spcPts val="1400"/>
              </a:spcBef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(2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100" baseline="41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5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  <a:p>
            <a:pPr marL="1670050" algn="l" rtl="0" eaLnBrk="0">
              <a:lnSpc>
                <a:spcPts val="745"/>
              </a:lnSpc>
            </a:pPr>
            <a:r>
              <a:rPr sz="6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  <a:p>
            <a:pPr algn="l" rtl="0" eaLnBrk="0">
              <a:lnSpc>
                <a:spcPct val="117000"/>
              </a:lnSpc>
            </a:pPr>
            <a:endParaRPr lang="en-US" altLang="en-US" sz="300" dirty="0"/>
          </a:p>
          <a:p>
            <a:pPr marL="12700" indent="1905" algn="l" rtl="0" eaLnBrk="0">
              <a:lnSpc>
                <a:spcPct val="143000"/>
              </a:lnSpc>
              <a:spcBef>
                <a:spcPts val="0"/>
              </a:spcBef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This</a:t>
            </a:r>
            <a:r>
              <a:rPr sz="900" spc="1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equation</a:t>
            </a:r>
            <a:r>
              <a:rPr sz="900" spc="1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has</a:t>
            </a:r>
            <a:r>
              <a:rPr sz="900" spc="1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two</a:t>
            </a:r>
            <a:r>
              <a:rPr sz="900" spc="1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unknowns</a:t>
            </a:r>
            <a:r>
              <a:rPr sz="900" spc="1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900" spc="1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1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solve</a:t>
            </a:r>
            <a:r>
              <a:rPr sz="900" spc="1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them</a:t>
            </a:r>
            <a:r>
              <a:rPr sz="900" spc="1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ﬁ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rst</a:t>
            </a:r>
            <a:r>
              <a:rPr sz="900" spc="1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consider</a:t>
            </a:r>
            <a:r>
              <a:rPr sz="900" spc="1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right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hand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side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Regardless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of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1000" spc="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6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(2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000" spc="70" baseline="36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where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maximization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achieved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when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Second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when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0,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equation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becomes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1,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which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leads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1.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Therefore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and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are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solution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of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equation</a:t>
            </a:r>
            <a:r>
              <a:rPr sz="900" spc="1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</p:txBody>
      </p:sp>
      <p:sp>
        <p:nvSpPr>
          <p:cNvPr id="380" name="textbox 380"/>
          <p:cNvSpPr/>
          <p:nvPr/>
        </p:nvSpPr>
        <p:spPr>
          <a:xfrm>
            <a:off x="112609" y="66225"/>
            <a:ext cx="4137025" cy="12706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Maximization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right-ha</a:t>
            </a:r>
            <a:r>
              <a:rPr sz="1400" spc="-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side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of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BOE</a:t>
            </a:r>
            <a:endParaRPr lang="en-US" altLang="en-US" sz="1400" dirty="0"/>
          </a:p>
          <a:p>
            <a:pPr algn="l" rtl="0" eaLnBrk="0">
              <a:lnSpc>
                <a:spcPct val="138000"/>
              </a:lnSpc>
            </a:pPr>
            <a:endParaRPr lang="en-US" altLang="en-US" sz="1000" dirty="0"/>
          </a:p>
          <a:p>
            <a:pPr marL="259715" algn="l" rtl="0" eaLnBrk="0">
              <a:lnSpc>
                <a:spcPct val="87000"/>
              </a:lnSpc>
              <a:spcBef>
                <a:spcPts val="275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BOE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elementwise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form</a:t>
            </a:r>
            <a:endParaRPr lang="en-US" altLang="en-US" sz="900" dirty="0"/>
          </a:p>
          <a:p>
            <a:pPr marL="257810" algn="l" rtl="0" eaLnBrk="0">
              <a:lnSpc>
                <a:spcPct val="99000"/>
              </a:lnSpc>
              <a:spcBef>
                <a:spcPts val="1365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γ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50" baseline="4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50" baseline="4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endParaRPr lang="en-US" altLang="en-US" sz="900" dirty="0"/>
          </a:p>
          <a:p>
            <a:pPr marL="736600" algn="l" rtl="0" eaLnBrk="0">
              <a:lnSpc>
                <a:spcPct val="89000"/>
              </a:lnSpc>
              <a:spcBef>
                <a:spcPts val="15"/>
              </a:spcBef>
            </a:pPr>
            <a:r>
              <a:rPr sz="500" spc="8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endParaRPr lang="en-US" altLang="en-US" sz="500" dirty="0"/>
          </a:p>
          <a:p>
            <a:pPr marL="972185" algn="l" rtl="0" eaLnBrk="0">
              <a:lnSpc>
                <a:spcPts val="805"/>
              </a:lnSpc>
            </a:pP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  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600" spc="0" baseline="3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endParaRPr lang="en-US" altLang="en-US" sz="390" dirty="0"/>
          </a:p>
          <a:p>
            <a:pPr algn="l" rtl="0" eaLnBrk="0">
              <a:lnSpc>
                <a:spcPct val="114000"/>
              </a:lnSpc>
            </a:pPr>
            <a:endParaRPr lang="en-US" altLang="en-US" sz="400" dirty="0"/>
          </a:p>
          <a:p>
            <a:pPr marL="259715" algn="l" rtl="0" eaLnBrk="0">
              <a:lnSpc>
                <a:spcPts val="1105"/>
              </a:lnSpc>
              <a:spcBef>
                <a:spcPts val="0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BOE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matrix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vector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form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1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1000" spc="100" baseline="-10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1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1000" spc="100" baseline="-10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1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1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1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γ</a:t>
            </a:r>
            <a:r>
              <a:rPr sz="90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1000" spc="100" baseline="-10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2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v)</a:t>
            </a:r>
            <a:endParaRPr lang="en-US" altLang="en-US" sz="900" dirty="0"/>
          </a:p>
        </p:txBody>
      </p:sp>
      <p:sp>
        <p:nvSpPr>
          <p:cNvPr id="381" name="textbox 381"/>
          <p:cNvSpPr/>
          <p:nvPr/>
        </p:nvSpPr>
        <p:spPr>
          <a:xfrm>
            <a:off x="1593839" y="651414"/>
            <a:ext cx="2086610" cy="4425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280"/>
              </a:lnSpc>
            </a:pP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╱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\</a:t>
            </a:r>
            <a:endParaRPr lang="en-US" altLang="en-US" sz="900" dirty="0"/>
          </a:p>
        </p:txBody>
      </p:sp>
      <p:sp>
        <p:nvSpPr>
          <p:cNvPr id="382" name="textbox 382"/>
          <p:cNvSpPr/>
          <p:nvPr/>
        </p:nvSpPr>
        <p:spPr>
          <a:xfrm>
            <a:off x="76630" y="3316075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383" name="textbox 383"/>
          <p:cNvSpPr/>
          <p:nvPr/>
        </p:nvSpPr>
        <p:spPr>
          <a:xfrm>
            <a:off x="4325000" y="3316075"/>
            <a:ext cx="210184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17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2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  <p:sp>
        <p:nvSpPr>
          <p:cNvPr id="384" name="path"/>
          <p:cNvSpPr/>
          <p:nvPr/>
        </p:nvSpPr>
        <p:spPr>
          <a:xfrm>
            <a:off x="4298845" y="1420577"/>
            <a:ext cx="0" cy="1784178"/>
          </a:xfrm>
          <a:custGeom>
            <a:avLst/>
            <a:gdLst/>
            <a:ahLst/>
            <a:cxnLst/>
            <a:rect l="0" t="0" r="0" b="0"/>
            <a:pathLst>
              <a:path h="2809">
                <a:moveTo>
                  <a:pt x="0" y="2809"/>
                </a:moveTo>
                <a:lnTo>
                  <a:pt x="0" y="90"/>
                </a:lnTo>
                <a:moveTo>
                  <a:pt x="0" y="90"/>
                </a:moveTo>
                <a:lnTo>
                  <a:pt x="0" y="70"/>
                </a:lnTo>
                <a:moveTo>
                  <a:pt x="0" y="70"/>
                </a:moveTo>
                <a:lnTo>
                  <a:pt x="0" y="50"/>
                </a:lnTo>
                <a:moveTo>
                  <a:pt x="0" y="50"/>
                </a:moveTo>
                <a:lnTo>
                  <a:pt x="0" y="30"/>
                </a:lnTo>
                <a:moveTo>
                  <a:pt x="0" y="30"/>
                </a:moveTo>
                <a:lnTo>
                  <a:pt x="0" y="0"/>
                </a:lnTo>
              </a:path>
            </a:pathLst>
          </a:custGeom>
          <a:noFill/>
          <a:ln cap="flat">
            <a:solidFill>
              <a:srgbClr val="CCCCCC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picture 38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386" name="textbox 386"/>
          <p:cNvSpPr/>
          <p:nvPr/>
        </p:nvSpPr>
        <p:spPr>
          <a:xfrm>
            <a:off x="309192" y="1395412"/>
            <a:ext cx="3989704" cy="193675"/>
          </a:xfrm>
          <a:prstGeom prst="rect">
            <a:avLst/>
          </a:prstGeom>
          <a:solidFill>
            <a:srgbClr val="006000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9000"/>
              </a:lnSpc>
            </a:pPr>
            <a:endParaRPr lang="en-US" altLang="en-US" sz="200" dirty="0"/>
          </a:p>
          <a:p>
            <a:pPr marL="62865" algn="l" rtl="0" eaLnBrk="0">
              <a:lnSpc>
                <a:spcPct val="96000"/>
              </a:lnSpc>
              <a:spcBef>
                <a:spcPts val="0"/>
              </a:spcBef>
            </a:pPr>
            <a:r>
              <a:rPr sz="9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Example</a:t>
            </a:r>
            <a:r>
              <a:rPr sz="900" spc="1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How</a:t>
            </a:r>
            <a:r>
              <a:rPr sz="900" spc="1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1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solve</a:t>
            </a:r>
            <a:r>
              <a:rPr sz="900" spc="1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two</a:t>
            </a:r>
            <a:r>
              <a:rPr sz="900" spc="1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unknowns</a:t>
            </a:r>
            <a:r>
              <a:rPr sz="900" spc="1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from</a:t>
            </a:r>
            <a:r>
              <a:rPr sz="900" spc="1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one</a:t>
            </a:r>
            <a:r>
              <a:rPr sz="900" spc="1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equation</a:t>
            </a:r>
            <a:r>
              <a:rPr sz="900" spc="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</p:txBody>
      </p:sp>
      <p:pic>
        <p:nvPicPr>
          <p:cNvPr id="387" name="picture 3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09193" y="1572692"/>
            <a:ext cx="4298810" cy="50609"/>
          </a:xfrm>
          <a:prstGeom prst="rect">
            <a:avLst/>
          </a:prstGeom>
        </p:spPr>
      </p:pic>
      <p:pic>
        <p:nvPicPr>
          <p:cNvPr id="388" name="picture 3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59993" y="3084106"/>
            <a:ext cx="4248010" cy="203200"/>
          </a:xfrm>
          <a:prstGeom prst="rect">
            <a:avLst/>
          </a:prstGeom>
        </p:spPr>
      </p:pic>
      <p:pic>
        <p:nvPicPr>
          <p:cNvPr id="389" name="picture 3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09192" y="0"/>
            <a:ext cx="4040404" cy="3236507"/>
          </a:xfrm>
          <a:prstGeom prst="rect">
            <a:avLst/>
          </a:prstGeom>
        </p:spPr>
      </p:pic>
      <p:sp>
        <p:nvSpPr>
          <p:cNvPr id="390" name="textbox 390"/>
          <p:cNvSpPr/>
          <p:nvPr/>
        </p:nvSpPr>
        <p:spPr>
          <a:xfrm>
            <a:off x="349698" y="1621414"/>
            <a:ext cx="3910965" cy="15951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8415" algn="l" rtl="0" eaLnBrk="0">
              <a:lnSpc>
                <a:spcPct val="96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Consider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two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variables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Suppose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they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satisfy</a:t>
            </a:r>
            <a:endParaRPr lang="en-US" altLang="en-US" sz="900" dirty="0"/>
          </a:p>
          <a:p>
            <a:pPr marL="1337310" algn="l" rtl="0" eaLnBrk="0">
              <a:lnSpc>
                <a:spcPct val="96000"/>
              </a:lnSpc>
              <a:spcBef>
                <a:spcPts val="1400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(2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100" baseline="4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5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  <a:p>
            <a:pPr marL="1670050" algn="l" rtl="0" eaLnBrk="0">
              <a:lnSpc>
                <a:spcPts val="74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  <a:p>
            <a:pPr algn="l" rtl="0" eaLnBrk="0">
              <a:lnSpc>
                <a:spcPct val="117000"/>
              </a:lnSpc>
            </a:pPr>
            <a:endParaRPr lang="en-US" altLang="en-US" sz="300" dirty="0"/>
          </a:p>
          <a:p>
            <a:pPr marL="12700" indent="1905" algn="l" rtl="0" eaLnBrk="0">
              <a:lnSpc>
                <a:spcPct val="143000"/>
              </a:lnSpc>
              <a:spcBef>
                <a:spcPts val="0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This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equation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has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two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unknowns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solve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them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ﬁ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rst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consider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right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hand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side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Regardless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of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1000" spc="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(2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000" spc="70" baseline="3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where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maximization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achieved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when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Second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when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0,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equation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becomes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1,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which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leads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1.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Therefore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and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are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solution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of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equation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</p:txBody>
      </p:sp>
      <p:sp>
        <p:nvSpPr>
          <p:cNvPr id="391" name="textbox 391"/>
          <p:cNvSpPr/>
          <p:nvPr/>
        </p:nvSpPr>
        <p:spPr>
          <a:xfrm>
            <a:off x="112609" y="66225"/>
            <a:ext cx="4137025" cy="12706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Maximization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right-ha</a:t>
            </a:r>
            <a:r>
              <a:rPr sz="1400" spc="-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side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of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BOE</a:t>
            </a:r>
            <a:endParaRPr lang="en-US" altLang="en-US" sz="1400" dirty="0"/>
          </a:p>
          <a:p>
            <a:pPr algn="l" rtl="0" eaLnBrk="0">
              <a:lnSpc>
                <a:spcPct val="138000"/>
              </a:lnSpc>
            </a:pPr>
            <a:endParaRPr lang="en-US" altLang="en-US" sz="1000" dirty="0"/>
          </a:p>
          <a:p>
            <a:pPr marL="259715" algn="l" rtl="0" eaLnBrk="0">
              <a:lnSpc>
                <a:spcPct val="87000"/>
              </a:lnSpc>
              <a:spcBef>
                <a:spcPts val="275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BOE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elementwise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form</a:t>
            </a:r>
            <a:endParaRPr lang="en-US" altLang="en-US" sz="900" dirty="0"/>
          </a:p>
          <a:p>
            <a:pPr marL="257810" algn="l" rtl="0" eaLnBrk="0">
              <a:lnSpc>
                <a:spcPct val="99000"/>
              </a:lnSpc>
              <a:spcBef>
                <a:spcPts val="1365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γ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50" baseline="4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50" baseline="4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endParaRPr lang="en-US" altLang="en-US" sz="900" dirty="0"/>
          </a:p>
          <a:p>
            <a:pPr marL="736600" algn="l" rtl="0" eaLnBrk="0">
              <a:lnSpc>
                <a:spcPct val="89000"/>
              </a:lnSpc>
              <a:spcBef>
                <a:spcPts val="15"/>
              </a:spcBef>
            </a:pPr>
            <a:r>
              <a:rPr sz="500" spc="8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endParaRPr lang="en-US" altLang="en-US" sz="500" dirty="0"/>
          </a:p>
          <a:p>
            <a:pPr marL="972185" algn="l" rtl="0" eaLnBrk="0">
              <a:lnSpc>
                <a:spcPts val="805"/>
              </a:lnSpc>
            </a:pP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  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600" spc="0" baseline="3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endParaRPr lang="en-US" altLang="en-US" sz="390" dirty="0"/>
          </a:p>
          <a:p>
            <a:pPr algn="l" rtl="0" eaLnBrk="0">
              <a:lnSpc>
                <a:spcPct val="114000"/>
              </a:lnSpc>
            </a:pPr>
            <a:endParaRPr lang="en-US" altLang="en-US" sz="400" dirty="0"/>
          </a:p>
          <a:p>
            <a:pPr marL="259715" algn="l" rtl="0" eaLnBrk="0">
              <a:lnSpc>
                <a:spcPts val="1105"/>
              </a:lnSpc>
              <a:spcBef>
                <a:spcPts val="0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BOE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matrix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vector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form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1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1000" spc="100" baseline="-10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1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1000" spc="100" baseline="-10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1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1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1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γ</a:t>
            </a:r>
            <a:r>
              <a:rPr sz="90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1000" spc="100" baseline="-10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2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v)</a:t>
            </a:r>
            <a:endParaRPr lang="en-US" altLang="en-US" sz="900" dirty="0"/>
          </a:p>
        </p:txBody>
      </p:sp>
      <p:sp>
        <p:nvSpPr>
          <p:cNvPr id="392" name="textbox 392"/>
          <p:cNvSpPr/>
          <p:nvPr/>
        </p:nvSpPr>
        <p:spPr>
          <a:xfrm>
            <a:off x="1593839" y="651414"/>
            <a:ext cx="2086610" cy="4425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280"/>
              </a:lnSpc>
            </a:pP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╱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\</a:t>
            </a:r>
            <a:endParaRPr lang="en-US" altLang="en-US" sz="900" dirty="0"/>
          </a:p>
        </p:txBody>
      </p:sp>
      <p:sp>
        <p:nvSpPr>
          <p:cNvPr id="393" name="textbox 393"/>
          <p:cNvSpPr/>
          <p:nvPr/>
        </p:nvSpPr>
        <p:spPr>
          <a:xfrm>
            <a:off x="76630" y="3316075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394" name="textbox 394"/>
          <p:cNvSpPr/>
          <p:nvPr/>
        </p:nvSpPr>
        <p:spPr>
          <a:xfrm>
            <a:off x="4325000" y="3316075"/>
            <a:ext cx="210184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17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2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  <p:grpSp>
        <p:nvGrpSpPr>
          <p:cNvPr id="8" name="group 8"/>
          <p:cNvGrpSpPr/>
          <p:nvPr/>
        </p:nvGrpSpPr>
        <p:grpSpPr>
          <a:xfrm rot="21600000">
            <a:off x="4298845" y="1420577"/>
            <a:ext cx="0" cy="1784178"/>
            <a:chOff x="0" y="0"/>
            <a:chExt cx="0" cy="1784178"/>
          </a:xfrm>
        </p:grpSpPr>
        <p:sp>
          <p:nvSpPr>
            <p:cNvPr id="395" name="path"/>
            <p:cNvSpPr/>
            <p:nvPr/>
          </p:nvSpPr>
          <p:spPr>
            <a:xfrm>
              <a:off x="0" y="57150"/>
              <a:ext cx="0" cy="1727028"/>
            </a:xfrm>
            <a:custGeom>
              <a:avLst/>
              <a:gdLst/>
              <a:ahLst/>
              <a:cxnLst/>
              <a:rect l="0" t="0" r="0" b="0"/>
              <a:pathLst>
                <a:path h="2719">
                  <a:moveTo>
                    <a:pt x="0" y="2719"/>
                  </a:moveTo>
                  <a:lnTo>
                    <a:pt x="0" y="0"/>
                  </a:lnTo>
                </a:path>
              </a:pathLst>
            </a:custGeom>
            <a:noFill/>
            <a:ln cap="flat">
              <a:solidFill>
                <a:srgbClr val="666666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96" name="path"/>
            <p:cNvSpPr/>
            <p:nvPr/>
          </p:nvSpPr>
          <p:spPr>
            <a:xfrm>
              <a:off x="0" y="44450"/>
              <a:ext cx="0" cy="12700"/>
            </a:xfrm>
            <a:custGeom>
              <a:avLst/>
              <a:gdLst/>
              <a:ahLst/>
              <a:cxnLst/>
              <a:rect l="0" t="0" r="0" b="0"/>
              <a:pathLst>
                <a:path h="20">
                  <a:moveTo>
                    <a:pt x="0" y="20"/>
                  </a:moveTo>
                  <a:lnTo>
                    <a:pt x="0" y="0"/>
                  </a:lnTo>
                </a:path>
              </a:pathLst>
            </a:custGeom>
            <a:noFill/>
            <a:ln cap="flat">
              <a:solidFill>
                <a:srgbClr val="8D8D8D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97" name="path"/>
            <p:cNvSpPr/>
            <p:nvPr/>
          </p:nvSpPr>
          <p:spPr>
            <a:xfrm>
              <a:off x="0" y="31750"/>
              <a:ext cx="0" cy="12700"/>
            </a:xfrm>
            <a:custGeom>
              <a:avLst/>
              <a:gdLst/>
              <a:ahLst/>
              <a:cxnLst/>
              <a:rect l="0" t="0" r="0" b="0"/>
              <a:pathLst>
                <a:path h="20">
                  <a:moveTo>
                    <a:pt x="0" y="20"/>
                  </a:moveTo>
                  <a:lnTo>
                    <a:pt x="0" y="0"/>
                  </a:lnTo>
                </a:path>
              </a:pathLst>
            </a:custGeom>
            <a:noFill/>
            <a:ln cap="flat">
              <a:solidFill>
                <a:srgbClr val="A5A5A5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98" name="path"/>
            <p:cNvSpPr/>
            <p:nvPr/>
          </p:nvSpPr>
          <p:spPr>
            <a:xfrm>
              <a:off x="0" y="19050"/>
              <a:ext cx="0" cy="12700"/>
            </a:xfrm>
            <a:custGeom>
              <a:avLst/>
              <a:gdLst/>
              <a:ahLst/>
              <a:cxnLst/>
              <a:rect l="0" t="0" r="0" b="0"/>
              <a:pathLst>
                <a:path h="20">
                  <a:moveTo>
                    <a:pt x="0" y="20"/>
                  </a:moveTo>
                  <a:lnTo>
                    <a:pt x="0" y="0"/>
                  </a:lnTo>
                </a:path>
              </a:pathLst>
            </a:custGeom>
            <a:noFill/>
            <a:ln cap="flat">
              <a:solidFill>
                <a:srgbClr val="C0C0C0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99" name="path"/>
            <p:cNvSpPr/>
            <p:nvPr/>
          </p:nvSpPr>
          <p:spPr>
            <a:xfrm>
              <a:off x="0" y="0"/>
              <a:ext cx="0" cy="19050"/>
            </a:xfrm>
            <a:custGeom>
              <a:avLst/>
              <a:gdLst/>
              <a:ahLst/>
              <a:cxnLst/>
              <a:rect l="0" t="0" r="0" b="0"/>
              <a:pathLst>
                <a:path h="30">
                  <a:moveTo>
                    <a:pt x="0" y="30"/>
                  </a:moveTo>
                  <a:lnTo>
                    <a:pt x="0" y="0"/>
                  </a:lnTo>
                </a:path>
              </a:pathLst>
            </a:custGeom>
            <a:noFill/>
            <a:ln cap="flat">
              <a:solidFill>
                <a:srgbClr val="CCCCCC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picture 4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pic>
        <p:nvPicPr>
          <p:cNvPr id="401" name="picture 4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59993" y="3150463"/>
            <a:ext cx="4248010" cy="203200"/>
          </a:xfrm>
          <a:prstGeom prst="rect">
            <a:avLst/>
          </a:prstGeom>
        </p:spPr>
      </p:pic>
      <p:sp>
        <p:nvSpPr>
          <p:cNvPr id="402" name="textbox 402"/>
          <p:cNvSpPr/>
          <p:nvPr/>
        </p:nvSpPr>
        <p:spPr>
          <a:xfrm>
            <a:off x="309192" y="1582521"/>
            <a:ext cx="3989704" cy="19685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</a:pPr>
            <a:endParaRPr lang="en-US" altLang="en-US" sz="200" dirty="0"/>
          </a:p>
          <a:p>
            <a:pPr marL="62865" algn="l" rtl="0" eaLnBrk="0">
              <a:lnSpc>
                <a:spcPts val="1230"/>
              </a:lnSpc>
              <a:spcBef>
                <a:spcPts val="0"/>
              </a:spcBef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Example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How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solve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1000" spc="50" baseline="1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</a:t>
            </a:r>
            <a:r>
              <a:rPr sz="1000" spc="0" baseline="-14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6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</p:txBody>
      </p:sp>
      <p:sp>
        <p:nvSpPr>
          <p:cNvPr id="403" name="rect"/>
          <p:cNvSpPr/>
          <p:nvPr/>
        </p:nvSpPr>
        <p:spPr>
          <a:xfrm>
            <a:off x="309193" y="1766138"/>
            <a:ext cx="71999983" cy="50609"/>
          </a:xfrm>
          <a:prstGeom prst="rect">
            <a:avLst/>
          </a:prstGeom>
          <a:solidFill>
            <a:srgbClr val="CCCCCC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404" name="picture 4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9192" y="0"/>
            <a:ext cx="4040404" cy="3302864"/>
          </a:xfrm>
          <a:prstGeom prst="rect">
            <a:avLst/>
          </a:prstGeom>
        </p:spPr>
      </p:pic>
      <p:sp>
        <p:nvSpPr>
          <p:cNvPr id="405" name="textbox 405"/>
          <p:cNvSpPr/>
          <p:nvPr/>
        </p:nvSpPr>
        <p:spPr>
          <a:xfrm>
            <a:off x="76630" y="1800758"/>
            <a:ext cx="3978909" cy="16052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71000"/>
              </a:lnSpc>
            </a:pPr>
            <a:endParaRPr lang="en-US" altLang="en-US" sz="100" dirty="0"/>
          </a:p>
          <a:p>
            <a:pPr marL="288925" algn="l" rtl="0" eaLnBrk="0">
              <a:lnSpc>
                <a:spcPct val="96000"/>
              </a:lnSpc>
              <a:spcBef>
                <a:spcPts val="0"/>
              </a:spcBef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Suppose</a:t>
            </a:r>
            <a:r>
              <a:rPr sz="900" spc="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20" baseline="-16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20" baseline="-16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20" baseline="-16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600" spc="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sz="900" spc="2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900" spc="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are</a:t>
            </a:r>
            <a:r>
              <a:rPr sz="900" spc="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given.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Find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solving</a:t>
            </a:r>
            <a:endParaRPr lang="en-US" altLang="en-US" sz="9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marL="1593850" algn="l" rtl="0" eaLnBrk="0">
              <a:lnSpc>
                <a:spcPct val="96000"/>
              </a:lnSpc>
              <a:spcBef>
                <a:spcPts val="275"/>
              </a:spcBef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9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1000" spc="3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3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1000" spc="3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3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1000" spc="3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600" spc="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6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  <a:p>
            <a:pPr marL="1541145" algn="l" rtl="0" eaLnBrk="0">
              <a:lnSpc>
                <a:spcPct val="74000"/>
              </a:lnSpc>
              <a:spcBef>
                <a:spcPts val="60"/>
              </a:spcBef>
            </a:pPr>
            <a:r>
              <a:rPr sz="6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600" spc="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20" baseline="-700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≥</a:t>
            </a:r>
            <a:r>
              <a:rPr sz="400" spc="2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600" spc="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6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700" spc="20" baseline="-700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sz="400" spc="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6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,c</a:t>
            </a:r>
            <a:r>
              <a:rPr sz="700" spc="0" baseline="-700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lang="en-US" altLang="en-US" sz="455" dirty="0"/>
          </a:p>
          <a:p>
            <a:pPr marL="285115" algn="l" rtl="0" eaLnBrk="0">
              <a:lnSpc>
                <a:spcPts val="1095"/>
              </a:lnSpc>
              <a:spcBef>
                <a:spcPts val="915"/>
              </a:spcBef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where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1000" spc="40" baseline="-3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1000" spc="40" baseline="-3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1000" spc="40" baseline="-3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6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and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1000" spc="40" baseline="-3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1000" spc="40" baseline="-3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1000" spc="40" baseline="-3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6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6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</a:t>
            </a:r>
            <a:endParaRPr lang="en-US" altLang="en-US" sz="900" dirty="0"/>
          </a:p>
          <a:p>
            <a:pPr marL="287020" indent="-1905" algn="l" rtl="0" eaLnBrk="0">
              <a:lnSpc>
                <a:spcPct val="138000"/>
              </a:lnSpc>
              <a:spcBef>
                <a:spcPts val="65"/>
              </a:spcBef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Without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loss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of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generality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suppose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6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6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6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6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Then</a:t>
            </a:r>
            <a:r>
              <a:rPr sz="900" spc="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solution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and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That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because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any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1000" spc="50" baseline="-16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1000" spc="0" baseline="-16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1000" spc="0" baseline="-16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endParaRPr lang="en-US" altLang="en-US" sz="650" dirty="0"/>
          </a:p>
          <a:p>
            <a:pPr marL="494030" algn="l" rtl="0" eaLnBrk="0">
              <a:lnSpc>
                <a:spcPct val="95000"/>
              </a:lnSpc>
              <a:spcBef>
                <a:spcPts val="1025"/>
              </a:spcBef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4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6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1000" spc="4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1000" spc="4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1000" spc="4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6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4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6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1000" spc="4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4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6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1000" spc="4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4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6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1000" spc="4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6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4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6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1000" spc="4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4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1000" spc="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1000" spc="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6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6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  <a:p>
            <a:pPr algn="l" rtl="0" eaLnBrk="0">
              <a:lnSpc>
                <a:spcPct val="109000"/>
              </a:lnSpc>
            </a:pPr>
            <a:endParaRPr lang="en-US" altLang="en-US" sz="400" dirty="0"/>
          </a:p>
          <a:p>
            <a:pPr marL="12700" algn="l" rtl="0" eaLnBrk="0">
              <a:lnSpc>
                <a:spcPts val="505"/>
              </a:lnSpc>
              <a:spcBef>
                <a:spcPts val="5"/>
              </a:spcBef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406" name="textbox 406"/>
          <p:cNvSpPr/>
          <p:nvPr/>
        </p:nvSpPr>
        <p:spPr>
          <a:xfrm>
            <a:off x="1885026" y="2926059"/>
            <a:ext cx="70485" cy="1028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4000"/>
              </a:lnSpc>
            </a:pPr>
            <a:r>
              <a:rPr sz="600" spc="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endParaRPr lang="en-US" altLang="en-US" sz="600" dirty="0"/>
          </a:p>
        </p:txBody>
      </p:sp>
      <p:sp>
        <p:nvSpPr>
          <p:cNvPr id="407" name="textbox 407"/>
          <p:cNvSpPr/>
          <p:nvPr/>
        </p:nvSpPr>
        <p:spPr>
          <a:xfrm>
            <a:off x="1881288" y="2843339"/>
            <a:ext cx="69850" cy="996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6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μ</a:t>
            </a:r>
            <a:endParaRPr lang="en-US" altLang="en-US" sz="600" dirty="0"/>
          </a:p>
        </p:txBody>
      </p:sp>
      <p:sp>
        <p:nvSpPr>
          <p:cNvPr id="408" name="textbox 408"/>
          <p:cNvSpPr/>
          <p:nvPr/>
        </p:nvSpPr>
        <p:spPr>
          <a:xfrm>
            <a:off x="1607478" y="2926059"/>
            <a:ext cx="66675" cy="1028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4000"/>
              </a:lnSpc>
            </a:pPr>
            <a:r>
              <a:rPr sz="6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endParaRPr lang="en-US" altLang="en-US" sz="600" dirty="0"/>
          </a:p>
        </p:txBody>
      </p:sp>
      <p:sp>
        <p:nvSpPr>
          <p:cNvPr id="409" name="textbox 409"/>
          <p:cNvSpPr/>
          <p:nvPr/>
        </p:nvSpPr>
        <p:spPr>
          <a:xfrm>
            <a:off x="1600917" y="2843339"/>
            <a:ext cx="69850" cy="996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6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μ</a:t>
            </a:r>
            <a:endParaRPr lang="en-US" altLang="en-US" sz="600" dirty="0"/>
          </a:p>
        </p:txBody>
      </p:sp>
      <p:sp>
        <p:nvSpPr>
          <p:cNvPr id="410" name="textbox 410"/>
          <p:cNvSpPr/>
          <p:nvPr/>
        </p:nvSpPr>
        <p:spPr>
          <a:xfrm>
            <a:off x="981831" y="2926059"/>
            <a:ext cx="71119" cy="1035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5000"/>
              </a:lnSpc>
            </a:pPr>
            <a:r>
              <a:rPr sz="600" spc="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endParaRPr lang="en-US" altLang="en-US" sz="600" dirty="0"/>
          </a:p>
        </p:txBody>
      </p:sp>
      <p:sp>
        <p:nvSpPr>
          <p:cNvPr id="411" name="textbox 411"/>
          <p:cNvSpPr/>
          <p:nvPr/>
        </p:nvSpPr>
        <p:spPr>
          <a:xfrm>
            <a:off x="978308" y="2843339"/>
            <a:ext cx="69850" cy="996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6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μ</a:t>
            </a:r>
            <a:endParaRPr lang="en-US" altLang="en-US" sz="600" dirty="0"/>
          </a:p>
        </p:txBody>
      </p:sp>
      <p:sp>
        <p:nvSpPr>
          <p:cNvPr id="412" name="textbox 412"/>
          <p:cNvSpPr/>
          <p:nvPr/>
        </p:nvSpPr>
        <p:spPr>
          <a:xfrm>
            <a:off x="2804573" y="1883478"/>
            <a:ext cx="71119" cy="1035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5000"/>
              </a:lnSpc>
            </a:pPr>
            <a:r>
              <a:rPr sz="600" spc="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endParaRPr lang="en-US" altLang="en-US" sz="600" dirty="0"/>
          </a:p>
        </p:txBody>
      </p:sp>
      <p:sp>
        <p:nvSpPr>
          <p:cNvPr id="413" name="textbox 413"/>
          <p:cNvSpPr/>
          <p:nvPr/>
        </p:nvSpPr>
        <p:spPr>
          <a:xfrm>
            <a:off x="2825001" y="1800758"/>
            <a:ext cx="69850" cy="996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6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μ</a:t>
            </a:r>
            <a:endParaRPr lang="en-US" altLang="en-US" sz="600" dirty="0"/>
          </a:p>
        </p:txBody>
      </p:sp>
      <p:sp>
        <p:nvSpPr>
          <p:cNvPr id="414" name="textbox 414"/>
          <p:cNvSpPr/>
          <p:nvPr/>
        </p:nvSpPr>
        <p:spPr>
          <a:xfrm>
            <a:off x="2636206" y="1883478"/>
            <a:ext cx="70485" cy="1028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4000"/>
              </a:lnSpc>
            </a:pPr>
            <a:r>
              <a:rPr sz="600" spc="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endParaRPr lang="en-US" altLang="en-US" sz="600" dirty="0"/>
          </a:p>
        </p:txBody>
      </p:sp>
      <p:sp>
        <p:nvSpPr>
          <p:cNvPr id="415" name="textbox 415"/>
          <p:cNvSpPr/>
          <p:nvPr/>
        </p:nvSpPr>
        <p:spPr>
          <a:xfrm>
            <a:off x="2673367" y="1800758"/>
            <a:ext cx="69850" cy="996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6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μ</a:t>
            </a:r>
            <a:endParaRPr lang="en-US" altLang="en-US" sz="600" dirty="0"/>
          </a:p>
        </p:txBody>
      </p:sp>
      <p:sp>
        <p:nvSpPr>
          <p:cNvPr id="416" name="textbox 416"/>
          <p:cNvSpPr/>
          <p:nvPr/>
        </p:nvSpPr>
        <p:spPr>
          <a:xfrm>
            <a:off x="2471129" y="1883478"/>
            <a:ext cx="66675" cy="1028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4000"/>
              </a:lnSpc>
            </a:pPr>
            <a:r>
              <a:rPr sz="6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endParaRPr lang="en-US" altLang="en-US" sz="600" dirty="0"/>
          </a:p>
        </p:txBody>
      </p:sp>
      <p:sp>
        <p:nvSpPr>
          <p:cNvPr id="417" name="textbox 417"/>
          <p:cNvSpPr/>
          <p:nvPr/>
        </p:nvSpPr>
        <p:spPr>
          <a:xfrm>
            <a:off x="2523192" y="1800758"/>
            <a:ext cx="69850" cy="996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6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μ</a:t>
            </a:r>
            <a:endParaRPr lang="en-US" altLang="en-US" sz="600" dirty="0"/>
          </a:p>
        </p:txBody>
      </p:sp>
      <p:sp>
        <p:nvSpPr>
          <p:cNvPr id="418" name="textbox 418"/>
          <p:cNvSpPr/>
          <p:nvPr/>
        </p:nvSpPr>
        <p:spPr>
          <a:xfrm>
            <a:off x="357453" y="480796"/>
            <a:ext cx="3891915" cy="6553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4605" algn="l" rtl="0" eaLnBrk="0">
              <a:lnSpc>
                <a:spcPts val="1115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Fix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60" baseline="4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6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ﬁ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rst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and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solve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lang="en-US" altLang="en-US" sz="900" dirty="0"/>
          </a:p>
          <a:p>
            <a:pPr marL="12700" algn="l" rtl="0" eaLnBrk="0">
              <a:lnSpc>
                <a:spcPct val="99000"/>
              </a:lnSpc>
              <a:spcBef>
                <a:spcPts val="1420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γ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50" baseline="4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50" baseline="4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endParaRPr lang="en-US" altLang="en-US" sz="900" dirty="0"/>
          </a:p>
          <a:p>
            <a:pPr marL="492125" algn="l" rtl="0" eaLnBrk="0">
              <a:lnSpc>
                <a:spcPct val="89000"/>
              </a:lnSpc>
              <a:spcBef>
                <a:spcPts val="15"/>
              </a:spcBef>
            </a:pPr>
            <a:r>
              <a:rPr sz="500" spc="8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endParaRPr lang="en-US" altLang="en-US" sz="500" dirty="0"/>
          </a:p>
          <a:p>
            <a:pPr marL="727075" algn="l" rtl="0" eaLnBrk="0">
              <a:lnSpc>
                <a:spcPts val="805"/>
              </a:lnSpc>
            </a:pP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  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600" spc="0" baseline="3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endParaRPr lang="en-US" altLang="en-US" sz="390" dirty="0"/>
          </a:p>
        </p:txBody>
      </p:sp>
      <p:sp>
        <p:nvSpPr>
          <p:cNvPr id="419" name="textbox 419"/>
          <p:cNvSpPr/>
          <p:nvPr/>
        </p:nvSpPr>
        <p:spPr>
          <a:xfrm>
            <a:off x="1593839" y="661269"/>
            <a:ext cx="2086610" cy="4425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280"/>
              </a:lnSpc>
            </a:pP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╱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\</a:t>
            </a:r>
            <a:endParaRPr lang="en-US" altLang="en-US" sz="900" dirty="0"/>
          </a:p>
        </p:txBody>
      </p:sp>
      <p:sp>
        <p:nvSpPr>
          <p:cNvPr id="420" name="textbox 420"/>
          <p:cNvSpPr/>
          <p:nvPr/>
        </p:nvSpPr>
        <p:spPr>
          <a:xfrm>
            <a:off x="112609" y="66225"/>
            <a:ext cx="3322954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Maximization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right-ha</a:t>
            </a:r>
            <a:r>
              <a:rPr sz="1400" spc="-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side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of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BOE</a:t>
            </a:r>
            <a:endParaRPr lang="en-US" altLang="en-US" sz="1400" dirty="0"/>
          </a:p>
        </p:txBody>
      </p:sp>
      <p:sp>
        <p:nvSpPr>
          <p:cNvPr id="421" name="textbox 421"/>
          <p:cNvSpPr/>
          <p:nvPr/>
        </p:nvSpPr>
        <p:spPr>
          <a:xfrm>
            <a:off x="619606" y="1177544"/>
            <a:ext cx="1290955" cy="2368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3000"/>
              </a:lnSpc>
            </a:pP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a)</a:t>
            </a:r>
            <a:endParaRPr lang="en-US" altLang="en-US" sz="900" dirty="0"/>
          </a:p>
          <a:p>
            <a:pPr marL="229870" algn="l" rtl="0" eaLnBrk="0">
              <a:lnSpc>
                <a:spcPts val="755"/>
              </a:lnSpc>
              <a:spcBef>
                <a:spcPts val="15"/>
              </a:spcBef>
            </a:pPr>
            <a:r>
              <a:rPr sz="600" spc="2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endParaRPr lang="en-US" altLang="en-US" sz="600" dirty="0"/>
          </a:p>
        </p:txBody>
      </p:sp>
      <p:sp>
        <p:nvSpPr>
          <p:cNvPr id="422" name="textbox 422"/>
          <p:cNvSpPr/>
          <p:nvPr/>
        </p:nvSpPr>
        <p:spPr>
          <a:xfrm>
            <a:off x="4325000" y="3316074"/>
            <a:ext cx="210184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18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2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  <p:sp>
        <p:nvSpPr>
          <p:cNvPr id="423" name="textbox 423"/>
          <p:cNvSpPr/>
          <p:nvPr/>
        </p:nvSpPr>
        <p:spPr>
          <a:xfrm>
            <a:off x="1071974" y="1351529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424" name="rect"/>
          <p:cNvSpPr/>
          <p:nvPr/>
        </p:nvSpPr>
        <p:spPr>
          <a:xfrm>
            <a:off x="4298845" y="1607697"/>
            <a:ext cx="0" cy="1663416"/>
          </a:xfrm>
          <a:prstGeom prst="rect">
            <a:avLst/>
          </a:prstGeom>
          <a:solidFill>
            <a:srgbClr val="CCCCCC">
              <a:alpha val="99215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10" name="textbox 10"/>
          <p:cNvSpPr/>
          <p:nvPr/>
        </p:nvSpPr>
        <p:spPr>
          <a:xfrm>
            <a:off x="354253" y="1348884"/>
            <a:ext cx="3356609" cy="6273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7000"/>
              </a:lnSpc>
            </a:pPr>
            <a:endParaRPr lang="en-US" altLang="en-US" sz="100" dirty="0"/>
          </a:p>
          <a:p>
            <a:pPr marL="17780" algn="l" rtl="0" eaLnBrk="0">
              <a:lnSpc>
                <a:spcPct val="84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this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lecture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lang="en-US" altLang="en-US" sz="900" dirty="0"/>
          </a:p>
          <a:p>
            <a:pPr marL="12700" algn="l" rtl="0" eaLnBrk="0">
              <a:lnSpc>
                <a:spcPct val="96000"/>
              </a:lnSpc>
              <a:spcBef>
                <a:spcPts val="875"/>
              </a:spcBef>
            </a:pP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Core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concepts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state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and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endParaRPr lang="en-US" altLang="en-US" sz="900" dirty="0"/>
          </a:p>
          <a:p>
            <a:pPr algn="l" rtl="0" eaLnBrk="0">
              <a:lnSpc>
                <a:spcPct val="113000"/>
              </a:lnSpc>
            </a:pPr>
            <a:endParaRPr lang="en-US" altLang="en-US" sz="600" dirty="0"/>
          </a:p>
          <a:p>
            <a:pPr marL="12700" algn="l" rtl="0" eaLnBrk="0">
              <a:lnSpc>
                <a:spcPct val="96000"/>
              </a:lnSpc>
              <a:spcBef>
                <a:spcPts val="5"/>
              </a:spcBef>
            </a:pPr>
            <a:r>
              <a:rPr sz="900" spc="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1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fundamental</a:t>
            </a:r>
            <a:r>
              <a:rPr sz="900" spc="1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tool</a:t>
            </a:r>
            <a:r>
              <a:rPr sz="900" spc="1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1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Bellman</a:t>
            </a:r>
            <a:r>
              <a:rPr sz="900" spc="1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optimality</a:t>
            </a:r>
            <a:r>
              <a:rPr sz="900" spc="1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equation</a:t>
            </a:r>
            <a:r>
              <a:rPr sz="900" spc="1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BOE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</p:txBody>
      </p:sp>
      <p:sp>
        <p:nvSpPr>
          <p:cNvPr id="11" name="textbox 11"/>
          <p:cNvSpPr/>
          <p:nvPr/>
        </p:nvSpPr>
        <p:spPr>
          <a:xfrm>
            <a:off x="105139" y="74059"/>
            <a:ext cx="557530" cy="2000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2000"/>
              </a:lnSpc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Outline</a:t>
            </a:r>
            <a:endParaRPr lang="en-US" altLang="en-US" sz="1400" dirty="0"/>
          </a:p>
        </p:txBody>
      </p:sp>
      <p:sp>
        <p:nvSpPr>
          <p:cNvPr id="12" name="textbox 12"/>
          <p:cNvSpPr/>
          <p:nvPr/>
        </p:nvSpPr>
        <p:spPr>
          <a:xfrm>
            <a:off x="76643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13" name="textbox 13"/>
          <p:cNvSpPr/>
          <p:nvPr/>
        </p:nvSpPr>
        <p:spPr>
          <a:xfrm>
            <a:off x="4355568" y="3316074"/>
            <a:ext cx="179704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picture 4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pic>
        <p:nvPicPr>
          <p:cNvPr id="426" name="picture 4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59993" y="3150463"/>
            <a:ext cx="4248010" cy="203200"/>
          </a:xfrm>
          <a:prstGeom prst="rect">
            <a:avLst/>
          </a:prstGeom>
        </p:spPr>
      </p:pic>
      <p:sp>
        <p:nvSpPr>
          <p:cNvPr id="427" name="textbox 427"/>
          <p:cNvSpPr/>
          <p:nvPr/>
        </p:nvSpPr>
        <p:spPr>
          <a:xfrm>
            <a:off x="309192" y="1582521"/>
            <a:ext cx="3989704" cy="196850"/>
          </a:xfrm>
          <a:prstGeom prst="rect">
            <a:avLst/>
          </a:prstGeom>
          <a:solidFill>
            <a:srgbClr val="006000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</a:pPr>
            <a:endParaRPr lang="en-US" altLang="en-US" sz="200" dirty="0"/>
          </a:p>
          <a:p>
            <a:pPr marL="62865" algn="l" rtl="0" eaLnBrk="0">
              <a:lnSpc>
                <a:spcPts val="1230"/>
              </a:lnSpc>
              <a:spcBef>
                <a:spcPts val="0"/>
              </a:spcBef>
            </a:pPr>
            <a:r>
              <a:rPr sz="9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Example</a:t>
            </a:r>
            <a:r>
              <a:rPr sz="900" spc="5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How</a:t>
            </a:r>
            <a:r>
              <a:rPr sz="900" spc="5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5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solve</a:t>
            </a:r>
            <a:r>
              <a:rPr sz="900" spc="5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1000" spc="50" baseline="100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5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</a:t>
            </a:r>
            <a:r>
              <a:rPr sz="1000" spc="0" baseline="-1400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600" spc="5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5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5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900" spc="5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5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5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</p:txBody>
      </p:sp>
      <p:pic>
        <p:nvPicPr>
          <p:cNvPr id="428" name="picture 4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9193" y="1766138"/>
            <a:ext cx="4298810" cy="50609"/>
          </a:xfrm>
          <a:prstGeom prst="rect">
            <a:avLst/>
          </a:prstGeom>
        </p:spPr>
      </p:pic>
      <p:pic>
        <p:nvPicPr>
          <p:cNvPr id="429" name="picture 4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09192" y="0"/>
            <a:ext cx="4040404" cy="3302864"/>
          </a:xfrm>
          <a:prstGeom prst="rect">
            <a:avLst/>
          </a:prstGeom>
        </p:spPr>
      </p:pic>
      <p:sp>
        <p:nvSpPr>
          <p:cNvPr id="430" name="textbox 430"/>
          <p:cNvSpPr/>
          <p:nvPr/>
        </p:nvSpPr>
        <p:spPr>
          <a:xfrm>
            <a:off x="76630" y="1800758"/>
            <a:ext cx="3978909" cy="16052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71000"/>
              </a:lnSpc>
            </a:pPr>
            <a:endParaRPr lang="en-US" altLang="en-US" sz="100" dirty="0"/>
          </a:p>
          <a:p>
            <a:pPr marL="288925" algn="l" rtl="0" eaLnBrk="0">
              <a:lnSpc>
                <a:spcPct val="96000"/>
              </a:lnSpc>
              <a:spcBef>
                <a:spcPts val="0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Suppose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20" baseline="-1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20" baseline="-1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20" baseline="-1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are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given.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Find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solving</a:t>
            </a:r>
            <a:endParaRPr lang="en-US" altLang="en-US" sz="9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marL="1593850" algn="l" rtl="0" eaLnBrk="0">
              <a:lnSpc>
                <a:spcPct val="96000"/>
              </a:lnSpc>
              <a:spcBef>
                <a:spcPts val="275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1000" spc="3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3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1000" spc="3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3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1000" spc="3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  <a:p>
            <a:pPr marL="1541145" algn="l" rtl="0" eaLnBrk="0">
              <a:lnSpc>
                <a:spcPct val="74000"/>
              </a:lnSpc>
              <a:spcBef>
                <a:spcPts val="60"/>
              </a:spcBef>
            </a:pP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20" baseline="-7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≥</a:t>
            </a:r>
            <a:r>
              <a:rPr sz="40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700" spc="20" baseline="-7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,c</a:t>
            </a:r>
            <a:r>
              <a:rPr sz="700" spc="0" baseline="-7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lang="en-US" altLang="en-US" sz="455" dirty="0"/>
          </a:p>
          <a:p>
            <a:pPr marL="285115" algn="l" rtl="0" eaLnBrk="0">
              <a:lnSpc>
                <a:spcPts val="1095"/>
              </a:lnSpc>
              <a:spcBef>
                <a:spcPts val="915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where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1000" spc="40" baseline="-3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1000" spc="40" baseline="-3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1000" spc="40" baseline="-3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and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1000" spc="40" baseline="-3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1000" spc="40" baseline="-3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1000" spc="40" baseline="-3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</a:t>
            </a:r>
            <a:endParaRPr lang="en-US" altLang="en-US" sz="900" dirty="0"/>
          </a:p>
          <a:p>
            <a:pPr marL="287020" indent="-1905" algn="l" rtl="0" eaLnBrk="0">
              <a:lnSpc>
                <a:spcPct val="138000"/>
              </a:lnSpc>
              <a:spcBef>
                <a:spcPts val="65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Without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loss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of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generality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suppose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6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6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6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6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Then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solution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and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That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because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any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1000" spc="50" baseline="-1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1000" spc="0" baseline="-1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1000" spc="0" baseline="-1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endParaRPr lang="en-US" altLang="en-US" sz="650" dirty="0"/>
          </a:p>
          <a:p>
            <a:pPr marL="494030" algn="l" rtl="0" eaLnBrk="0">
              <a:lnSpc>
                <a:spcPct val="95000"/>
              </a:lnSpc>
              <a:spcBef>
                <a:spcPts val="1025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4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1000" spc="4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1000" spc="4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1000" spc="4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4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1000" spc="4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4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1000" spc="4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4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1000" spc="4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4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1000" spc="4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4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1000" spc="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1000" spc="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  <a:p>
            <a:pPr algn="l" rtl="0" eaLnBrk="0">
              <a:lnSpc>
                <a:spcPct val="109000"/>
              </a:lnSpc>
            </a:pPr>
            <a:endParaRPr lang="en-US" altLang="en-US" sz="400" dirty="0"/>
          </a:p>
          <a:p>
            <a:pPr marL="12700" algn="l" rtl="0" eaLnBrk="0">
              <a:lnSpc>
                <a:spcPts val="505"/>
              </a:lnSpc>
              <a:spcBef>
                <a:spcPts val="5"/>
              </a:spcBef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431" name="textbox 431"/>
          <p:cNvSpPr/>
          <p:nvPr/>
        </p:nvSpPr>
        <p:spPr>
          <a:xfrm>
            <a:off x="1885026" y="2926059"/>
            <a:ext cx="70485" cy="1028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4000"/>
              </a:lnSpc>
            </a:pP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endParaRPr lang="en-US" altLang="en-US" sz="600" dirty="0"/>
          </a:p>
        </p:txBody>
      </p:sp>
      <p:sp>
        <p:nvSpPr>
          <p:cNvPr id="432" name="textbox 432"/>
          <p:cNvSpPr/>
          <p:nvPr/>
        </p:nvSpPr>
        <p:spPr>
          <a:xfrm>
            <a:off x="1881288" y="2843339"/>
            <a:ext cx="69850" cy="996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μ</a:t>
            </a:r>
            <a:endParaRPr lang="en-US" altLang="en-US" sz="600" dirty="0"/>
          </a:p>
        </p:txBody>
      </p:sp>
      <p:sp>
        <p:nvSpPr>
          <p:cNvPr id="433" name="textbox 433"/>
          <p:cNvSpPr/>
          <p:nvPr/>
        </p:nvSpPr>
        <p:spPr>
          <a:xfrm>
            <a:off x="1607478" y="2926059"/>
            <a:ext cx="66675" cy="1028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4000"/>
              </a:lnSpc>
            </a:pP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endParaRPr lang="en-US" altLang="en-US" sz="600" dirty="0"/>
          </a:p>
        </p:txBody>
      </p:sp>
      <p:sp>
        <p:nvSpPr>
          <p:cNvPr id="434" name="textbox 434"/>
          <p:cNvSpPr/>
          <p:nvPr/>
        </p:nvSpPr>
        <p:spPr>
          <a:xfrm>
            <a:off x="1600917" y="2843339"/>
            <a:ext cx="69850" cy="996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μ</a:t>
            </a:r>
            <a:endParaRPr lang="en-US" altLang="en-US" sz="600" dirty="0"/>
          </a:p>
        </p:txBody>
      </p:sp>
      <p:sp>
        <p:nvSpPr>
          <p:cNvPr id="435" name="textbox 435"/>
          <p:cNvSpPr/>
          <p:nvPr/>
        </p:nvSpPr>
        <p:spPr>
          <a:xfrm>
            <a:off x="981831" y="2926059"/>
            <a:ext cx="71119" cy="1035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5000"/>
              </a:lnSpc>
            </a:pP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endParaRPr lang="en-US" altLang="en-US" sz="600" dirty="0"/>
          </a:p>
        </p:txBody>
      </p:sp>
      <p:sp>
        <p:nvSpPr>
          <p:cNvPr id="436" name="textbox 436"/>
          <p:cNvSpPr/>
          <p:nvPr/>
        </p:nvSpPr>
        <p:spPr>
          <a:xfrm>
            <a:off x="978308" y="2843339"/>
            <a:ext cx="69850" cy="996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μ</a:t>
            </a:r>
            <a:endParaRPr lang="en-US" altLang="en-US" sz="600" dirty="0"/>
          </a:p>
        </p:txBody>
      </p:sp>
      <p:sp>
        <p:nvSpPr>
          <p:cNvPr id="437" name="textbox 437"/>
          <p:cNvSpPr/>
          <p:nvPr/>
        </p:nvSpPr>
        <p:spPr>
          <a:xfrm>
            <a:off x="2804573" y="1883478"/>
            <a:ext cx="71119" cy="1035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5000"/>
              </a:lnSpc>
            </a:pP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endParaRPr lang="en-US" altLang="en-US" sz="600" dirty="0"/>
          </a:p>
        </p:txBody>
      </p:sp>
      <p:sp>
        <p:nvSpPr>
          <p:cNvPr id="438" name="textbox 438"/>
          <p:cNvSpPr/>
          <p:nvPr/>
        </p:nvSpPr>
        <p:spPr>
          <a:xfrm>
            <a:off x="2825001" y="1800758"/>
            <a:ext cx="69850" cy="996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μ</a:t>
            </a:r>
            <a:endParaRPr lang="en-US" altLang="en-US" sz="600" dirty="0"/>
          </a:p>
        </p:txBody>
      </p:sp>
      <p:sp>
        <p:nvSpPr>
          <p:cNvPr id="439" name="textbox 439"/>
          <p:cNvSpPr/>
          <p:nvPr/>
        </p:nvSpPr>
        <p:spPr>
          <a:xfrm>
            <a:off x="2636206" y="1883478"/>
            <a:ext cx="70485" cy="1028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4000"/>
              </a:lnSpc>
            </a:pP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endParaRPr lang="en-US" altLang="en-US" sz="600" dirty="0"/>
          </a:p>
        </p:txBody>
      </p:sp>
      <p:sp>
        <p:nvSpPr>
          <p:cNvPr id="440" name="textbox 440"/>
          <p:cNvSpPr/>
          <p:nvPr/>
        </p:nvSpPr>
        <p:spPr>
          <a:xfrm>
            <a:off x="2673367" y="1800758"/>
            <a:ext cx="69850" cy="996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μ</a:t>
            </a:r>
            <a:endParaRPr lang="en-US" altLang="en-US" sz="600" dirty="0"/>
          </a:p>
        </p:txBody>
      </p:sp>
      <p:sp>
        <p:nvSpPr>
          <p:cNvPr id="441" name="textbox 441"/>
          <p:cNvSpPr/>
          <p:nvPr/>
        </p:nvSpPr>
        <p:spPr>
          <a:xfrm>
            <a:off x="2471129" y="1883478"/>
            <a:ext cx="66675" cy="1028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4000"/>
              </a:lnSpc>
            </a:pP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endParaRPr lang="en-US" altLang="en-US" sz="600" dirty="0"/>
          </a:p>
        </p:txBody>
      </p:sp>
      <p:sp>
        <p:nvSpPr>
          <p:cNvPr id="442" name="textbox 442"/>
          <p:cNvSpPr/>
          <p:nvPr/>
        </p:nvSpPr>
        <p:spPr>
          <a:xfrm>
            <a:off x="2523192" y="1800758"/>
            <a:ext cx="69850" cy="996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μ</a:t>
            </a:r>
            <a:endParaRPr lang="en-US" altLang="en-US" sz="600" dirty="0"/>
          </a:p>
        </p:txBody>
      </p:sp>
      <p:sp>
        <p:nvSpPr>
          <p:cNvPr id="443" name="textbox 443"/>
          <p:cNvSpPr/>
          <p:nvPr/>
        </p:nvSpPr>
        <p:spPr>
          <a:xfrm>
            <a:off x="357453" y="480796"/>
            <a:ext cx="3891915" cy="6553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4605" algn="l" rtl="0" eaLnBrk="0">
              <a:lnSpc>
                <a:spcPts val="1115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Fix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60" baseline="4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6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ﬁ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rst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and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solve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lang="en-US" altLang="en-US" sz="900" dirty="0"/>
          </a:p>
          <a:p>
            <a:pPr marL="12700" algn="l" rtl="0" eaLnBrk="0">
              <a:lnSpc>
                <a:spcPct val="99000"/>
              </a:lnSpc>
              <a:spcBef>
                <a:spcPts val="1420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γ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50" baseline="4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50" baseline="4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endParaRPr lang="en-US" altLang="en-US" sz="900" dirty="0"/>
          </a:p>
          <a:p>
            <a:pPr marL="492125" algn="l" rtl="0" eaLnBrk="0">
              <a:lnSpc>
                <a:spcPct val="89000"/>
              </a:lnSpc>
              <a:spcBef>
                <a:spcPts val="15"/>
              </a:spcBef>
            </a:pPr>
            <a:r>
              <a:rPr sz="500" spc="8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endParaRPr lang="en-US" altLang="en-US" sz="500" dirty="0"/>
          </a:p>
          <a:p>
            <a:pPr marL="727075" algn="l" rtl="0" eaLnBrk="0">
              <a:lnSpc>
                <a:spcPts val="805"/>
              </a:lnSpc>
            </a:pP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  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600" spc="0" baseline="3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endParaRPr lang="en-US" altLang="en-US" sz="390" dirty="0"/>
          </a:p>
        </p:txBody>
      </p:sp>
      <p:sp>
        <p:nvSpPr>
          <p:cNvPr id="444" name="textbox 444"/>
          <p:cNvSpPr/>
          <p:nvPr/>
        </p:nvSpPr>
        <p:spPr>
          <a:xfrm>
            <a:off x="1593839" y="661269"/>
            <a:ext cx="2086610" cy="4425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280"/>
              </a:lnSpc>
            </a:pP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╱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\</a:t>
            </a:r>
            <a:endParaRPr lang="en-US" altLang="en-US" sz="900" dirty="0"/>
          </a:p>
        </p:txBody>
      </p:sp>
      <p:sp>
        <p:nvSpPr>
          <p:cNvPr id="445" name="textbox 445"/>
          <p:cNvSpPr/>
          <p:nvPr/>
        </p:nvSpPr>
        <p:spPr>
          <a:xfrm>
            <a:off x="112609" y="66225"/>
            <a:ext cx="3322954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Maximization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right-ha</a:t>
            </a:r>
            <a:r>
              <a:rPr sz="1400" spc="-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side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of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BOE</a:t>
            </a:r>
            <a:endParaRPr lang="en-US" altLang="en-US" sz="1400" dirty="0"/>
          </a:p>
        </p:txBody>
      </p:sp>
      <p:sp>
        <p:nvSpPr>
          <p:cNvPr id="446" name="textbox 446"/>
          <p:cNvSpPr/>
          <p:nvPr/>
        </p:nvSpPr>
        <p:spPr>
          <a:xfrm>
            <a:off x="619606" y="1177544"/>
            <a:ext cx="1290955" cy="2368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3000"/>
              </a:lnSpc>
            </a:pP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a)</a:t>
            </a:r>
            <a:endParaRPr lang="en-US" altLang="en-US" sz="900" dirty="0"/>
          </a:p>
          <a:p>
            <a:pPr marL="229870" algn="l" rtl="0" eaLnBrk="0">
              <a:lnSpc>
                <a:spcPts val="755"/>
              </a:lnSpc>
              <a:spcBef>
                <a:spcPts val="15"/>
              </a:spcBef>
            </a:pPr>
            <a:r>
              <a:rPr sz="600" spc="2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endParaRPr lang="en-US" altLang="en-US" sz="600" dirty="0"/>
          </a:p>
        </p:txBody>
      </p:sp>
      <p:sp>
        <p:nvSpPr>
          <p:cNvPr id="447" name="textbox 447"/>
          <p:cNvSpPr/>
          <p:nvPr/>
        </p:nvSpPr>
        <p:spPr>
          <a:xfrm>
            <a:off x="4325000" y="3316074"/>
            <a:ext cx="210184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18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2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  <p:sp>
        <p:nvSpPr>
          <p:cNvPr id="448" name="textbox 448"/>
          <p:cNvSpPr/>
          <p:nvPr/>
        </p:nvSpPr>
        <p:spPr>
          <a:xfrm>
            <a:off x="1071974" y="1351529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449" name="rect"/>
          <p:cNvSpPr/>
          <p:nvPr/>
        </p:nvSpPr>
        <p:spPr>
          <a:xfrm>
            <a:off x="4298845" y="1607697"/>
            <a:ext cx="0" cy="1663416"/>
          </a:xfrm>
          <a:prstGeom prst="rect">
            <a:avLst/>
          </a:prstGeom>
          <a:solidFill>
            <a:srgbClr val="666666">
              <a:alpha val="99215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picture 4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451" name="textbox 451"/>
          <p:cNvSpPr/>
          <p:nvPr/>
        </p:nvSpPr>
        <p:spPr>
          <a:xfrm>
            <a:off x="349079" y="1242759"/>
            <a:ext cx="3874770" cy="12566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283210" algn="l" rtl="0" eaLnBrk="0">
              <a:lnSpc>
                <a:spcPct val="83000"/>
              </a:lnSpc>
            </a:pP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a)</a:t>
            </a:r>
            <a:endParaRPr lang="en-US" altLang="en-US" sz="900" dirty="0"/>
          </a:p>
          <a:p>
            <a:pPr marL="500380" algn="l" rtl="0" eaLnBrk="0">
              <a:lnSpc>
                <a:spcPct val="89000"/>
              </a:lnSpc>
              <a:spcBef>
                <a:spcPts val="15"/>
              </a:spcBef>
            </a:pPr>
            <a:r>
              <a:rPr sz="500" spc="8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endParaRPr lang="en-US" altLang="en-US" sz="500" dirty="0"/>
          </a:p>
          <a:p>
            <a:pPr marL="735330" algn="l" rtl="0" eaLnBrk="0">
              <a:lnSpc>
                <a:spcPts val="760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  <a:p>
            <a:pPr marL="22860" algn="l" rtl="0" eaLnBrk="0">
              <a:lnSpc>
                <a:spcPts val="1230"/>
              </a:lnSpc>
              <a:spcBef>
                <a:spcPts val="875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Inspired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by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above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example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considering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that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</a:t>
            </a:r>
            <a:r>
              <a:rPr sz="1000" spc="0" baseline="-14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1,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we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have</a:t>
            </a:r>
            <a:endParaRPr lang="en-US" altLang="en-US" sz="900" dirty="0"/>
          </a:p>
          <a:p>
            <a:pPr marL="940435" algn="l" rtl="0" eaLnBrk="0">
              <a:lnSpc>
                <a:spcPct val="83000"/>
              </a:lnSpc>
              <a:spcBef>
                <a:spcPts val="1330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</a:t>
            </a: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s,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a),</a:t>
            </a:r>
            <a:endParaRPr lang="en-US" altLang="en-US" sz="900" dirty="0"/>
          </a:p>
          <a:p>
            <a:pPr marL="1027430" algn="l" rtl="0" eaLnBrk="0">
              <a:lnSpc>
                <a:spcPct val="100000"/>
              </a:lnSpc>
              <a:spcBef>
                <a:spcPts val="10"/>
              </a:spcBef>
            </a:pPr>
            <a:r>
              <a:rPr sz="900" spc="20" baseline="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5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                    </a:t>
            </a: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a↓à(s)</a:t>
            </a:r>
            <a:endParaRPr lang="en-US" altLang="en-US" sz="600" dirty="0"/>
          </a:p>
          <a:p>
            <a:pPr algn="l" rtl="0" eaLnBrk="0">
              <a:lnSpc>
                <a:spcPct val="105000"/>
              </a:lnSpc>
            </a:pPr>
            <a:endParaRPr lang="en-US" altLang="en-US" sz="1100" dirty="0"/>
          </a:p>
          <a:p>
            <a:pPr marL="12700" algn="l" rtl="0" eaLnBrk="0">
              <a:lnSpc>
                <a:spcPct val="96000"/>
              </a:lnSpc>
              <a:spcBef>
                <a:spcPts val="5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where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optimality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achieved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when</a:t>
            </a:r>
            <a:endParaRPr lang="en-US" altLang="en-US" sz="900" dirty="0"/>
          </a:p>
        </p:txBody>
      </p:sp>
      <p:sp>
        <p:nvSpPr>
          <p:cNvPr id="452" name="textbox 452"/>
          <p:cNvSpPr/>
          <p:nvPr/>
        </p:nvSpPr>
        <p:spPr>
          <a:xfrm>
            <a:off x="357453" y="482739"/>
            <a:ext cx="3891915" cy="6997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4605" algn="l" rtl="0" eaLnBrk="0">
              <a:lnSpc>
                <a:spcPts val="1115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Fix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60" baseline="4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6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ﬁ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rst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and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solve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lang="en-US" altLang="en-US" sz="900" dirty="0"/>
          </a:p>
          <a:p>
            <a:pPr algn="l" rtl="0" eaLnBrk="0">
              <a:lnSpc>
                <a:spcPct val="136000"/>
              </a:lnSpc>
            </a:pPr>
            <a:endParaRPr lang="en-US" altLang="en-US" sz="1000" dirty="0"/>
          </a:p>
          <a:p>
            <a:pPr algn="l" rtl="0" eaLnBrk="0">
              <a:lnSpc>
                <a:spcPct val="123000"/>
              </a:lnSpc>
            </a:pPr>
            <a:endParaRPr lang="en-US" altLang="en-US" sz="200" dirty="0"/>
          </a:p>
          <a:p>
            <a:pPr marL="12700" algn="l" rtl="0" eaLnBrk="0">
              <a:lnSpc>
                <a:spcPct val="98000"/>
              </a:lnSpc>
              <a:spcBef>
                <a:spcPts val="0"/>
              </a:spcBef>
            </a:pP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500" spc="2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500" spc="2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2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</a:t>
            </a:r>
            <a:r>
              <a:rPr sz="1500" spc="0" baseline="-3500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2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</a:t>
            </a:r>
            <a:r>
              <a:rPr sz="1500" spc="20" baseline="-3500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1500" spc="0" baseline="-3500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500" spc="20" baseline="-35000" dirty="0">
                <a:solidFill>
                  <a:srgbClr val="0000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1500" spc="0" baseline="-3500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500" spc="20" baseline="-3500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2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1500" spc="2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1500" spc="20" baseline="-35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500" spc="2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500" spc="2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2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1500" spc="2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2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20" baseline="-35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500" spc="2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500" spc="2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500" spc="2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2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2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1500" spc="2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endParaRPr lang="en-US" altLang="en-US" sz="975" dirty="0"/>
          </a:p>
        </p:txBody>
      </p:sp>
      <p:sp>
        <p:nvSpPr>
          <p:cNvPr id="453" name="textbox 453"/>
          <p:cNvSpPr/>
          <p:nvPr/>
        </p:nvSpPr>
        <p:spPr>
          <a:xfrm>
            <a:off x="1071974" y="1064179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454" name="textbox 454"/>
          <p:cNvSpPr/>
          <p:nvPr/>
        </p:nvSpPr>
        <p:spPr>
          <a:xfrm>
            <a:off x="1071974" y="1064179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455" name="textbox 455"/>
          <p:cNvSpPr/>
          <p:nvPr/>
        </p:nvSpPr>
        <p:spPr>
          <a:xfrm>
            <a:off x="1071974" y="1064179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456" name="textbox 456"/>
          <p:cNvSpPr/>
          <p:nvPr/>
        </p:nvSpPr>
        <p:spPr>
          <a:xfrm>
            <a:off x="1071974" y="1064179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457" name="textbox 457"/>
          <p:cNvSpPr/>
          <p:nvPr/>
        </p:nvSpPr>
        <p:spPr>
          <a:xfrm>
            <a:off x="1071974" y="1064179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458" name="textbox 458"/>
          <p:cNvSpPr/>
          <p:nvPr/>
        </p:nvSpPr>
        <p:spPr>
          <a:xfrm>
            <a:off x="1071974" y="1064179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459" name="textbox 459"/>
          <p:cNvSpPr/>
          <p:nvPr/>
        </p:nvSpPr>
        <p:spPr>
          <a:xfrm>
            <a:off x="1071974" y="1064179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460" name="textbox 460"/>
          <p:cNvSpPr/>
          <p:nvPr/>
        </p:nvSpPr>
        <p:spPr>
          <a:xfrm>
            <a:off x="1071974" y="1064179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461" name="textbox 461"/>
          <p:cNvSpPr/>
          <p:nvPr/>
        </p:nvSpPr>
        <p:spPr>
          <a:xfrm>
            <a:off x="1071974" y="1064179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462" name="textbox 462"/>
          <p:cNvSpPr/>
          <p:nvPr/>
        </p:nvSpPr>
        <p:spPr>
          <a:xfrm>
            <a:off x="1071974" y="1064179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463" name="textbox 463"/>
          <p:cNvSpPr/>
          <p:nvPr/>
        </p:nvSpPr>
        <p:spPr>
          <a:xfrm>
            <a:off x="1071974" y="1064179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464" name="textbox 464"/>
          <p:cNvSpPr/>
          <p:nvPr/>
        </p:nvSpPr>
        <p:spPr>
          <a:xfrm>
            <a:off x="1071974" y="1064179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465" name="textbox 465"/>
          <p:cNvSpPr/>
          <p:nvPr/>
        </p:nvSpPr>
        <p:spPr>
          <a:xfrm>
            <a:off x="1071974" y="1064179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466" name="textbox 466"/>
          <p:cNvSpPr/>
          <p:nvPr/>
        </p:nvSpPr>
        <p:spPr>
          <a:xfrm>
            <a:off x="1071974" y="1064179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467" name="textbox 467"/>
          <p:cNvSpPr/>
          <p:nvPr/>
        </p:nvSpPr>
        <p:spPr>
          <a:xfrm>
            <a:off x="1071974" y="1064179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468" name="textbox 468"/>
          <p:cNvSpPr/>
          <p:nvPr/>
        </p:nvSpPr>
        <p:spPr>
          <a:xfrm>
            <a:off x="1593839" y="726484"/>
            <a:ext cx="95885" cy="4425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280"/>
              </a:lnSpc>
            </a:pP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╱</a:t>
            </a:r>
            <a:endParaRPr lang="en-US" altLang="en-US" sz="900" dirty="0"/>
          </a:p>
        </p:txBody>
      </p:sp>
      <p:sp>
        <p:nvSpPr>
          <p:cNvPr id="469" name="textbox 469"/>
          <p:cNvSpPr/>
          <p:nvPr/>
        </p:nvSpPr>
        <p:spPr>
          <a:xfrm>
            <a:off x="3558752" y="726484"/>
            <a:ext cx="121285" cy="4425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280"/>
              </a:lnSpc>
            </a:pPr>
            <a:r>
              <a:rPr sz="900" spc="3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\</a:t>
            </a:r>
            <a:endParaRPr lang="en-US" altLang="en-US" sz="900" dirty="0"/>
          </a:p>
        </p:txBody>
      </p:sp>
      <p:sp>
        <p:nvSpPr>
          <p:cNvPr id="470" name="textbox 470"/>
          <p:cNvSpPr/>
          <p:nvPr/>
        </p:nvSpPr>
        <p:spPr>
          <a:xfrm>
            <a:off x="2721117" y="1075556"/>
            <a:ext cx="47625" cy="723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4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endParaRPr lang="en-US" altLang="en-US" sz="400" dirty="0"/>
          </a:p>
        </p:txBody>
      </p:sp>
      <p:sp>
        <p:nvSpPr>
          <p:cNvPr id="471" name="textbox 471"/>
          <p:cNvSpPr/>
          <p:nvPr/>
        </p:nvSpPr>
        <p:spPr>
          <a:xfrm>
            <a:off x="2673757" y="1069805"/>
            <a:ext cx="6731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endParaRPr lang="en-US" altLang="en-US" sz="600" dirty="0"/>
          </a:p>
        </p:txBody>
      </p:sp>
      <p:sp>
        <p:nvSpPr>
          <p:cNvPr id="472" name="textbox 472"/>
          <p:cNvSpPr/>
          <p:nvPr/>
        </p:nvSpPr>
        <p:spPr>
          <a:xfrm>
            <a:off x="1734829" y="1064179"/>
            <a:ext cx="6858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endParaRPr lang="en-US" altLang="en-US" sz="600" dirty="0"/>
          </a:p>
        </p:txBody>
      </p:sp>
      <p:sp>
        <p:nvSpPr>
          <p:cNvPr id="473" name="textbox 473"/>
          <p:cNvSpPr/>
          <p:nvPr/>
        </p:nvSpPr>
        <p:spPr>
          <a:xfrm>
            <a:off x="1593839" y="726484"/>
            <a:ext cx="95885" cy="4425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280"/>
              </a:lnSpc>
            </a:pP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╱</a:t>
            </a:r>
            <a:endParaRPr lang="en-US" altLang="en-US" sz="900" dirty="0"/>
          </a:p>
        </p:txBody>
      </p:sp>
      <p:sp>
        <p:nvSpPr>
          <p:cNvPr id="474" name="textbox 474"/>
          <p:cNvSpPr/>
          <p:nvPr/>
        </p:nvSpPr>
        <p:spPr>
          <a:xfrm>
            <a:off x="1071974" y="1064179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475" name="textbox 475"/>
          <p:cNvSpPr/>
          <p:nvPr/>
        </p:nvSpPr>
        <p:spPr>
          <a:xfrm>
            <a:off x="836623" y="994596"/>
            <a:ext cx="80644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2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endParaRPr lang="en-US" altLang="en-US" sz="600" dirty="0"/>
          </a:p>
        </p:txBody>
      </p:sp>
      <p:sp>
        <p:nvSpPr>
          <p:cNvPr id="476" name="textbox 476"/>
          <p:cNvSpPr/>
          <p:nvPr/>
        </p:nvSpPr>
        <p:spPr>
          <a:xfrm>
            <a:off x="729898" y="890207"/>
            <a:ext cx="190500" cy="178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11000"/>
              </a:lnSpc>
            </a:pPr>
            <a:r>
              <a:rPr sz="900" spc="3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</a:t>
            </a:r>
            <a:r>
              <a:rPr sz="900" spc="1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900" dirty="0"/>
          </a:p>
        </p:txBody>
      </p:sp>
      <p:sp>
        <p:nvSpPr>
          <p:cNvPr id="477" name="textbox 477"/>
          <p:cNvSpPr/>
          <p:nvPr/>
        </p:nvSpPr>
        <p:spPr>
          <a:xfrm>
            <a:off x="112609" y="66225"/>
            <a:ext cx="3322954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Maximization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right-ha</a:t>
            </a:r>
            <a:r>
              <a:rPr sz="1400" spc="-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side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of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BOE</a:t>
            </a:r>
            <a:endParaRPr lang="en-US" altLang="en-US" sz="1400" dirty="0"/>
          </a:p>
        </p:txBody>
      </p:sp>
      <p:sp>
        <p:nvSpPr>
          <p:cNvPr id="478" name="textbox 478"/>
          <p:cNvSpPr/>
          <p:nvPr/>
        </p:nvSpPr>
        <p:spPr>
          <a:xfrm>
            <a:off x="76644" y="3121482"/>
            <a:ext cx="1833245" cy="2844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285115" algn="l" rtl="0" eaLnBrk="0">
              <a:lnSpc>
                <a:spcPts val="119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where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spc="50" baseline="49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μ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arg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1000" spc="0" baseline="-3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  <a:p>
            <a:pPr algn="l" rtl="0" eaLnBrk="0">
              <a:lnSpc>
                <a:spcPct val="142000"/>
              </a:lnSpc>
            </a:pPr>
            <a:endParaRPr lang="en-US" altLang="en-US" sz="200" dirty="0"/>
          </a:p>
          <a:p>
            <a:pPr marL="12700" algn="l" rtl="0" eaLnBrk="0">
              <a:lnSpc>
                <a:spcPts val="505"/>
              </a:lnSpc>
              <a:spcBef>
                <a:spcPts val="0"/>
              </a:spcBef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479" name="textbox 479"/>
          <p:cNvSpPr/>
          <p:nvPr/>
        </p:nvSpPr>
        <p:spPr>
          <a:xfrm>
            <a:off x="1645145" y="2573165"/>
            <a:ext cx="755650" cy="4425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280"/>
              </a:lnSpc>
            </a:pPr>
            <a:r>
              <a:rPr sz="1500" spc="110" baseline="-1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1500" spc="0" baseline="-1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500" spc="110" baseline="-17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1500" spc="0" baseline="-1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500" spc="110" baseline="-1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110" baseline="-1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60" baseline="98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endParaRPr lang="en-US" altLang="en-US" sz="900" dirty="0"/>
          </a:p>
        </p:txBody>
      </p:sp>
      <p:sp>
        <p:nvSpPr>
          <p:cNvPr id="480" name="textbox 480"/>
          <p:cNvSpPr/>
          <p:nvPr/>
        </p:nvSpPr>
        <p:spPr>
          <a:xfrm>
            <a:off x="2316957" y="2854057"/>
            <a:ext cx="83819" cy="1384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2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900" dirty="0"/>
          </a:p>
        </p:txBody>
      </p:sp>
      <p:sp>
        <p:nvSpPr>
          <p:cNvPr id="481" name="textbox 481"/>
          <p:cNvSpPr/>
          <p:nvPr/>
        </p:nvSpPr>
        <p:spPr>
          <a:xfrm>
            <a:off x="2329152" y="2656673"/>
            <a:ext cx="77469" cy="13716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endParaRPr lang="en-US" altLang="en-US" sz="900" dirty="0"/>
          </a:p>
        </p:txBody>
      </p:sp>
      <p:sp>
        <p:nvSpPr>
          <p:cNvPr id="482" name="textbox 482"/>
          <p:cNvSpPr/>
          <p:nvPr/>
        </p:nvSpPr>
        <p:spPr>
          <a:xfrm>
            <a:off x="2506872" y="2630817"/>
            <a:ext cx="374650" cy="3759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28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spc="10" baseline="3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μ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spc="-10" baseline="3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μ</a:t>
            </a:r>
            <a:endParaRPr lang="en-US" altLang="en-US" sz="650" dirty="0"/>
          </a:p>
        </p:txBody>
      </p:sp>
      <p:pic>
        <p:nvPicPr>
          <p:cNvPr id="483" name="picture 4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23616" y="2856128"/>
            <a:ext cx="91224" cy="126525"/>
          </a:xfrm>
          <a:prstGeom prst="rect">
            <a:avLst/>
          </a:prstGeom>
        </p:spPr>
      </p:pic>
      <p:sp>
        <p:nvSpPr>
          <p:cNvPr id="484" name="textbox 484"/>
          <p:cNvSpPr/>
          <p:nvPr/>
        </p:nvSpPr>
        <p:spPr>
          <a:xfrm>
            <a:off x="4325002" y="3316074"/>
            <a:ext cx="210184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19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2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  <p:sp>
        <p:nvSpPr>
          <p:cNvPr id="485" name="textbox 485"/>
          <p:cNvSpPr/>
          <p:nvPr/>
        </p:nvSpPr>
        <p:spPr>
          <a:xfrm>
            <a:off x="1598897" y="2132871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picture 48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487" name="textbox 487"/>
          <p:cNvSpPr/>
          <p:nvPr/>
        </p:nvSpPr>
        <p:spPr>
          <a:xfrm>
            <a:off x="519542" y="613199"/>
            <a:ext cx="2273300" cy="24618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21590" algn="l" rtl="0" eaLnBrk="0">
              <a:lnSpc>
                <a:spcPct val="96000"/>
              </a:lnSpc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Motivating</a:t>
            </a:r>
            <a:r>
              <a:rPr sz="900" spc="3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examples</a:t>
            </a:r>
            <a:endParaRPr lang="en-US" altLang="en-US" sz="900" dirty="0"/>
          </a:p>
          <a:p>
            <a:pPr marL="21590" algn="l" rtl="0" eaLnBrk="0">
              <a:lnSpc>
                <a:spcPct val="96000"/>
              </a:lnSpc>
              <a:spcBef>
                <a:spcPts val="1230"/>
              </a:spcBef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De</a:t>
            </a:r>
            <a:r>
              <a:rPr sz="900" spc="21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ﬁ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nition</a:t>
            </a:r>
            <a:r>
              <a:rPr sz="900" spc="21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of</a:t>
            </a:r>
            <a:r>
              <a:rPr sz="900" spc="21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2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endParaRPr lang="en-US" altLang="en-US" sz="900" dirty="0"/>
          </a:p>
          <a:p>
            <a:pPr marL="21590" algn="l" rtl="0" eaLnBrk="0">
              <a:lnSpc>
                <a:spcPts val="1210"/>
              </a:lnSpc>
              <a:spcBef>
                <a:spcPts val="1235"/>
              </a:spcBef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BOE</a:t>
            </a:r>
            <a:r>
              <a:rPr sz="900" spc="25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24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Introduction</a:t>
            </a:r>
            <a:endParaRPr lang="en-US" altLang="en-US" sz="900" dirty="0"/>
          </a:p>
          <a:p>
            <a:pPr marL="21590" algn="l" rtl="0" eaLnBrk="0">
              <a:lnSpc>
                <a:spcPct val="96000"/>
              </a:lnSpc>
              <a:spcBef>
                <a:spcPts val="1055"/>
              </a:spcBef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BOE</a:t>
            </a:r>
            <a:r>
              <a:rPr sz="900" spc="16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16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Maximization</a:t>
            </a:r>
            <a:r>
              <a:rPr sz="900" spc="16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on</a:t>
            </a:r>
            <a:r>
              <a:rPr sz="900" spc="16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6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right</a:t>
            </a:r>
            <a:r>
              <a:rPr sz="900" spc="16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hand</a:t>
            </a:r>
            <a:r>
              <a:rPr sz="900" spc="9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side</a:t>
            </a:r>
            <a:endParaRPr lang="en-US" altLang="en-US" sz="900" dirty="0"/>
          </a:p>
          <a:p>
            <a:pPr marL="21590" algn="l" rtl="0" eaLnBrk="0">
              <a:lnSpc>
                <a:spcPct val="96000"/>
              </a:lnSpc>
              <a:spcBef>
                <a:spcPts val="1230"/>
              </a:spcBef>
            </a:pP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6" action="ppaction://hlinksldjump">
                  <a:extLst>
                    <a:ext uri="{DAF060AB-1E55-43B9-8AAB-6FB025537F2F}">
                      <wpsdc:hlinkClr xmlns:wpsdc="http://www.wps.cn/officeDocument/2017/drawingmlCustomData" val="000080"/>
                      <wpsdc:folHlinkClr xmlns:wpsdc="http://www.wps.cn/officeDocument/2017/drawingmlCustomData" val="000080"/>
                      <wpsdc:hlinkUnderline xmlns:wpsdc="http://www.wps.cn/officeDocument/2017/drawingmlCustomData" val="0"/>
                    </a:ext>
                  </a:extLst>
                </a:hlinkClick>
              </a:rPr>
              <a:t>BOE</a:t>
            </a:r>
            <a:r>
              <a:rPr sz="900" spc="10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10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Rewrite</a:t>
            </a:r>
            <a:r>
              <a:rPr sz="900" spc="10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as</a:t>
            </a:r>
            <a:r>
              <a:rPr sz="900" spc="10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10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0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</a:t>
            </a:r>
            <a:r>
              <a:rPr sz="900" spc="10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8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  <a:p>
            <a:pPr marL="17780" algn="l" rtl="0" eaLnBrk="0">
              <a:lnSpc>
                <a:spcPct val="96000"/>
              </a:lnSpc>
              <a:spcBef>
                <a:spcPts val="1230"/>
              </a:spcBef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7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Contraction</a:t>
            </a:r>
            <a:r>
              <a:rPr sz="900" spc="27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mapping</a:t>
            </a:r>
            <a:r>
              <a:rPr sz="900" spc="25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theorem</a:t>
            </a:r>
            <a:endParaRPr lang="en-US" altLang="en-US" sz="900" dirty="0"/>
          </a:p>
          <a:p>
            <a:pPr marL="21590" algn="l" rtl="0" eaLnBrk="0">
              <a:lnSpc>
                <a:spcPct val="87000"/>
              </a:lnSpc>
              <a:spcBef>
                <a:spcPts val="1280"/>
              </a:spcBef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8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BOE</a:t>
            </a:r>
            <a:r>
              <a:rPr sz="900" spc="14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12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Solution</a:t>
            </a:r>
            <a:endParaRPr lang="en-US" altLang="en-US" sz="900" dirty="0"/>
          </a:p>
          <a:p>
            <a:pPr marL="21590" algn="l" rtl="0" eaLnBrk="0">
              <a:lnSpc>
                <a:spcPct val="96000"/>
              </a:lnSpc>
              <a:spcBef>
                <a:spcPts val="1280"/>
              </a:spcBef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9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BOE</a:t>
            </a:r>
            <a:r>
              <a:rPr sz="900" spc="25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24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Optimality</a:t>
            </a:r>
            <a:endParaRPr lang="en-US" altLang="en-US" sz="9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algn="l" rtl="0" eaLnBrk="0">
              <a:lnSpc>
                <a:spcPct val="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10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Analyzing</a:t>
            </a:r>
            <a:r>
              <a:rPr sz="900" spc="25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24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policies</a:t>
            </a:r>
            <a:endParaRPr lang="en-US" altLang="en-US" sz="900" dirty="0"/>
          </a:p>
        </p:txBody>
      </p:sp>
      <p:sp>
        <p:nvSpPr>
          <p:cNvPr id="488" name="rect"/>
          <p:cNvSpPr/>
          <p:nvPr/>
        </p:nvSpPr>
        <p:spPr>
          <a:xfrm>
            <a:off x="344537" y="1492822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89" name="rect"/>
          <p:cNvSpPr/>
          <p:nvPr/>
        </p:nvSpPr>
        <p:spPr>
          <a:xfrm>
            <a:off x="344537" y="1780985"/>
            <a:ext cx="113868" cy="113868"/>
          </a:xfrm>
          <a:prstGeom prst="rect">
            <a:avLst/>
          </a:prstGeom>
          <a:solidFill>
            <a:srgbClr val="00008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90" name="rect"/>
          <p:cNvSpPr/>
          <p:nvPr/>
        </p:nvSpPr>
        <p:spPr>
          <a:xfrm>
            <a:off x="344537" y="916483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91" name="rect"/>
          <p:cNvSpPr/>
          <p:nvPr/>
        </p:nvSpPr>
        <p:spPr>
          <a:xfrm>
            <a:off x="344537" y="628307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92" name="rect"/>
          <p:cNvSpPr/>
          <p:nvPr/>
        </p:nvSpPr>
        <p:spPr>
          <a:xfrm>
            <a:off x="344537" y="1204646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93" name="rect"/>
          <p:cNvSpPr/>
          <p:nvPr/>
        </p:nvSpPr>
        <p:spPr>
          <a:xfrm>
            <a:off x="344537" y="2357324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94" name="rect"/>
          <p:cNvSpPr/>
          <p:nvPr/>
        </p:nvSpPr>
        <p:spPr>
          <a:xfrm>
            <a:off x="344537" y="2069161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95" name="rect"/>
          <p:cNvSpPr/>
          <p:nvPr/>
        </p:nvSpPr>
        <p:spPr>
          <a:xfrm>
            <a:off x="344537" y="2645499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96" name="rect"/>
          <p:cNvSpPr/>
          <p:nvPr/>
        </p:nvSpPr>
        <p:spPr>
          <a:xfrm>
            <a:off x="344537" y="2933662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97" name="textbox 497"/>
          <p:cNvSpPr/>
          <p:nvPr/>
        </p:nvSpPr>
        <p:spPr>
          <a:xfrm>
            <a:off x="331837" y="632254"/>
            <a:ext cx="139700" cy="24333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2000"/>
              </a:lnSpc>
              <a:tabLst>
                <a:tab pos="50165" algn="l"/>
              </a:tabLst>
            </a:pPr>
            <a:r>
              <a:rPr sz="7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700" spc="-1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7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7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3000"/>
              </a:lnSpc>
              <a:spcBef>
                <a:spcPts val="250"/>
              </a:spcBef>
              <a:tabLst>
                <a:tab pos="4445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4000"/>
              </a:lnSpc>
              <a:spcBef>
                <a:spcPts val="245"/>
              </a:spcBef>
              <a:tabLst>
                <a:tab pos="4445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3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1000"/>
              </a:lnSpc>
              <a:spcBef>
                <a:spcPts val="245"/>
              </a:spcBef>
              <a:tabLst>
                <a:tab pos="4318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1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2000"/>
              </a:lnSpc>
              <a:spcBef>
                <a:spcPts val="245"/>
              </a:spcBef>
              <a:tabLst>
                <a:tab pos="44450" algn="l"/>
              </a:tabLst>
            </a:pP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4000"/>
              </a:lnSpc>
              <a:spcBef>
                <a:spcPts val="250"/>
              </a:spcBef>
              <a:tabLst>
                <a:tab pos="4445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6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3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2000"/>
              </a:lnSpc>
              <a:spcBef>
                <a:spcPts val="245"/>
              </a:spcBef>
              <a:tabLst>
                <a:tab pos="4445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7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4000"/>
              </a:lnSpc>
              <a:spcBef>
                <a:spcPts val="250"/>
              </a:spcBef>
              <a:tabLst>
                <a:tab pos="4445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8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4000"/>
              </a:lnSpc>
            </a:pPr>
            <a:endParaRPr lang="en-US" altLang="en-US" sz="200" dirty="0"/>
          </a:p>
          <a:p>
            <a:pPr marL="12700" algn="l" rtl="0" eaLnBrk="0">
              <a:lnSpc>
                <a:spcPct val="84000"/>
              </a:lnSpc>
              <a:spcBef>
                <a:spcPts val="0"/>
              </a:spcBef>
              <a:tabLst>
                <a:tab pos="4445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9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</p:txBody>
      </p:sp>
      <p:sp>
        <p:nvSpPr>
          <p:cNvPr id="498" name="textbox 498"/>
          <p:cNvSpPr/>
          <p:nvPr/>
        </p:nvSpPr>
        <p:spPr>
          <a:xfrm>
            <a:off x="105139" y="74059"/>
            <a:ext cx="557530" cy="2000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2000"/>
              </a:lnSpc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Outline</a:t>
            </a:r>
            <a:endParaRPr lang="en-US" altLang="en-US" sz="1400" dirty="0"/>
          </a:p>
        </p:txBody>
      </p:sp>
      <p:sp>
        <p:nvSpPr>
          <p:cNvPr id="499" name="textbox 499"/>
          <p:cNvSpPr/>
          <p:nvPr/>
        </p:nvSpPr>
        <p:spPr>
          <a:xfrm>
            <a:off x="76642" y="3316075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500" name="textbox 500"/>
          <p:cNvSpPr/>
          <p:nvPr/>
        </p:nvSpPr>
        <p:spPr>
          <a:xfrm>
            <a:off x="4321963" y="3316075"/>
            <a:ext cx="21335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20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picture 5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502" name="textbox 502"/>
          <p:cNvSpPr/>
          <p:nvPr/>
        </p:nvSpPr>
        <p:spPr>
          <a:xfrm>
            <a:off x="349065" y="753254"/>
            <a:ext cx="3040379" cy="21628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5240" algn="l" rtl="0" eaLnBrk="0">
              <a:lnSpc>
                <a:spcPts val="1105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BOE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1000" spc="8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1000" spc="8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γ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1000" spc="8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).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Let</a:t>
            </a:r>
            <a:endParaRPr lang="en-US" altLang="en-US" sz="900" dirty="0"/>
          </a:p>
          <a:p>
            <a:pPr marL="1288415" algn="l" rtl="0" eaLnBrk="0">
              <a:lnSpc>
                <a:spcPts val="1095"/>
              </a:lnSpc>
              <a:spcBef>
                <a:spcPts val="1455"/>
              </a:spcBef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:=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1000" spc="90" baseline="-1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γ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1000" spc="90" baseline="-1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v)</a:t>
            </a:r>
            <a:endParaRPr lang="en-US" altLang="en-US" sz="900" dirty="0"/>
          </a:p>
          <a:p>
            <a:pPr marL="15240" algn="l" rtl="0" eaLnBrk="0">
              <a:lnSpc>
                <a:spcPct val="96000"/>
              </a:lnSpc>
              <a:spcBef>
                <a:spcPts val="1440"/>
              </a:spcBef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Then</a:t>
            </a:r>
            <a:r>
              <a:rPr sz="900" spc="1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Bellman</a:t>
            </a:r>
            <a:r>
              <a:rPr sz="900" spc="1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optimality</a:t>
            </a:r>
            <a:r>
              <a:rPr sz="900" spc="1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equation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becomes</a:t>
            </a:r>
            <a:endParaRPr lang="en-US" altLang="en-US" sz="9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marL="1721485" algn="l" rtl="0" eaLnBrk="0">
              <a:lnSpc>
                <a:spcPct val="95000"/>
              </a:lnSpc>
              <a:spcBef>
                <a:spcPts val="275"/>
              </a:spcBef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marL="12700" algn="l" rtl="0" eaLnBrk="0">
              <a:lnSpc>
                <a:spcPts val="1210"/>
              </a:lnSpc>
              <a:spcBef>
                <a:spcPts val="270"/>
              </a:spcBef>
            </a:pPr>
            <a:r>
              <a:rPr sz="900" spc="-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wher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</a:t>
            </a:r>
            <a:endParaRPr lang="en-US" altLang="en-US" sz="900" dirty="0"/>
          </a:p>
          <a:p>
            <a:pPr algn="r" rtl="0" eaLnBrk="0">
              <a:lnSpc>
                <a:spcPct val="98000"/>
              </a:lnSpc>
              <a:spcBef>
                <a:spcPts val="1350"/>
              </a:spcBef>
            </a:pP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[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)]</a:t>
            </a:r>
            <a:r>
              <a:rPr sz="1000" spc="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6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),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endParaRPr lang="en-US" altLang="en-US" sz="900" dirty="0"/>
          </a:p>
          <a:p>
            <a:pPr marL="1736725" algn="l" rtl="0" eaLnBrk="0">
              <a:lnSpc>
                <a:spcPts val="835"/>
              </a:lnSpc>
              <a:spcBef>
                <a:spcPts val="310"/>
              </a:spcBef>
            </a:pPr>
            <a:r>
              <a:rPr sz="6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  <a:p>
            <a:pPr algn="l" rtl="0" eaLnBrk="0">
              <a:lnSpc>
                <a:spcPct val="113000"/>
              </a:lnSpc>
            </a:pPr>
            <a:endParaRPr lang="en-US" altLang="en-US" sz="600" dirty="0"/>
          </a:p>
          <a:p>
            <a:pPr marL="22860" algn="l" rtl="0" eaLnBrk="0">
              <a:lnSpc>
                <a:spcPct val="97000"/>
              </a:lnSpc>
              <a:spcBef>
                <a:spcPts val="0"/>
              </a:spcBef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Next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how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solve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equation</a:t>
            </a:r>
            <a:r>
              <a:rPr sz="9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?</a:t>
            </a:r>
            <a:endParaRPr lang="en-US" altLang="en-US" sz="900" dirty="0"/>
          </a:p>
        </p:txBody>
      </p:sp>
      <p:sp>
        <p:nvSpPr>
          <p:cNvPr id="503" name="textbox 503"/>
          <p:cNvSpPr/>
          <p:nvPr/>
        </p:nvSpPr>
        <p:spPr>
          <a:xfrm>
            <a:off x="103317" y="66225"/>
            <a:ext cx="2852420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Solve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Bellman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optimality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equat</a:t>
            </a:r>
            <a:r>
              <a:rPr sz="140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on</a:t>
            </a:r>
            <a:endParaRPr lang="en-US" altLang="en-US" sz="1400" dirty="0"/>
          </a:p>
        </p:txBody>
      </p:sp>
      <p:sp>
        <p:nvSpPr>
          <p:cNvPr id="504" name="textbox 504"/>
          <p:cNvSpPr/>
          <p:nvPr/>
        </p:nvSpPr>
        <p:spPr>
          <a:xfrm>
            <a:off x="76642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505" name="textbox 505"/>
          <p:cNvSpPr/>
          <p:nvPr/>
        </p:nvSpPr>
        <p:spPr>
          <a:xfrm>
            <a:off x="4321963" y="3316074"/>
            <a:ext cx="21335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21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  <p:sp>
        <p:nvSpPr>
          <p:cNvPr id="506" name="textbox 506"/>
          <p:cNvSpPr/>
          <p:nvPr/>
        </p:nvSpPr>
        <p:spPr>
          <a:xfrm>
            <a:off x="2152406" y="1182683"/>
            <a:ext cx="80644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endParaRPr lang="en-US" altLang="en-US" sz="600" dirty="0"/>
          </a:p>
        </p:txBody>
      </p:sp>
      <p:sp>
        <p:nvSpPr>
          <p:cNvPr id="507" name="textbox 507"/>
          <p:cNvSpPr/>
          <p:nvPr/>
        </p:nvSpPr>
        <p:spPr>
          <a:xfrm>
            <a:off x="1837560" y="2478299"/>
            <a:ext cx="80644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endParaRPr lang="en-US" altLang="en-US" sz="6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picture 5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509" name="textbox 509"/>
          <p:cNvSpPr/>
          <p:nvPr/>
        </p:nvSpPr>
        <p:spPr>
          <a:xfrm>
            <a:off x="349064" y="753254"/>
            <a:ext cx="3040379" cy="21628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5240" algn="l" rtl="0" eaLnBrk="0">
              <a:lnSpc>
                <a:spcPts val="1105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BOE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1000" spc="8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1000" spc="8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γ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1000" spc="8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).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Let</a:t>
            </a:r>
            <a:endParaRPr lang="en-US" altLang="en-US" sz="900" dirty="0"/>
          </a:p>
          <a:p>
            <a:pPr marL="1288415" algn="l" rtl="0" eaLnBrk="0">
              <a:lnSpc>
                <a:spcPts val="1095"/>
              </a:lnSpc>
              <a:spcBef>
                <a:spcPts val="1455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:=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1000" spc="9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γ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1000" spc="9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v)</a:t>
            </a:r>
            <a:endParaRPr lang="en-US" altLang="en-US" sz="900" dirty="0"/>
          </a:p>
          <a:p>
            <a:pPr marL="15240" algn="l" rtl="0" eaLnBrk="0">
              <a:lnSpc>
                <a:spcPct val="96000"/>
              </a:lnSpc>
              <a:spcBef>
                <a:spcPts val="1440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Then</a:t>
            </a:r>
            <a:r>
              <a:rPr sz="900" spc="1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Bellman</a:t>
            </a:r>
            <a:r>
              <a:rPr sz="900" spc="1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optimality</a:t>
            </a:r>
            <a:r>
              <a:rPr sz="900" spc="1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equation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becomes</a:t>
            </a:r>
            <a:endParaRPr lang="en-US" altLang="en-US" sz="9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marL="1721485" algn="l" rtl="0" eaLnBrk="0">
              <a:lnSpc>
                <a:spcPct val="95000"/>
              </a:lnSpc>
              <a:spcBef>
                <a:spcPts val="275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marL="12700" algn="l" rtl="0" eaLnBrk="0">
              <a:lnSpc>
                <a:spcPts val="1210"/>
              </a:lnSpc>
              <a:spcBef>
                <a:spcPts val="270"/>
              </a:spcBef>
            </a:pPr>
            <a:r>
              <a:rPr sz="9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wher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</a:t>
            </a:r>
            <a:endParaRPr lang="en-US" altLang="en-US" sz="900" dirty="0"/>
          </a:p>
          <a:p>
            <a:pPr algn="r" rtl="0" eaLnBrk="0">
              <a:lnSpc>
                <a:spcPct val="98000"/>
              </a:lnSpc>
              <a:spcBef>
                <a:spcPts val="1350"/>
              </a:spcBef>
            </a:pP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[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)]</a:t>
            </a:r>
            <a:r>
              <a:rPr sz="1000" spc="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6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),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endParaRPr lang="en-US" altLang="en-US" sz="900" dirty="0"/>
          </a:p>
          <a:p>
            <a:pPr marL="1736725" algn="l" rtl="0" eaLnBrk="0">
              <a:lnSpc>
                <a:spcPts val="835"/>
              </a:lnSpc>
              <a:spcBef>
                <a:spcPts val="310"/>
              </a:spcBef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  <a:p>
            <a:pPr algn="l" rtl="0" eaLnBrk="0">
              <a:lnSpc>
                <a:spcPct val="113000"/>
              </a:lnSpc>
            </a:pPr>
            <a:endParaRPr lang="en-US" altLang="en-US" sz="600" dirty="0"/>
          </a:p>
          <a:p>
            <a:pPr marL="22860" algn="l" rtl="0" eaLnBrk="0">
              <a:lnSpc>
                <a:spcPct val="97000"/>
              </a:lnSpc>
              <a:spcBef>
                <a:spcPts val="0"/>
              </a:spcBef>
            </a:pP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Next</a:t>
            </a:r>
            <a:r>
              <a:rPr sz="900" spc="10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0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how</a:t>
            </a:r>
            <a:r>
              <a:rPr sz="900" spc="10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10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solve</a:t>
            </a:r>
            <a:r>
              <a:rPr sz="900" spc="10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0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equation</a:t>
            </a:r>
            <a:r>
              <a:rPr sz="900" spc="3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?</a:t>
            </a:r>
            <a:endParaRPr lang="en-US" altLang="en-US" sz="900" dirty="0"/>
          </a:p>
        </p:txBody>
      </p:sp>
      <p:sp>
        <p:nvSpPr>
          <p:cNvPr id="510" name="textbox 510"/>
          <p:cNvSpPr/>
          <p:nvPr/>
        </p:nvSpPr>
        <p:spPr>
          <a:xfrm>
            <a:off x="103317" y="66225"/>
            <a:ext cx="2852420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Solve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Bellman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optimality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equat</a:t>
            </a:r>
            <a:r>
              <a:rPr sz="140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on</a:t>
            </a:r>
            <a:endParaRPr lang="en-US" altLang="en-US" sz="1400" dirty="0"/>
          </a:p>
        </p:txBody>
      </p:sp>
      <p:sp>
        <p:nvSpPr>
          <p:cNvPr id="511" name="textbox 511"/>
          <p:cNvSpPr/>
          <p:nvPr/>
        </p:nvSpPr>
        <p:spPr>
          <a:xfrm>
            <a:off x="76641" y="3316075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512" name="textbox 512"/>
          <p:cNvSpPr/>
          <p:nvPr/>
        </p:nvSpPr>
        <p:spPr>
          <a:xfrm>
            <a:off x="4321962" y="3316075"/>
            <a:ext cx="21335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21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  <p:sp>
        <p:nvSpPr>
          <p:cNvPr id="513" name="textbox 513"/>
          <p:cNvSpPr/>
          <p:nvPr/>
        </p:nvSpPr>
        <p:spPr>
          <a:xfrm>
            <a:off x="2152405" y="1182684"/>
            <a:ext cx="80644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endParaRPr lang="en-US" altLang="en-US" sz="600" dirty="0"/>
          </a:p>
        </p:txBody>
      </p:sp>
      <p:sp>
        <p:nvSpPr>
          <p:cNvPr id="514" name="textbox 514"/>
          <p:cNvSpPr/>
          <p:nvPr/>
        </p:nvSpPr>
        <p:spPr>
          <a:xfrm>
            <a:off x="1837559" y="2478299"/>
            <a:ext cx="80644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endParaRPr lang="en-US" altLang="en-US" sz="6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picture 5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516" name="textbox 516"/>
          <p:cNvSpPr/>
          <p:nvPr/>
        </p:nvSpPr>
        <p:spPr>
          <a:xfrm>
            <a:off x="519542" y="613199"/>
            <a:ext cx="2273300" cy="24587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21590" algn="l" rtl="0" eaLnBrk="0">
              <a:lnSpc>
                <a:spcPct val="96000"/>
              </a:lnSpc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Motivating</a:t>
            </a:r>
            <a:r>
              <a:rPr sz="900" spc="3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examples</a:t>
            </a:r>
            <a:endParaRPr lang="en-US" altLang="en-US" sz="900" dirty="0"/>
          </a:p>
          <a:p>
            <a:pPr marL="21590" algn="l" rtl="0" eaLnBrk="0">
              <a:lnSpc>
                <a:spcPct val="96000"/>
              </a:lnSpc>
              <a:spcBef>
                <a:spcPts val="1230"/>
              </a:spcBef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De</a:t>
            </a:r>
            <a:r>
              <a:rPr sz="900" spc="21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ﬁ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nition</a:t>
            </a:r>
            <a:r>
              <a:rPr sz="900" spc="21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of</a:t>
            </a:r>
            <a:r>
              <a:rPr sz="900" spc="21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2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endParaRPr lang="en-US" altLang="en-US" sz="900" dirty="0"/>
          </a:p>
          <a:p>
            <a:pPr marL="21590" algn="l" rtl="0" eaLnBrk="0">
              <a:lnSpc>
                <a:spcPts val="1210"/>
              </a:lnSpc>
              <a:spcBef>
                <a:spcPts val="1235"/>
              </a:spcBef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BOE</a:t>
            </a:r>
            <a:r>
              <a:rPr sz="900" spc="25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24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Introduction</a:t>
            </a:r>
            <a:endParaRPr lang="en-US" altLang="en-US" sz="900" dirty="0"/>
          </a:p>
          <a:p>
            <a:pPr marL="21590" algn="l" rtl="0" eaLnBrk="0">
              <a:lnSpc>
                <a:spcPct val="96000"/>
              </a:lnSpc>
              <a:spcBef>
                <a:spcPts val="1055"/>
              </a:spcBef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BOE</a:t>
            </a:r>
            <a:r>
              <a:rPr sz="900" spc="16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16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Maximization</a:t>
            </a:r>
            <a:r>
              <a:rPr sz="900" spc="16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on</a:t>
            </a:r>
            <a:r>
              <a:rPr sz="900" spc="16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6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right</a:t>
            </a:r>
            <a:r>
              <a:rPr sz="900" spc="16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hand</a:t>
            </a:r>
            <a:r>
              <a:rPr sz="900" spc="9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side</a:t>
            </a:r>
            <a:endParaRPr lang="en-US" altLang="en-US" sz="900" dirty="0"/>
          </a:p>
          <a:p>
            <a:pPr marL="21590" algn="l" rtl="0" eaLnBrk="0">
              <a:lnSpc>
                <a:spcPct val="96000"/>
              </a:lnSpc>
              <a:spcBef>
                <a:spcPts val="1230"/>
              </a:spcBef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6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BOE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Rewrite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as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8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  <a:p>
            <a:pPr marL="17780" algn="l" rtl="0" eaLnBrk="0">
              <a:lnSpc>
                <a:spcPct val="96000"/>
              </a:lnSpc>
              <a:spcBef>
                <a:spcPts val="1230"/>
              </a:spcBef>
            </a:pP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7" action="ppaction://hlinksldjump">
                  <a:extLst>
                    <a:ext uri="{DAF060AB-1E55-43B9-8AAB-6FB025537F2F}">
                      <wpsdc:hlinkClr xmlns:wpsdc="http://www.wps.cn/officeDocument/2017/drawingmlCustomData" val="000080"/>
                      <wpsdc:folHlinkClr xmlns:wpsdc="http://www.wps.cn/officeDocument/2017/drawingmlCustomData" val="000080"/>
                      <wpsdc:hlinkUnderline xmlns:wpsdc="http://www.wps.cn/officeDocument/2017/drawingmlCustomData" val="0"/>
                    </a:ext>
                  </a:extLst>
                </a:hlinkClick>
              </a:rPr>
              <a:t>Contraction</a:t>
            </a:r>
            <a:r>
              <a:rPr sz="900" spc="27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mapping</a:t>
            </a:r>
            <a:r>
              <a:rPr sz="900" spc="25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theorem</a:t>
            </a:r>
            <a:endParaRPr lang="en-US" altLang="en-US" sz="900" dirty="0"/>
          </a:p>
          <a:p>
            <a:pPr marL="21590" algn="l" rtl="0" eaLnBrk="0">
              <a:lnSpc>
                <a:spcPct val="87000"/>
              </a:lnSpc>
              <a:spcBef>
                <a:spcPts val="1280"/>
              </a:spcBef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8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BOE</a:t>
            </a:r>
            <a:r>
              <a:rPr sz="900" spc="14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12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Solution</a:t>
            </a:r>
            <a:endParaRPr lang="en-US" altLang="en-US" sz="900" dirty="0"/>
          </a:p>
          <a:p>
            <a:pPr marL="21590" algn="l" rtl="0" eaLnBrk="0">
              <a:lnSpc>
                <a:spcPct val="93000"/>
              </a:lnSpc>
              <a:spcBef>
                <a:spcPts val="1290"/>
              </a:spcBef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9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BOE</a:t>
            </a:r>
            <a:r>
              <a:rPr sz="900" spc="25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24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Optimality</a:t>
            </a:r>
            <a:endParaRPr lang="en-US" altLang="en-US" sz="900" dirty="0"/>
          </a:p>
          <a:p>
            <a:pPr marL="12700" algn="l" rtl="0" eaLnBrk="0">
              <a:lnSpc>
                <a:spcPts val="2270"/>
              </a:lnSpc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10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Analyzing</a:t>
            </a:r>
            <a:r>
              <a:rPr sz="900" spc="25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24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policies</a:t>
            </a:r>
            <a:endParaRPr lang="en-US" altLang="en-US" sz="900" dirty="0"/>
          </a:p>
        </p:txBody>
      </p:sp>
      <p:sp>
        <p:nvSpPr>
          <p:cNvPr id="517" name="rect"/>
          <p:cNvSpPr/>
          <p:nvPr/>
        </p:nvSpPr>
        <p:spPr>
          <a:xfrm>
            <a:off x="344537" y="1204646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18" name="rect"/>
          <p:cNvSpPr/>
          <p:nvPr/>
        </p:nvSpPr>
        <p:spPr>
          <a:xfrm>
            <a:off x="344537" y="1780985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19" name="rect"/>
          <p:cNvSpPr/>
          <p:nvPr/>
        </p:nvSpPr>
        <p:spPr>
          <a:xfrm>
            <a:off x="344537" y="1492822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20" name="rect"/>
          <p:cNvSpPr/>
          <p:nvPr/>
        </p:nvSpPr>
        <p:spPr>
          <a:xfrm>
            <a:off x="344537" y="628307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21" name="rect"/>
          <p:cNvSpPr/>
          <p:nvPr/>
        </p:nvSpPr>
        <p:spPr>
          <a:xfrm>
            <a:off x="344537" y="916483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22" name="rect"/>
          <p:cNvSpPr/>
          <p:nvPr/>
        </p:nvSpPr>
        <p:spPr>
          <a:xfrm>
            <a:off x="344537" y="2069161"/>
            <a:ext cx="113868" cy="113868"/>
          </a:xfrm>
          <a:prstGeom prst="rect">
            <a:avLst/>
          </a:prstGeom>
          <a:solidFill>
            <a:srgbClr val="00008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23" name="rect"/>
          <p:cNvSpPr/>
          <p:nvPr/>
        </p:nvSpPr>
        <p:spPr>
          <a:xfrm>
            <a:off x="344537" y="2357324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24" name="rect"/>
          <p:cNvSpPr/>
          <p:nvPr/>
        </p:nvSpPr>
        <p:spPr>
          <a:xfrm>
            <a:off x="344537" y="2645499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25" name="rect"/>
          <p:cNvSpPr/>
          <p:nvPr/>
        </p:nvSpPr>
        <p:spPr>
          <a:xfrm>
            <a:off x="344537" y="2933662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26" name="textbox 526"/>
          <p:cNvSpPr/>
          <p:nvPr/>
        </p:nvSpPr>
        <p:spPr>
          <a:xfrm>
            <a:off x="331837" y="632254"/>
            <a:ext cx="139700" cy="24333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2000"/>
              </a:lnSpc>
              <a:tabLst>
                <a:tab pos="50165" algn="l"/>
              </a:tabLst>
            </a:pPr>
            <a:r>
              <a:rPr sz="7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700" spc="-1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7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7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3000"/>
              </a:lnSpc>
              <a:spcBef>
                <a:spcPts val="250"/>
              </a:spcBef>
              <a:tabLst>
                <a:tab pos="4445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4000"/>
              </a:lnSpc>
              <a:spcBef>
                <a:spcPts val="245"/>
              </a:spcBef>
              <a:tabLst>
                <a:tab pos="4445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3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1000"/>
              </a:lnSpc>
              <a:spcBef>
                <a:spcPts val="245"/>
              </a:spcBef>
              <a:tabLst>
                <a:tab pos="4318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1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2000"/>
              </a:lnSpc>
              <a:spcBef>
                <a:spcPts val="245"/>
              </a:spcBef>
              <a:tabLst>
                <a:tab pos="4445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2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4000"/>
              </a:lnSpc>
              <a:spcBef>
                <a:spcPts val="250"/>
              </a:spcBef>
              <a:tabLst>
                <a:tab pos="44450" algn="l"/>
              </a:tabLst>
            </a:pP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6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3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2000"/>
              </a:lnSpc>
              <a:spcBef>
                <a:spcPts val="245"/>
              </a:spcBef>
              <a:tabLst>
                <a:tab pos="4445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7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4000"/>
              </a:lnSpc>
              <a:spcBef>
                <a:spcPts val="250"/>
              </a:spcBef>
              <a:tabLst>
                <a:tab pos="4445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8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4000"/>
              </a:lnSpc>
            </a:pPr>
            <a:endParaRPr lang="en-US" altLang="en-US" sz="200" dirty="0"/>
          </a:p>
          <a:p>
            <a:pPr marL="12700" algn="l" rtl="0" eaLnBrk="0">
              <a:lnSpc>
                <a:spcPct val="84000"/>
              </a:lnSpc>
              <a:spcBef>
                <a:spcPts val="0"/>
              </a:spcBef>
              <a:tabLst>
                <a:tab pos="4445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9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</p:txBody>
      </p:sp>
      <p:sp>
        <p:nvSpPr>
          <p:cNvPr id="527" name="textbox 527"/>
          <p:cNvSpPr/>
          <p:nvPr/>
        </p:nvSpPr>
        <p:spPr>
          <a:xfrm>
            <a:off x="105139" y="74059"/>
            <a:ext cx="557530" cy="2000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2000"/>
              </a:lnSpc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Outline</a:t>
            </a:r>
            <a:endParaRPr lang="en-US" altLang="en-US" sz="1400" dirty="0"/>
          </a:p>
        </p:txBody>
      </p:sp>
      <p:sp>
        <p:nvSpPr>
          <p:cNvPr id="528" name="textbox 528"/>
          <p:cNvSpPr/>
          <p:nvPr/>
        </p:nvSpPr>
        <p:spPr>
          <a:xfrm>
            <a:off x="76642" y="3316075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529" name="textbox 529"/>
          <p:cNvSpPr/>
          <p:nvPr/>
        </p:nvSpPr>
        <p:spPr>
          <a:xfrm>
            <a:off x="4321963" y="3316075"/>
            <a:ext cx="21335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22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picture 5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531" name="textbox 531"/>
          <p:cNvSpPr/>
          <p:nvPr/>
        </p:nvSpPr>
        <p:spPr>
          <a:xfrm>
            <a:off x="111880" y="66225"/>
            <a:ext cx="4149090" cy="29940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Preliminaries: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Contraction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mapping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heorem</a:t>
            </a:r>
            <a:endParaRPr lang="en-US" altLang="en-US" sz="1400" dirty="0"/>
          </a:p>
          <a:p>
            <a:pPr algn="l" rtl="0" eaLnBrk="0">
              <a:lnSpc>
                <a:spcPct val="110000"/>
              </a:lnSpc>
            </a:pPr>
            <a:endParaRPr lang="en-US" altLang="en-US" sz="1000" dirty="0"/>
          </a:p>
          <a:p>
            <a:pPr algn="l" rtl="0" eaLnBrk="0">
              <a:lnSpc>
                <a:spcPct val="110000"/>
              </a:lnSpc>
            </a:pPr>
            <a:endParaRPr lang="en-US" altLang="en-US" sz="1000" dirty="0"/>
          </a:p>
          <a:p>
            <a:pPr marL="253365" algn="l" rtl="0" eaLnBrk="0">
              <a:lnSpc>
                <a:spcPct val="97000"/>
              </a:lnSpc>
              <a:spcBef>
                <a:spcPts val="275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Some</a:t>
            </a:r>
            <a:r>
              <a:rPr sz="9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concepts:</a:t>
            </a:r>
            <a:endParaRPr lang="en-US" altLang="en-US" sz="900" dirty="0"/>
          </a:p>
          <a:p>
            <a:pPr marL="255270" algn="l" rtl="0" eaLnBrk="0">
              <a:lnSpc>
                <a:spcPct val="97000"/>
              </a:lnSpc>
              <a:spcBef>
                <a:spcPts val="805"/>
              </a:spcBef>
            </a:pP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Fixed</a:t>
            </a:r>
            <a:r>
              <a:rPr sz="900" spc="15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point</a:t>
            </a:r>
            <a:r>
              <a:rPr sz="900" spc="15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15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ﬁ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xed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point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of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if</a:t>
            </a:r>
            <a:endParaRPr lang="en-US" altLang="en-US" sz="900" dirty="0"/>
          </a:p>
          <a:p>
            <a:pPr algn="l" rtl="0" eaLnBrk="0">
              <a:lnSpc>
                <a:spcPct val="103000"/>
              </a:lnSpc>
            </a:pPr>
            <a:endParaRPr lang="en-US" altLang="en-US" sz="1000" dirty="0"/>
          </a:p>
          <a:p>
            <a:pPr marL="2018665" algn="l" rtl="0" eaLnBrk="0">
              <a:lnSpc>
                <a:spcPct val="95000"/>
              </a:lnSpc>
              <a:spcBef>
                <a:spcPts val="280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endParaRPr lang="en-US" altLang="en-US" sz="900" dirty="0"/>
          </a:p>
          <a:p>
            <a:pPr algn="l" rtl="0" eaLnBrk="0">
              <a:lnSpc>
                <a:spcPct val="133000"/>
              </a:lnSpc>
            </a:pPr>
            <a:endParaRPr lang="en-US" altLang="en-US" sz="1000" dirty="0"/>
          </a:p>
          <a:p>
            <a:pPr marL="384810" indent="-129540" algn="l" rtl="0" eaLnBrk="0">
              <a:lnSpc>
                <a:spcPct val="143000"/>
              </a:lnSpc>
              <a:spcBef>
                <a:spcPts val="275"/>
              </a:spcBef>
            </a:pP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Contraction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mapping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or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contractive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function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):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contraction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mapping</a:t>
            </a:r>
            <a:r>
              <a:rPr sz="900" spc="2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if</a:t>
            </a:r>
            <a:endParaRPr lang="en-US" altLang="en-US" sz="900" dirty="0"/>
          </a:p>
          <a:p>
            <a:pPr marL="1438275" algn="l" rtl="0" eaLnBrk="0">
              <a:lnSpc>
                <a:spcPct val="95000"/>
              </a:lnSpc>
              <a:spcBef>
                <a:spcPts val="530"/>
              </a:spcBef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</a:t>
            </a:r>
            <a:r>
              <a:rPr sz="900" spc="1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1000" spc="11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1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1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1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900" spc="11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</a:t>
            </a:r>
            <a:r>
              <a:rPr sz="900" spc="1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1000" spc="11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1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sz="900" spc="11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11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</a:t>
            </a:r>
            <a:r>
              <a:rPr sz="900" spc="11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1000" spc="11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1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11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900" spc="11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1000" spc="6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endParaRPr lang="en-US" altLang="en-US" sz="900" dirty="0"/>
          </a:p>
          <a:p>
            <a:pPr marL="376555" algn="l" rtl="0" eaLnBrk="0">
              <a:lnSpc>
                <a:spcPct val="96000"/>
              </a:lnSpc>
              <a:spcBef>
                <a:spcPts val="1115"/>
              </a:spcBef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where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(0,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).</a:t>
            </a:r>
            <a:endParaRPr lang="en-US" altLang="en-US" sz="900" dirty="0"/>
          </a:p>
          <a:p>
            <a:pPr marL="508000" indent="-126365" algn="l" rtl="0" eaLnBrk="0">
              <a:lnSpc>
                <a:spcPct val="134000"/>
              </a:lnSpc>
              <a:spcBef>
                <a:spcPts val="590"/>
              </a:spcBef>
            </a:pP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must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strictly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less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than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that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many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limits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such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as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0" baseline="36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6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as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hold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  <a:p>
            <a:pPr algn="l" rtl="0" eaLnBrk="0">
              <a:lnSpc>
                <a:spcPct val="141000"/>
              </a:lnSpc>
            </a:pPr>
            <a:endParaRPr lang="en-US" altLang="en-US" sz="200" dirty="0"/>
          </a:p>
          <a:p>
            <a:pPr marL="381635" algn="l" rtl="0" eaLnBrk="0">
              <a:lnSpc>
                <a:spcPct val="96000"/>
              </a:lnSpc>
              <a:spcBef>
                <a:spcPts val="0"/>
              </a:spcBef>
            </a:pP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Here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can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any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vector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norm.</a:t>
            </a:r>
            <a:endParaRPr lang="en-US" altLang="en-US" sz="900" dirty="0"/>
          </a:p>
        </p:txBody>
      </p:sp>
      <p:sp>
        <p:nvSpPr>
          <p:cNvPr id="532" name="textbox 532"/>
          <p:cNvSpPr/>
          <p:nvPr/>
        </p:nvSpPr>
        <p:spPr>
          <a:xfrm>
            <a:off x="76643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533" name="textbox 533"/>
          <p:cNvSpPr/>
          <p:nvPr/>
        </p:nvSpPr>
        <p:spPr>
          <a:xfrm>
            <a:off x="4321964" y="3316074"/>
            <a:ext cx="21335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23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picture 5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535" name="textbox 535"/>
          <p:cNvSpPr/>
          <p:nvPr/>
        </p:nvSpPr>
        <p:spPr>
          <a:xfrm>
            <a:off x="111880" y="66225"/>
            <a:ext cx="4149090" cy="29940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Preliminaries: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Contraction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mapping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heorem</a:t>
            </a:r>
            <a:endParaRPr lang="en-US" altLang="en-US" sz="1400" dirty="0"/>
          </a:p>
          <a:p>
            <a:pPr algn="l" rtl="0" eaLnBrk="0">
              <a:lnSpc>
                <a:spcPct val="110000"/>
              </a:lnSpc>
            </a:pPr>
            <a:endParaRPr lang="en-US" altLang="en-US" sz="1000" dirty="0"/>
          </a:p>
          <a:p>
            <a:pPr algn="l" rtl="0" eaLnBrk="0">
              <a:lnSpc>
                <a:spcPct val="110000"/>
              </a:lnSpc>
            </a:pPr>
            <a:endParaRPr lang="en-US" altLang="en-US" sz="1000" dirty="0"/>
          </a:p>
          <a:p>
            <a:pPr marL="253365" algn="l" rtl="0" eaLnBrk="0">
              <a:lnSpc>
                <a:spcPct val="97000"/>
              </a:lnSpc>
              <a:spcBef>
                <a:spcPts val="275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Some</a:t>
            </a:r>
            <a:r>
              <a:rPr sz="9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concepts:</a:t>
            </a:r>
            <a:endParaRPr lang="en-US" altLang="en-US" sz="900" dirty="0"/>
          </a:p>
          <a:p>
            <a:pPr marL="255270" algn="l" rtl="0" eaLnBrk="0">
              <a:lnSpc>
                <a:spcPct val="97000"/>
              </a:lnSpc>
              <a:spcBef>
                <a:spcPts val="805"/>
              </a:spcBef>
            </a:pP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Fixed</a:t>
            </a:r>
            <a:r>
              <a:rPr sz="900" spc="15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point</a:t>
            </a:r>
            <a:r>
              <a:rPr sz="900" spc="15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15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ﬁ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xed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point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of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if</a:t>
            </a:r>
            <a:endParaRPr lang="en-US" altLang="en-US" sz="900" dirty="0"/>
          </a:p>
          <a:p>
            <a:pPr algn="l" rtl="0" eaLnBrk="0">
              <a:lnSpc>
                <a:spcPct val="103000"/>
              </a:lnSpc>
            </a:pPr>
            <a:endParaRPr lang="en-US" altLang="en-US" sz="1000" dirty="0"/>
          </a:p>
          <a:p>
            <a:pPr marL="2018665" algn="l" rtl="0" eaLnBrk="0">
              <a:lnSpc>
                <a:spcPct val="95000"/>
              </a:lnSpc>
              <a:spcBef>
                <a:spcPts val="280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endParaRPr lang="en-US" altLang="en-US" sz="900" dirty="0"/>
          </a:p>
          <a:p>
            <a:pPr algn="l" rtl="0" eaLnBrk="0">
              <a:lnSpc>
                <a:spcPct val="133000"/>
              </a:lnSpc>
            </a:pPr>
            <a:endParaRPr lang="en-US" altLang="en-US" sz="1000" dirty="0"/>
          </a:p>
          <a:p>
            <a:pPr marL="384810" indent="-129540" algn="l" rtl="0" eaLnBrk="0">
              <a:lnSpc>
                <a:spcPct val="143000"/>
              </a:lnSpc>
              <a:spcBef>
                <a:spcPts val="275"/>
              </a:spcBef>
            </a:pP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Contraction</a:t>
            </a:r>
            <a:r>
              <a:rPr sz="900" spc="14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mapping</a:t>
            </a:r>
            <a:r>
              <a:rPr sz="900" spc="14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4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or</a:t>
            </a:r>
            <a:r>
              <a:rPr sz="900" spc="14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contractive</a:t>
            </a:r>
            <a:r>
              <a:rPr sz="900" spc="14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function</a:t>
            </a:r>
            <a:r>
              <a:rPr sz="900" spc="14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):</a:t>
            </a:r>
            <a:r>
              <a:rPr sz="900" spc="14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contraction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mapping</a:t>
            </a:r>
            <a:r>
              <a:rPr sz="900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if</a:t>
            </a:r>
            <a:endParaRPr lang="en-US" altLang="en-US" sz="900" dirty="0"/>
          </a:p>
          <a:p>
            <a:pPr marL="1438275" algn="l" rtl="0" eaLnBrk="0">
              <a:lnSpc>
                <a:spcPct val="95000"/>
              </a:lnSpc>
              <a:spcBef>
                <a:spcPts val="530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1000" spc="11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1000" spc="11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1000" spc="11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1000" spc="6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endParaRPr lang="en-US" altLang="en-US" sz="900" dirty="0"/>
          </a:p>
          <a:p>
            <a:pPr marL="376555" algn="l" rtl="0" eaLnBrk="0">
              <a:lnSpc>
                <a:spcPct val="96000"/>
              </a:lnSpc>
              <a:spcBef>
                <a:spcPts val="1115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where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(0,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).</a:t>
            </a:r>
            <a:endParaRPr lang="en-US" altLang="en-US" sz="900" dirty="0"/>
          </a:p>
          <a:p>
            <a:pPr marL="508000" indent="-126365" algn="l" rtl="0" eaLnBrk="0">
              <a:lnSpc>
                <a:spcPct val="134000"/>
              </a:lnSpc>
              <a:spcBef>
                <a:spcPts val="590"/>
              </a:spcBef>
            </a:pP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must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strictly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less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than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that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many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limits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such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as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0" baseline="3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6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as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hold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  <a:p>
            <a:pPr algn="l" rtl="0" eaLnBrk="0">
              <a:lnSpc>
                <a:spcPct val="141000"/>
              </a:lnSpc>
            </a:pPr>
            <a:endParaRPr lang="en-US" altLang="en-US" sz="200" dirty="0"/>
          </a:p>
          <a:p>
            <a:pPr marL="381635" algn="l" rtl="0" eaLnBrk="0">
              <a:lnSpc>
                <a:spcPct val="96000"/>
              </a:lnSpc>
              <a:spcBef>
                <a:spcPts val="0"/>
              </a:spcBef>
            </a:pP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Here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can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any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vector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norm.</a:t>
            </a:r>
            <a:endParaRPr lang="en-US" altLang="en-US" sz="900" dirty="0"/>
          </a:p>
        </p:txBody>
      </p:sp>
      <p:sp>
        <p:nvSpPr>
          <p:cNvPr id="536" name="textbox 536"/>
          <p:cNvSpPr/>
          <p:nvPr/>
        </p:nvSpPr>
        <p:spPr>
          <a:xfrm>
            <a:off x="76642" y="3316075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537" name="textbox 537"/>
          <p:cNvSpPr/>
          <p:nvPr/>
        </p:nvSpPr>
        <p:spPr>
          <a:xfrm>
            <a:off x="4321963" y="3316075"/>
            <a:ext cx="21335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23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" name="picture 5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539" name="textbox 539"/>
          <p:cNvSpPr/>
          <p:nvPr/>
        </p:nvSpPr>
        <p:spPr>
          <a:xfrm>
            <a:off x="309192" y="910550"/>
            <a:ext cx="3989704" cy="180975"/>
          </a:xfrm>
          <a:prstGeom prst="rect">
            <a:avLst/>
          </a:prstGeom>
          <a:solidFill>
            <a:srgbClr val="006000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92000"/>
              </a:lnSpc>
            </a:pPr>
            <a:endParaRPr lang="en-US" altLang="en-US" sz="100" dirty="0"/>
          </a:p>
          <a:p>
            <a:pPr marL="62865" algn="l" rtl="0" eaLnBrk="0">
              <a:lnSpc>
                <a:spcPct val="97000"/>
              </a:lnSpc>
            </a:pPr>
            <a:r>
              <a:rPr sz="90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Example</a:t>
            </a:r>
            <a:endParaRPr lang="en-US" altLang="en-US" sz="900" dirty="0"/>
          </a:p>
        </p:txBody>
      </p:sp>
      <p:pic>
        <p:nvPicPr>
          <p:cNvPr id="540" name="picture 5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09193" y="1073771"/>
            <a:ext cx="4298810" cy="50609"/>
          </a:xfrm>
          <a:prstGeom prst="rect">
            <a:avLst/>
          </a:prstGeom>
        </p:spPr>
      </p:pic>
      <p:pic>
        <p:nvPicPr>
          <p:cNvPr id="541" name="picture 5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59993" y="2804210"/>
            <a:ext cx="4248010" cy="203200"/>
          </a:xfrm>
          <a:prstGeom prst="rect">
            <a:avLst/>
          </a:prstGeom>
        </p:spPr>
      </p:pic>
      <p:pic>
        <p:nvPicPr>
          <p:cNvPr id="542" name="picture 5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09192" y="0"/>
            <a:ext cx="4040404" cy="2956610"/>
          </a:xfrm>
          <a:prstGeom prst="rect">
            <a:avLst/>
          </a:prstGeom>
        </p:spPr>
      </p:pic>
      <p:sp>
        <p:nvSpPr>
          <p:cNvPr id="543" name="textbox 543"/>
          <p:cNvSpPr/>
          <p:nvPr/>
        </p:nvSpPr>
        <p:spPr>
          <a:xfrm>
            <a:off x="354251" y="1130655"/>
            <a:ext cx="3900170" cy="17976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0.5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R.</a:t>
            </a:r>
            <a:endParaRPr lang="en-US" altLang="en-US" sz="900" dirty="0"/>
          </a:p>
          <a:p>
            <a:pPr marL="144780" indent="-635" algn="l" rtl="0" eaLnBrk="0">
              <a:lnSpc>
                <a:spcPct val="143000"/>
              </a:lnSpc>
              <a:spcBef>
                <a:spcPts val="20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It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easy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verify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that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ﬁ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xed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point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since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0.5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×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Moreover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0.5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contraction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mapping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because</a:t>
            </a:r>
            <a:endParaRPr lang="en-US" altLang="en-US" sz="900" dirty="0"/>
          </a:p>
          <a:p>
            <a:pPr marL="149225" algn="l" rtl="0" eaLnBrk="0">
              <a:lnSpc>
                <a:spcPct val="96000"/>
              </a:lnSpc>
              <a:spcBef>
                <a:spcPts val="515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0.5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1000" spc="8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0.5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1000" spc="8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0.5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1000" spc="8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1000" spc="8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1000" spc="8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1000" spc="8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any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[0.5,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  <a:p>
            <a:pPr marL="12700" algn="l" rtl="0" eaLnBrk="0">
              <a:lnSpc>
                <a:spcPts val="1135"/>
              </a:lnSpc>
              <a:spcBef>
                <a:spcPts val="890"/>
              </a:spcBef>
            </a:pPr>
            <a:r>
              <a:rPr sz="900" spc="120" dirty="0">
                <a:solidFill>
                  <a:srgbClr val="B8C1B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120" dirty="0">
                <a:solidFill>
                  <a:srgbClr val="B8C1B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12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2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2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</a:t>
            </a:r>
            <a:r>
              <a:rPr sz="900" spc="12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2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12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12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2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2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Ax</a:t>
            </a:r>
            <a:r>
              <a:rPr sz="900" spc="12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2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where</a:t>
            </a:r>
            <a:r>
              <a:rPr sz="900" spc="12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12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sz="900" spc="120" dirty="0">
                <a:solidFill>
                  <a:srgbClr val="B8C1B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1000" spc="0" baseline="3900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</a:t>
            </a:r>
            <a:r>
              <a:rPr sz="600" spc="12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2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2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12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sz="900" spc="120" dirty="0">
                <a:solidFill>
                  <a:srgbClr val="B8C1B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1000" spc="0" baseline="3900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</a:t>
            </a:r>
            <a:r>
              <a:rPr sz="600" spc="12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spc="120" baseline="3900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×</a:t>
            </a:r>
            <a:r>
              <a:rPr sz="1000" spc="0" baseline="3900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</a:t>
            </a:r>
            <a:r>
              <a:rPr sz="600" spc="12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and</a:t>
            </a:r>
            <a:r>
              <a:rPr sz="900" spc="12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sz="900" spc="120" dirty="0">
                <a:solidFill>
                  <a:srgbClr val="B8C1B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120" dirty="0">
                <a:solidFill>
                  <a:srgbClr val="B8C1B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</a:t>
            </a:r>
            <a:r>
              <a:rPr sz="900" spc="120" dirty="0">
                <a:solidFill>
                  <a:srgbClr val="B8C1B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12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2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&lt;</a:t>
            </a:r>
            <a:r>
              <a:rPr sz="900" spc="12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2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900" spc="4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  <a:p>
            <a:pPr marL="136525" indent="7620" algn="l" rtl="0" eaLnBrk="0">
              <a:lnSpc>
                <a:spcPct val="143000"/>
              </a:lnSpc>
              <a:spcBef>
                <a:spcPts val="45"/>
              </a:spcBef>
            </a:pP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It</a:t>
            </a:r>
            <a:r>
              <a:rPr sz="900" spc="10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0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easy</a:t>
            </a:r>
            <a:r>
              <a:rPr sz="900" spc="10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10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verify</a:t>
            </a:r>
            <a:r>
              <a:rPr sz="900" spc="10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that</a:t>
            </a:r>
            <a:r>
              <a:rPr sz="900" spc="10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10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0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900" spc="10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0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10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ﬁ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xed</a:t>
            </a:r>
            <a:r>
              <a:rPr sz="900" spc="10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point</a:t>
            </a:r>
            <a:r>
              <a:rPr sz="900" spc="10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since</a:t>
            </a:r>
            <a:r>
              <a:rPr sz="900" spc="10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900" spc="10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0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10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</a:t>
            </a:r>
            <a:r>
              <a:rPr sz="900" spc="10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10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see</a:t>
            </a:r>
            <a:r>
              <a:rPr sz="900" spc="6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contraction</a:t>
            </a:r>
            <a:r>
              <a:rPr sz="900" spc="24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property</a:t>
            </a:r>
            <a:r>
              <a:rPr sz="900" spc="22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endParaRPr lang="en-US" altLang="en-US" sz="900" dirty="0"/>
          </a:p>
          <a:p>
            <a:pPr marL="136525" indent="12065" algn="l" rtl="0" eaLnBrk="0">
              <a:lnSpc>
                <a:spcPct val="142000"/>
              </a:lnSpc>
              <a:spcBef>
                <a:spcPts val="40"/>
              </a:spcBef>
            </a:pP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Ax</a:t>
            </a:r>
            <a:r>
              <a:rPr sz="1000" spc="140" baseline="-1000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14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140" dirty="0">
                <a:solidFill>
                  <a:srgbClr val="B8C1B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900" spc="140" dirty="0">
                <a:solidFill>
                  <a:srgbClr val="B8C1B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Ax</a:t>
            </a:r>
            <a:r>
              <a:rPr sz="1000" spc="140" baseline="-1000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14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sz="900" spc="140" dirty="0">
                <a:solidFill>
                  <a:srgbClr val="B8C1B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14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4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14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1000" spc="140" baseline="-1000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14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140" dirty="0">
                <a:solidFill>
                  <a:srgbClr val="B8C1B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900" spc="140" dirty="0">
                <a:solidFill>
                  <a:srgbClr val="B8C1B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1000" spc="140" baseline="-1000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14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4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sz="900" spc="140" dirty="0">
                <a:solidFill>
                  <a:srgbClr val="B8C1B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140" dirty="0">
                <a:solidFill>
                  <a:srgbClr val="B8C1B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</a:t>
            </a:r>
            <a:r>
              <a:rPr sz="900" spc="140" dirty="0">
                <a:solidFill>
                  <a:srgbClr val="B8C1B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ll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1000" spc="140" baseline="-1000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14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140" dirty="0">
                <a:solidFill>
                  <a:srgbClr val="B8C1B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900" spc="140" dirty="0">
                <a:solidFill>
                  <a:srgbClr val="B8C1B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1000" spc="140" baseline="-1000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14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sz="900" spc="140" dirty="0">
                <a:solidFill>
                  <a:srgbClr val="B8C1B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140" dirty="0">
                <a:solidFill>
                  <a:srgbClr val="B8C1B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</a:t>
            </a:r>
            <a:r>
              <a:rPr sz="900" spc="140" dirty="0">
                <a:solidFill>
                  <a:srgbClr val="B8C1B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1000" spc="140" baseline="-1000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14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140" dirty="0">
                <a:solidFill>
                  <a:srgbClr val="B8C1B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900" spc="140" dirty="0">
                <a:solidFill>
                  <a:srgbClr val="B8C1B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1000" spc="140" baseline="-1000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14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sz="900" spc="12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Therefore</a:t>
            </a:r>
            <a:r>
              <a:rPr sz="900" spc="15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5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</a:t>
            </a:r>
            <a:r>
              <a:rPr sz="900" spc="15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5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15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15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5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5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Ax</a:t>
            </a:r>
            <a:r>
              <a:rPr sz="900" spc="15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5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15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contraction</a:t>
            </a:r>
            <a:r>
              <a:rPr sz="900" spc="15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mapping</a:t>
            </a:r>
            <a:r>
              <a:rPr sz="900" spc="50" dirty="0">
                <a:solidFill>
                  <a:srgbClr val="B8C1B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</p:txBody>
      </p:sp>
      <p:sp>
        <p:nvSpPr>
          <p:cNvPr id="544" name="textbox 544"/>
          <p:cNvSpPr/>
          <p:nvPr/>
        </p:nvSpPr>
        <p:spPr>
          <a:xfrm>
            <a:off x="111880" y="66225"/>
            <a:ext cx="3300729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Preliminaries: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Contraction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mapping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140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rem</a:t>
            </a:r>
            <a:endParaRPr lang="en-US" altLang="en-US" sz="1400" dirty="0"/>
          </a:p>
        </p:txBody>
      </p:sp>
      <p:sp>
        <p:nvSpPr>
          <p:cNvPr id="545" name="textbox 545"/>
          <p:cNvSpPr/>
          <p:nvPr/>
        </p:nvSpPr>
        <p:spPr>
          <a:xfrm>
            <a:off x="359187" y="675949"/>
            <a:ext cx="2095500" cy="1581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Examples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demonstrate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concepts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</p:txBody>
      </p:sp>
      <p:sp>
        <p:nvSpPr>
          <p:cNvPr id="546" name="textbox 546"/>
          <p:cNvSpPr/>
          <p:nvPr/>
        </p:nvSpPr>
        <p:spPr>
          <a:xfrm>
            <a:off x="76630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547" name="textbox 547"/>
          <p:cNvSpPr/>
          <p:nvPr/>
        </p:nvSpPr>
        <p:spPr>
          <a:xfrm>
            <a:off x="4321963" y="3316074"/>
            <a:ext cx="21335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24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  <p:sp>
        <p:nvSpPr>
          <p:cNvPr id="548" name="path"/>
          <p:cNvSpPr/>
          <p:nvPr/>
        </p:nvSpPr>
        <p:spPr>
          <a:xfrm>
            <a:off x="4298845" y="935706"/>
            <a:ext cx="0" cy="1989153"/>
          </a:xfrm>
          <a:custGeom>
            <a:avLst/>
            <a:gdLst/>
            <a:ahLst/>
            <a:cxnLst/>
            <a:rect l="0" t="0" r="0" b="0"/>
            <a:pathLst>
              <a:path h="3132">
                <a:moveTo>
                  <a:pt x="0" y="3132"/>
                </a:moveTo>
                <a:lnTo>
                  <a:pt x="0" y="90"/>
                </a:lnTo>
                <a:moveTo>
                  <a:pt x="0" y="90"/>
                </a:moveTo>
                <a:lnTo>
                  <a:pt x="0" y="70"/>
                </a:lnTo>
                <a:moveTo>
                  <a:pt x="0" y="70"/>
                </a:moveTo>
                <a:lnTo>
                  <a:pt x="0" y="50"/>
                </a:lnTo>
                <a:moveTo>
                  <a:pt x="0" y="50"/>
                </a:moveTo>
                <a:lnTo>
                  <a:pt x="0" y="30"/>
                </a:lnTo>
                <a:moveTo>
                  <a:pt x="0" y="30"/>
                </a:moveTo>
                <a:lnTo>
                  <a:pt x="0" y="0"/>
                </a:lnTo>
              </a:path>
            </a:pathLst>
          </a:custGeom>
          <a:noFill/>
          <a:ln cap="flat">
            <a:solidFill>
              <a:srgbClr val="B8C1B8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picture 5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550" name="textbox 550"/>
          <p:cNvSpPr/>
          <p:nvPr/>
        </p:nvSpPr>
        <p:spPr>
          <a:xfrm>
            <a:off x="309192" y="910550"/>
            <a:ext cx="3989704" cy="180975"/>
          </a:xfrm>
          <a:prstGeom prst="rect">
            <a:avLst/>
          </a:prstGeom>
          <a:solidFill>
            <a:srgbClr val="006000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92000"/>
              </a:lnSpc>
            </a:pPr>
            <a:endParaRPr lang="en-US" altLang="en-US" sz="100" dirty="0"/>
          </a:p>
          <a:p>
            <a:pPr marL="62865" algn="l" rtl="0" eaLnBrk="0">
              <a:lnSpc>
                <a:spcPct val="97000"/>
              </a:lnSpc>
            </a:pPr>
            <a:r>
              <a:rPr sz="90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Example</a:t>
            </a:r>
            <a:endParaRPr lang="en-US" altLang="en-US" sz="900" dirty="0"/>
          </a:p>
        </p:txBody>
      </p:sp>
      <p:pic>
        <p:nvPicPr>
          <p:cNvPr id="551" name="picture 5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09193" y="1073771"/>
            <a:ext cx="4298810" cy="50609"/>
          </a:xfrm>
          <a:prstGeom prst="rect">
            <a:avLst/>
          </a:prstGeom>
        </p:spPr>
      </p:pic>
      <p:pic>
        <p:nvPicPr>
          <p:cNvPr id="552" name="picture 5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59993" y="2804210"/>
            <a:ext cx="4248010" cy="203200"/>
          </a:xfrm>
          <a:prstGeom prst="rect">
            <a:avLst/>
          </a:prstGeom>
        </p:spPr>
      </p:pic>
      <p:pic>
        <p:nvPicPr>
          <p:cNvPr id="553" name="picture 5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09192" y="0"/>
            <a:ext cx="4040404" cy="2956610"/>
          </a:xfrm>
          <a:prstGeom prst="rect">
            <a:avLst/>
          </a:prstGeom>
        </p:spPr>
      </p:pic>
      <p:sp>
        <p:nvSpPr>
          <p:cNvPr id="554" name="textbox 554"/>
          <p:cNvSpPr/>
          <p:nvPr/>
        </p:nvSpPr>
        <p:spPr>
          <a:xfrm>
            <a:off x="354252" y="1130655"/>
            <a:ext cx="3900170" cy="17976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0.5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R.</a:t>
            </a:r>
            <a:endParaRPr lang="en-US" altLang="en-US" sz="900" dirty="0"/>
          </a:p>
          <a:p>
            <a:pPr marL="144780" indent="-635" algn="l" rtl="0" eaLnBrk="0">
              <a:lnSpc>
                <a:spcPct val="143000"/>
              </a:lnSpc>
              <a:spcBef>
                <a:spcPts val="20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It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easy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verify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that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ﬁ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xed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point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since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0.5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×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Moreover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0.5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contraction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mapping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because</a:t>
            </a:r>
            <a:endParaRPr lang="en-US" altLang="en-US" sz="900" dirty="0"/>
          </a:p>
          <a:p>
            <a:pPr marL="149225" algn="l" rtl="0" eaLnBrk="0">
              <a:lnSpc>
                <a:spcPct val="96000"/>
              </a:lnSpc>
              <a:spcBef>
                <a:spcPts val="515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0.5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1000" spc="8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0.5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1000" spc="8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0.5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1000" spc="8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1000" spc="8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1000" spc="8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1000" spc="8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any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[0.5,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  <a:p>
            <a:pPr marL="12700" algn="l" rtl="0" eaLnBrk="0">
              <a:lnSpc>
                <a:spcPts val="1135"/>
              </a:lnSpc>
              <a:spcBef>
                <a:spcPts val="890"/>
              </a:spcBef>
            </a:pP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Ax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where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1000" spc="0" baseline="39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</a:t>
            </a:r>
            <a:r>
              <a:rPr sz="6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1000" spc="0" baseline="39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</a:t>
            </a:r>
            <a:r>
              <a:rPr sz="6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spc="120" baseline="39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×</a:t>
            </a:r>
            <a:r>
              <a:rPr sz="1000" spc="0" baseline="39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</a:t>
            </a:r>
            <a:r>
              <a:rPr sz="6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and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&lt;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  <a:p>
            <a:pPr marL="136525" indent="7620" algn="l" rtl="0" eaLnBrk="0">
              <a:lnSpc>
                <a:spcPct val="143000"/>
              </a:lnSpc>
              <a:spcBef>
                <a:spcPts val="45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It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easy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verify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that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ﬁ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xed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point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since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see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contraction</a:t>
            </a:r>
            <a:r>
              <a:rPr sz="900" spc="2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property</a:t>
            </a:r>
            <a:r>
              <a:rPr sz="900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endParaRPr lang="en-US" altLang="en-US" sz="900" dirty="0"/>
          </a:p>
          <a:p>
            <a:pPr marL="136525" indent="12065" algn="l" rtl="0" eaLnBrk="0">
              <a:lnSpc>
                <a:spcPct val="142000"/>
              </a:lnSpc>
              <a:spcBef>
                <a:spcPts val="40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Ax</a:t>
            </a:r>
            <a:r>
              <a:rPr sz="1000" spc="14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Ax</a:t>
            </a:r>
            <a:r>
              <a:rPr sz="1000" spc="14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1000" spc="14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1000" spc="14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ll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1000" spc="14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1000" spc="14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1000" spc="14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1000" spc="14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Therefore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Ax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contraction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mapping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</p:txBody>
      </p:sp>
      <p:sp>
        <p:nvSpPr>
          <p:cNvPr id="555" name="textbox 555"/>
          <p:cNvSpPr/>
          <p:nvPr/>
        </p:nvSpPr>
        <p:spPr>
          <a:xfrm>
            <a:off x="111880" y="66225"/>
            <a:ext cx="3300729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Preliminaries: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Contraction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mapping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140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rem</a:t>
            </a:r>
            <a:endParaRPr lang="en-US" altLang="en-US" sz="1400" dirty="0"/>
          </a:p>
        </p:txBody>
      </p:sp>
      <p:sp>
        <p:nvSpPr>
          <p:cNvPr id="556" name="textbox 556"/>
          <p:cNvSpPr/>
          <p:nvPr/>
        </p:nvSpPr>
        <p:spPr>
          <a:xfrm>
            <a:off x="359187" y="675949"/>
            <a:ext cx="2095500" cy="1581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Examples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demonstrate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concepts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</p:txBody>
      </p:sp>
      <p:sp>
        <p:nvSpPr>
          <p:cNvPr id="557" name="textbox 557"/>
          <p:cNvSpPr/>
          <p:nvPr/>
        </p:nvSpPr>
        <p:spPr>
          <a:xfrm>
            <a:off x="76630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558" name="textbox 558"/>
          <p:cNvSpPr/>
          <p:nvPr/>
        </p:nvSpPr>
        <p:spPr>
          <a:xfrm>
            <a:off x="4321963" y="3316074"/>
            <a:ext cx="21335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24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  <p:grpSp>
        <p:nvGrpSpPr>
          <p:cNvPr id="10" name="group 10"/>
          <p:cNvGrpSpPr/>
          <p:nvPr/>
        </p:nvGrpSpPr>
        <p:grpSpPr>
          <a:xfrm rot="21600000">
            <a:off x="4298845" y="935706"/>
            <a:ext cx="0" cy="1989153"/>
            <a:chOff x="0" y="0"/>
            <a:chExt cx="0" cy="1989153"/>
          </a:xfrm>
        </p:grpSpPr>
        <p:sp>
          <p:nvSpPr>
            <p:cNvPr id="559" name="path"/>
            <p:cNvSpPr/>
            <p:nvPr/>
          </p:nvSpPr>
          <p:spPr>
            <a:xfrm>
              <a:off x="0" y="57150"/>
              <a:ext cx="0" cy="1932003"/>
            </a:xfrm>
            <a:custGeom>
              <a:avLst/>
              <a:gdLst/>
              <a:ahLst/>
              <a:cxnLst/>
              <a:rect l="0" t="0" r="0" b="0"/>
              <a:pathLst>
                <a:path h="3042">
                  <a:moveTo>
                    <a:pt x="0" y="3042"/>
                  </a:moveTo>
                  <a:lnTo>
                    <a:pt x="0" y="0"/>
                  </a:lnTo>
                </a:path>
              </a:pathLst>
            </a:custGeom>
            <a:noFill/>
            <a:ln cap="flat">
              <a:solidFill>
                <a:srgbClr val="666666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60" name="path"/>
            <p:cNvSpPr/>
            <p:nvPr/>
          </p:nvSpPr>
          <p:spPr>
            <a:xfrm>
              <a:off x="0" y="44450"/>
              <a:ext cx="0" cy="12700"/>
            </a:xfrm>
            <a:custGeom>
              <a:avLst/>
              <a:gdLst/>
              <a:ahLst/>
              <a:cxnLst/>
              <a:rect l="0" t="0" r="0" b="0"/>
              <a:pathLst>
                <a:path h="20">
                  <a:moveTo>
                    <a:pt x="0" y="20"/>
                  </a:moveTo>
                  <a:lnTo>
                    <a:pt x="0" y="0"/>
                  </a:lnTo>
                </a:path>
              </a:pathLst>
            </a:custGeom>
            <a:noFill/>
            <a:ln cap="flat">
              <a:solidFill>
                <a:srgbClr val="8D8D8D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61" name="path"/>
            <p:cNvSpPr/>
            <p:nvPr/>
          </p:nvSpPr>
          <p:spPr>
            <a:xfrm>
              <a:off x="0" y="31750"/>
              <a:ext cx="0" cy="12700"/>
            </a:xfrm>
            <a:custGeom>
              <a:avLst/>
              <a:gdLst/>
              <a:ahLst/>
              <a:cxnLst/>
              <a:rect l="0" t="0" r="0" b="0"/>
              <a:pathLst>
                <a:path h="20">
                  <a:moveTo>
                    <a:pt x="0" y="20"/>
                  </a:moveTo>
                  <a:lnTo>
                    <a:pt x="0" y="0"/>
                  </a:lnTo>
                </a:path>
              </a:pathLst>
            </a:custGeom>
            <a:noFill/>
            <a:ln cap="flat">
              <a:solidFill>
                <a:srgbClr val="A5A5A5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62" name="path"/>
            <p:cNvSpPr/>
            <p:nvPr/>
          </p:nvSpPr>
          <p:spPr>
            <a:xfrm>
              <a:off x="0" y="19050"/>
              <a:ext cx="0" cy="12700"/>
            </a:xfrm>
            <a:custGeom>
              <a:avLst/>
              <a:gdLst/>
              <a:ahLst/>
              <a:cxnLst/>
              <a:rect l="0" t="0" r="0" b="0"/>
              <a:pathLst>
                <a:path h="20">
                  <a:moveTo>
                    <a:pt x="0" y="20"/>
                  </a:moveTo>
                  <a:lnTo>
                    <a:pt x="0" y="0"/>
                  </a:lnTo>
                </a:path>
              </a:pathLst>
            </a:custGeom>
            <a:noFill/>
            <a:ln cap="flat">
              <a:solidFill>
                <a:srgbClr val="C0C0C0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63" name="path"/>
            <p:cNvSpPr/>
            <p:nvPr/>
          </p:nvSpPr>
          <p:spPr>
            <a:xfrm>
              <a:off x="0" y="0"/>
              <a:ext cx="0" cy="19050"/>
            </a:xfrm>
            <a:custGeom>
              <a:avLst/>
              <a:gdLst/>
              <a:ahLst/>
              <a:cxnLst/>
              <a:rect l="0" t="0" r="0" b="0"/>
              <a:pathLst>
                <a:path h="30">
                  <a:moveTo>
                    <a:pt x="0" y="30"/>
                  </a:moveTo>
                  <a:lnTo>
                    <a:pt x="0" y="0"/>
                  </a:lnTo>
                </a:path>
              </a:pathLst>
            </a:custGeom>
            <a:noFill/>
            <a:ln cap="flat">
              <a:solidFill>
                <a:srgbClr val="CCCCCC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15" name="textbox 15"/>
          <p:cNvSpPr/>
          <p:nvPr/>
        </p:nvSpPr>
        <p:spPr>
          <a:xfrm>
            <a:off x="519542" y="613199"/>
            <a:ext cx="2273300" cy="24618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21590" algn="l" rtl="0" eaLnBrk="0">
              <a:lnSpc>
                <a:spcPct val="96000"/>
              </a:lnSpc>
            </a:pP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000080"/>
                      <wpsdc:folHlinkClr xmlns:wpsdc="http://www.wps.cn/officeDocument/2017/drawingmlCustomData" val="000080"/>
                      <wpsdc:hlinkUnderline xmlns:wpsdc="http://www.wps.cn/officeDocument/2017/drawingmlCustomData" val="0"/>
                    </a:ext>
                  </a:extLst>
                </a:hlinkClick>
              </a:rPr>
              <a:t>Motivating</a:t>
            </a:r>
            <a:r>
              <a:rPr sz="900" spc="30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examples</a:t>
            </a:r>
            <a:endParaRPr lang="en-US" altLang="en-US" sz="900" dirty="0"/>
          </a:p>
          <a:p>
            <a:pPr marL="21590" algn="l" rtl="0" eaLnBrk="0">
              <a:lnSpc>
                <a:spcPct val="96000"/>
              </a:lnSpc>
              <a:spcBef>
                <a:spcPts val="1230"/>
              </a:spcBef>
            </a:pP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000080"/>
                      <wpsdc:folHlinkClr xmlns:wpsdc="http://www.wps.cn/officeDocument/2017/drawingmlCustomData" val="000080"/>
                      <wpsdc:hlinkUnderline xmlns:wpsdc="http://www.wps.cn/officeDocument/2017/drawingmlCustomData" val="0"/>
                    </a:ext>
                  </a:extLst>
                </a:hlinkClick>
              </a:rPr>
              <a:t>De</a:t>
            </a:r>
            <a:r>
              <a:rPr sz="900" spc="21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ﬁ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nition</a:t>
            </a:r>
            <a:r>
              <a:rPr sz="900" spc="21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of</a:t>
            </a:r>
            <a:r>
              <a:rPr sz="900" spc="21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20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endParaRPr lang="en-US" altLang="en-US" sz="900" dirty="0"/>
          </a:p>
          <a:p>
            <a:pPr marL="21590" algn="l" rtl="0" eaLnBrk="0">
              <a:lnSpc>
                <a:spcPts val="1210"/>
              </a:lnSpc>
              <a:spcBef>
                <a:spcPts val="1235"/>
              </a:spcBef>
            </a:pP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000080"/>
                      <wpsdc:folHlinkClr xmlns:wpsdc="http://www.wps.cn/officeDocument/2017/drawingmlCustomData" val="000080"/>
                      <wpsdc:hlinkUnderline xmlns:wpsdc="http://www.wps.cn/officeDocument/2017/drawingmlCustomData" val="0"/>
                    </a:ext>
                  </a:extLst>
                </a:hlinkClick>
              </a:rPr>
              <a:t>BOE</a:t>
            </a:r>
            <a:r>
              <a:rPr sz="900" spc="25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24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Introduction</a:t>
            </a:r>
            <a:endParaRPr lang="en-US" altLang="en-US" sz="900" dirty="0"/>
          </a:p>
          <a:p>
            <a:pPr marL="21590" algn="l" rtl="0" eaLnBrk="0">
              <a:lnSpc>
                <a:spcPct val="96000"/>
              </a:lnSpc>
              <a:spcBef>
                <a:spcPts val="1055"/>
              </a:spcBef>
            </a:pP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000080"/>
                      <wpsdc:folHlinkClr xmlns:wpsdc="http://www.wps.cn/officeDocument/2017/drawingmlCustomData" val="000080"/>
                      <wpsdc:hlinkUnderline xmlns:wpsdc="http://www.wps.cn/officeDocument/2017/drawingmlCustomData" val="0"/>
                    </a:ext>
                  </a:extLst>
                </a:hlinkClick>
              </a:rPr>
              <a:t>BOE</a:t>
            </a:r>
            <a:r>
              <a:rPr sz="900" spc="16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16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Maximization</a:t>
            </a:r>
            <a:r>
              <a:rPr sz="900" spc="16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on</a:t>
            </a:r>
            <a:r>
              <a:rPr sz="900" spc="16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6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right</a:t>
            </a:r>
            <a:r>
              <a:rPr sz="900" spc="16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hand</a:t>
            </a:r>
            <a:r>
              <a:rPr sz="900" spc="9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side</a:t>
            </a:r>
            <a:endParaRPr lang="en-US" altLang="en-US" sz="900" dirty="0"/>
          </a:p>
          <a:p>
            <a:pPr marL="21590" algn="l" rtl="0" eaLnBrk="0">
              <a:lnSpc>
                <a:spcPct val="96000"/>
              </a:lnSpc>
              <a:spcBef>
                <a:spcPts val="1230"/>
              </a:spcBef>
            </a:pP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6" action="ppaction://hlinksldjump">
                  <a:extLst>
                    <a:ext uri="{DAF060AB-1E55-43B9-8AAB-6FB025537F2F}">
                      <wpsdc:hlinkClr xmlns:wpsdc="http://www.wps.cn/officeDocument/2017/drawingmlCustomData" val="000080"/>
                      <wpsdc:folHlinkClr xmlns:wpsdc="http://www.wps.cn/officeDocument/2017/drawingmlCustomData" val="000080"/>
                      <wpsdc:hlinkUnderline xmlns:wpsdc="http://www.wps.cn/officeDocument/2017/drawingmlCustomData" val="0"/>
                    </a:ext>
                  </a:extLst>
                </a:hlinkClick>
              </a:rPr>
              <a:t>BOE</a:t>
            </a:r>
            <a:r>
              <a:rPr sz="900" spc="10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10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Rewrite</a:t>
            </a:r>
            <a:r>
              <a:rPr sz="900" spc="10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as</a:t>
            </a:r>
            <a:r>
              <a:rPr sz="900" spc="10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10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0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</a:t>
            </a:r>
            <a:r>
              <a:rPr sz="900" spc="10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8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  <a:p>
            <a:pPr marL="17780" algn="l" rtl="0" eaLnBrk="0">
              <a:lnSpc>
                <a:spcPct val="96000"/>
              </a:lnSpc>
              <a:spcBef>
                <a:spcPts val="1230"/>
              </a:spcBef>
            </a:pP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7" action="ppaction://hlinksldjump">
                  <a:extLst>
                    <a:ext uri="{DAF060AB-1E55-43B9-8AAB-6FB025537F2F}">
                      <wpsdc:hlinkClr xmlns:wpsdc="http://www.wps.cn/officeDocument/2017/drawingmlCustomData" val="000080"/>
                      <wpsdc:folHlinkClr xmlns:wpsdc="http://www.wps.cn/officeDocument/2017/drawingmlCustomData" val="000080"/>
                      <wpsdc:hlinkUnderline xmlns:wpsdc="http://www.wps.cn/officeDocument/2017/drawingmlCustomData" val="0"/>
                    </a:ext>
                  </a:extLst>
                </a:hlinkClick>
              </a:rPr>
              <a:t>Contraction</a:t>
            </a:r>
            <a:r>
              <a:rPr sz="900" spc="27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mapping</a:t>
            </a:r>
            <a:r>
              <a:rPr sz="900" spc="25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theorem</a:t>
            </a:r>
            <a:endParaRPr lang="en-US" altLang="en-US" sz="900" dirty="0"/>
          </a:p>
          <a:p>
            <a:pPr marL="21590" algn="l" rtl="0" eaLnBrk="0">
              <a:lnSpc>
                <a:spcPct val="87000"/>
              </a:lnSpc>
              <a:spcBef>
                <a:spcPts val="1280"/>
              </a:spcBef>
            </a:pP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8" action="ppaction://hlinksldjump">
                  <a:extLst>
                    <a:ext uri="{DAF060AB-1E55-43B9-8AAB-6FB025537F2F}">
                      <wpsdc:hlinkClr xmlns:wpsdc="http://www.wps.cn/officeDocument/2017/drawingmlCustomData" val="000080"/>
                      <wpsdc:folHlinkClr xmlns:wpsdc="http://www.wps.cn/officeDocument/2017/drawingmlCustomData" val="000080"/>
                      <wpsdc:hlinkUnderline xmlns:wpsdc="http://www.wps.cn/officeDocument/2017/drawingmlCustomData" val="0"/>
                    </a:ext>
                  </a:extLst>
                </a:hlinkClick>
              </a:rPr>
              <a:t>BOE</a:t>
            </a:r>
            <a:r>
              <a:rPr sz="900" spc="14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12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Solution</a:t>
            </a:r>
            <a:endParaRPr lang="en-US" altLang="en-US" sz="900" dirty="0"/>
          </a:p>
          <a:p>
            <a:pPr marL="21590" algn="l" rtl="0" eaLnBrk="0">
              <a:lnSpc>
                <a:spcPct val="96000"/>
              </a:lnSpc>
              <a:spcBef>
                <a:spcPts val="1280"/>
              </a:spcBef>
            </a:pP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9" action="ppaction://hlinksldjump">
                  <a:extLst>
                    <a:ext uri="{DAF060AB-1E55-43B9-8AAB-6FB025537F2F}">
                      <wpsdc:hlinkClr xmlns:wpsdc="http://www.wps.cn/officeDocument/2017/drawingmlCustomData" val="000080"/>
                      <wpsdc:folHlinkClr xmlns:wpsdc="http://www.wps.cn/officeDocument/2017/drawingmlCustomData" val="000080"/>
                      <wpsdc:hlinkUnderline xmlns:wpsdc="http://www.wps.cn/officeDocument/2017/drawingmlCustomData" val="0"/>
                    </a:ext>
                  </a:extLst>
                </a:hlinkClick>
              </a:rPr>
              <a:t>BOE</a:t>
            </a:r>
            <a:r>
              <a:rPr sz="900" spc="25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24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Optimality</a:t>
            </a:r>
            <a:endParaRPr lang="en-US" altLang="en-US" sz="9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algn="l" rtl="0" eaLnBrk="0">
              <a:lnSpc>
                <a:spcPct val="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10" action="ppaction://hlinksldjump">
                  <a:extLst>
                    <a:ext uri="{DAF060AB-1E55-43B9-8AAB-6FB025537F2F}">
                      <wpsdc:hlinkClr xmlns:wpsdc="http://www.wps.cn/officeDocument/2017/drawingmlCustomData" val="000080"/>
                      <wpsdc:folHlinkClr xmlns:wpsdc="http://www.wps.cn/officeDocument/2017/drawingmlCustomData" val="000080"/>
                      <wpsdc:hlinkUnderline xmlns:wpsdc="http://www.wps.cn/officeDocument/2017/drawingmlCustomData" val="0"/>
                    </a:ext>
                  </a:extLst>
                </a:hlinkClick>
              </a:rPr>
              <a:t>Analyzing</a:t>
            </a:r>
            <a:r>
              <a:rPr sz="900" spc="25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24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policies</a:t>
            </a:r>
            <a:endParaRPr lang="en-US" altLang="en-US" sz="900" dirty="0"/>
          </a:p>
        </p:txBody>
      </p:sp>
      <p:sp>
        <p:nvSpPr>
          <p:cNvPr id="16" name="rect"/>
          <p:cNvSpPr/>
          <p:nvPr/>
        </p:nvSpPr>
        <p:spPr>
          <a:xfrm>
            <a:off x="344537" y="2933662"/>
            <a:ext cx="113868" cy="113868"/>
          </a:xfrm>
          <a:prstGeom prst="rect">
            <a:avLst/>
          </a:prstGeom>
          <a:solidFill>
            <a:srgbClr val="00008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7" name="rect"/>
          <p:cNvSpPr/>
          <p:nvPr/>
        </p:nvSpPr>
        <p:spPr>
          <a:xfrm>
            <a:off x="344537" y="628307"/>
            <a:ext cx="113868" cy="113868"/>
          </a:xfrm>
          <a:prstGeom prst="rect">
            <a:avLst/>
          </a:prstGeom>
          <a:solidFill>
            <a:srgbClr val="00008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8" name="rect"/>
          <p:cNvSpPr/>
          <p:nvPr/>
        </p:nvSpPr>
        <p:spPr>
          <a:xfrm>
            <a:off x="344537" y="916483"/>
            <a:ext cx="113868" cy="113868"/>
          </a:xfrm>
          <a:prstGeom prst="rect">
            <a:avLst/>
          </a:prstGeom>
          <a:solidFill>
            <a:srgbClr val="00008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" name="rect"/>
          <p:cNvSpPr/>
          <p:nvPr/>
        </p:nvSpPr>
        <p:spPr>
          <a:xfrm>
            <a:off x="344537" y="1780985"/>
            <a:ext cx="113868" cy="113868"/>
          </a:xfrm>
          <a:prstGeom prst="rect">
            <a:avLst/>
          </a:prstGeom>
          <a:solidFill>
            <a:srgbClr val="00008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0" name="rect"/>
          <p:cNvSpPr/>
          <p:nvPr/>
        </p:nvSpPr>
        <p:spPr>
          <a:xfrm>
            <a:off x="344537" y="1204646"/>
            <a:ext cx="113868" cy="113868"/>
          </a:xfrm>
          <a:prstGeom prst="rect">
            <a:avLst/>
          </a:prstGeom>
          <a:solidFill>
            <a:srgbClr val="00008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1" name="rect"/>
          <p:cNvSpPr/>
          <p:nvPr/>
        </p:nvSpPr>
        <p:spPr>
          <a:xfrm>
            <a:off x="344537" y="1492822"/>
            <a:ext cx="113868" cy="113868"/>
          </a:xfrm>
          <a:prstGeom prst="rect">
            <a:avLst/>
          </a:prstGeom>
          <a:solidFill>
            <a:srgbClr val="00008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2" name="rect"/>
          <p:cNvSpPr/>
          <p:nvPr/>
        </p:nvSpPr>
        <p:spPr>
          <a:xfrm>
            <a:off x="344537" y="2069161"/>
            <a:ext cx="113868" cy="113868"/>
          </a:xfrm>
          <a:prstGeom prst="rect">
            <a:avLst/>
          </a:prstGeom>
          <a:solidFill>
            <a:srgbClr val="00008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3" name="rect"/>
          <p:cNvSpPr/>
          <p:nvPr/>
        </p:nvSpPr>
        <p:spPr>
          <a:xfrm>
            <a:off x="344537" y="2357324"/>
            <a:ext cx="113868" cy="113868"/>
          </a:xfrm>
          <a:prstGeom prst="rect">
            <a:avLst/>
          </a:prstGeom>
          <a:solidFill>
            <a:srgbClr val="00008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4" name="rect"/>
          <p:cNvSpPr/>
          <p:nvPr/>
        </p:nvSpPr>
        <p:spPr>
          <a:xfrm>
            <a:off x="344537" y="2645499"/>
            <a:ext cx="113868" cy="113868"/>
          </a:xfrm>
          <a:prstGeom prst="rect">
            <a:avLst/>
          </a:prstGeom>
          <a:solidFill>
            <a:srgbClr val="00008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5" name="textbox 25"/>
          <p:cNvSpPr/>
          <p:nvPr/>
        </p:nvSpPr>
        <p:spPr>
          <a:xfrm>
            <a:off x="331837" y="632254"/>
            <a:ext cx="139700" cy="24333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2000"/>
              </a:lnSpc>
              <a:tabLst>
                <a:tab pos="50165" algn="l"/>
              </a:tabLst>
            </a:pPr>
            <a:r>
              <a:rPr sz="7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70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7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7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3000"/>
              </a:lnSpc>
              <a:spcBef>
                <a:spcPts val="250"/>
              </a:spcBef>
              <a:tabLst>
                <a:tab pos="44450" algn="l"/>
              </a:tabLst>
            </a:pP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4000"/>
              </a:lnSpc>
              <a:spcBef>
                <a:spcPts val="245"/>
              </a:spcBef>
              <a:tabLst>
                <a:tab pos="44450" algn="l"/>
              </a:tabLst>
            </a:pP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3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1000"/>
              </a:lnSpc>
              <a:spcBef>
                <a:spcPts val="245"/>
              </a:spcBef>
              <a:tabLst>
                <a:tab pos="43180" algn="l"/>
              </a:tabLst>
            </a:pP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2000"/>
              </a:lnSpc>
              <a:spcBef>
                <a:spcPts val="245"/>
              </a:spcBef>
              <a:tabLst>
                <a:tab pos="44450" algn="l"/>
              </a:tabLst>
            </a:pP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4000"/>
              </a:lnSpc>
              <a:spcBef>
                <a:spcPts val="250"/>
              </a:spcBef>
              <a:tabLst>
                <a:tab pos="44450" algn="l"/>
              </a:tabLst>
            </a:pP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6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3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2000"/>
              </a:lnSpc>
              <a:spcBef>
                <a:spcPts val="245"/>
              </a:spcBef>
              <a:tabLst>
                <a:tab pos="44450" algn="l"/>
              </a:tabLst>
            </a:pP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7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4000"/>
              </a:lnSpc>
              <a:spcBef>
                <a:spcPts val="250"/>
              </a:spcBef>
              <a:tabLst>
                <a:tab pos="44450" algn="l"/>
              </a:tabLst>
            </a:pP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8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4000"/>
              </a:lnSpc>
            </a:pPr>
            <a:endParaRPr lang="en-US" altLang="en-US" sz="200" dirty="0"/>
          </a:p>
          <a:p>
            <a:pPr marL="12700" algn="l" rtl="0" eaLnBrk="0">
              <a:lnSpc>
                <a:spcPct val="84000"/>
              </a:lnSpc>
              <a:spcBef>
                <a:spcPts val="0"/>
              </a:spcBef>
              <a:tabLst>
                <a:tab pos="44450" algn="l"/>
              </a:tabLst>
            </a:pP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9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</p:txBody>
      </p:sp>
      <p:sp>
        <p:nvSpPr>
          <p:cNvPr id="26" name="textbox 26"/>
          <p:cNvSpPr/>
          <p:nvPr/>
        </p:nvSpPr>
        <p:spPr>
          <a:xfrm>
            <a:off x="105139" y="74059"/>
            <a:ext cx="557530" cy="2000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2000"/>
              </a:lnSpc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Outline</a:t>
            </a:r>
            <a:endParaRPr lang="en-US" altLang="en-US" sz="1400" dirty="0"/>
          </a:p>
        </p:txBody>
      </p:sp>
      <p:sp>
        <p:nvSpPr>
          <p:cNvPr id="27" name="textbox 27"/>
          <p:cNvSpPr/>
          <p:nvPr/>
        </p:nvSpPr>
        <p:spPr>
          <a:xfrm>
            <a:off x="76642" y="3316075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28" name="textbox 28"/>
          <p:cNvSpPr/>
          <p:nvPr/>
        </p:nvSpPr>
        <p:spPr>
          <a:xfrm>
            <a:off x="4355567" y="3316075"/>
            <a:ext cx="179704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picture 5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pic>
        <p:nvPicPr>
          <p:cNvPr id="565" name="picture 5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59993" y="2365196"/>
            <a:ext cx="4248010" cy="203200"/>
          </a:xfrm>
          <a:prstGeom prst="rect">
            <a:avLst/>
          </a:prstGeom>
        </p:spPr>
      </p:pic>
      <p:sp>
        <p:nvSpPr>
          <p:cNvPr id="566" name="rect"/>
          <p:cNvSpPr/>
          <p:nvPr/>
        </p:nvSpPr>
        <p:spPr>
          <a:xfrm>
            <a:off x="309192" y="833259"/>
            <a:ext cx="3989652" cy="189932"/>
          </a:xfrm>
          <a:prstGeom prst="rect">
            <a:avLst/>
          </a:prstGeom>
          <a:solidFill>
            <a:srgbClr val="F0E68C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567" name="picture 5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9193" y="1010538"/>
            <a:ext cx="4298810" cy="50609"/>
          </a:xfrm>
          <a:prstGeom prst="rect">
            <a:avLst/>
          </a:prstGeom>
        </p:spPr>
      </p:pic>
      <p:pic>
        <p:nvPicPr>
          <p:cNvPr id="568" name="picture 5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09192" y="0"/>
            <a:ext cx="4040404" cy="2517597"/>
          </a:xfrm>
          <a:prstGeom prst="rect">
            <a:avLst/>
          </a:prstGeom>
        </p:spPr>
      </p:pic>
      <p:sp>
        <p:nvSpPr>
          <p:cNvPr id="569" name="textbox 569"/>
          <p:cNvSpPr/>
          <p:nvPr/>
        </p:nvSpPr>
        <p:spPr>
          <a:xfrm>
            <a:off x="354251" y="1066283"/>
            <a:ext cx="3811270" cy="17487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5875" indent="1905" algn="l" rtl="0" eaLnBrk="0">
              <a:lnSpc>
                <a:spcPct val="120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</a:t>
            </a:r>
            <a:r>
              <a:rPr sz="900" spc="1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any</a:t>
            </a:r>
            <a:r>
              <a:rPr sz="900" spc="1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equation</a:t>
            </a:r>
            <a:r>
              <a:rPr sz="900" spc="1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that</a:t>
            </a:r>
            <a:r>
              <a:rPr sz="900" spc="1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has</a:t>
            </a:r>
            <a:r>
              <a:rPr sz="900" spc="1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form</a:t>
            </a:r>
            <a:r>
              <a:rPr sz="900" spc="1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of</a:t>
            </a:r>
            <a:r>
              <a:rPr sz="900" spc="1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1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</a:t>
            </a:r>
            <a:r>
              <a:rPr sz="900" spc="1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1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),</a:t>
            </a:r>
            <a:r>
              <a:rPr sz="900" spc="1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iff</a:t>
            </a:r>
            <a:r>
              <a:rPr sz="900" spc="1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contraction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mapping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then</a:t>
            </a:r>
            <a:endParaRPr lang="en-US" altLang="en-US" sz="900" dirty="0"/>
          </a:p>
          <a:p>
            <a:pPr marL="12700" algn="l" rtl="0" eaLnBrk="0">
              <a:lnSpc>
                <a:spcPts val="1115"/>
              </a:lnSpc>
              <a:spcBef>
                <a:spcPts val="710"/>
              </a:spcBef>
            </a:pP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Existence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there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exists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ﬁ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xed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point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1000" spc="80" baseline="4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satisfying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1000" spc="80" baseline="4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1000" spc="0" baseline="4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  <a:p>
            <a:pPr marL="12700" algn="l" rtl="0" eaLnBrk="0">
              <a:lnSpc>
                <a:spcPts val="1115"/>
              </a:lnSpc>
              <a:spcBef>
                <a:spcPts val="735"/>
              </a:spcBef>
            </a:pP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Uniqueness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ﬁ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xed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point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1000" spc="60" baseline="4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6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unique.</a:t>
            </a:r>
            <a:endParaRPr lang="en-US" altLang="en-US" sz="900" dirty="0"/>
          </a:p>
          <a:p>
            <a:pPr marL="12700" algn="l" rtl="0" eaLnBrk="0">
              <a:lnSpc>
                <a:spcPts val="1105"/>
              </a:lnSpc>
              <a:spcBef>
                <a:spcPts val="850"/>
              </a:spcBef>
            </a:pP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Algorithm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Consider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sequence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1000" spc="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6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where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1000" spc="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1000" spc="10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+1</a:t>
            </a:r>
            <a:r>
              <a:rPr sz="6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1000" spc="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6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then</a:t>
            </a:r>
            <a:endParaRPr lang="en-US" altLang="en-US" sz="900" dirty="0"/>
          </a:p>
          <a:p>
            <a:pPr marL="144780" indent="-8890" algn="l" rtl="0" eaLnBrk="0">
              <a:lnSpc>
                <a:spcPct val="133000"/>
              </a:lnSpc>
              <a:spcBef>
                <a:spcPts val="340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1000" spc="0" baseline="-1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6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1000" spc="100" baseline="3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6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as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Moreover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convergence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rate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exponentially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fast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  <a:p>
            <a:pPr algn="l" rtl="0" eaLnBrk="0">
              <a:lnSpc>
                <a:spcPct val="100000"/>
              </a:lnSpc>
            </a:pPr>
            <a:endParaRPr lang="en-US" altLang="en-US" sz="900" dirty="0"/>
          </a:p>
          <a:p>
            <a:pPr marL="17780" algn="l" rtl="0" eaLnBrk="0">
              <a:lnSpc>
                <a:spcPct val="97000"/>
              </a:lnSpc>
              <a:spcBef>
                <a:spcPts val="5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proof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of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this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theorem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see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book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</p:txBody>
      </p:sp>
      <p:sp>
        <p:nvSpPr>
          <p:cNvPr id="570" name="textbox 570"/>
          <p:cNvSpPr/>
          <p:nvPr/>
        </p:nvSpPr>
        <p:spPr>
          <a:xfrm>
            <a:off x="111880" y="66225"/>
            <a:ext cx="3300729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Preliminaries: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Contraction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mapping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140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rem</a:t>
            </a:r>
            <a:endParaRPr lang="en-US" altLang="en-US" sz="1400" dirty="0"/>
          </a:p>
        </p:txBody>
      </p:sp>
      <p:sp>
        <p:nvSpPr>
          <p:cNvPr id="571" name="textbox 571"/>
          <p:cNvSpPr/>
          <p:nvPr/>
        </p:nvSpPr>
        <p:spPr>
          <a:xfrm>
            <a:off x="351848" y="857521"/>
            <a:ext cx="2259964" cy="156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Theorem</a:t>
            </a:r>
            <a:r>
              <a:rPr sz="900" spc="2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2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Contraction</a:t>
            </a:r>
            <a:r>
              <a:rPr sz="900" spc="2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Mapping</a:t>
            </a:r>
            <a:r>
              <a:rPr sz="900" spc="2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Theorem</a:t>
            </a:r>
            <a:r>
              <a:rPr sz="900" spc="1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</p:txBody>
      </p:sp>
      <p:sp>
        <p:nvSpPr>
          <p:cNvPr id="572" name="textbox 572"/>
          <p:cNvSpPr/>
          <p:nvPr/>
        </p:nvSpPr>
        <p:spPr>
          <a:xfrm>
            <a:off x="76630" y="3316072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573" name="textbox 573"/>
          <p:cNvSpPr/>
          <p:nvPr/>
        </p:nvSpPr>
        <p:spPr>
          <a:xfrm>
            <a:off x="4321963" y="3316072"/>
            <a:ext cx="21335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25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  <p:grpSp>
        <p:nvGrpSpPr>
          <p:cNvPr id="12" name="group 12"/>
          <p:cNvGrpSpPr/>
          <p:nvPr/>
        </p:nvGrpSpPr>
        <p:grpSpPr>
          <a:xfrm rot="21600000">
            <a:off x="4298845" y="858421"/>
            <a:ext cx="0" cy="1627425"/>
            <a:chOff x="0" y="0"/>
            <a:chExt cx="0" cy="1627425"/>
          </a:xfrm>
        </p:grpSpPr>
        <p:sp>
          <p:nvSpPr>
            <p:cNvPr id="574" name="path"/>
            <p:cNvSpPr/>
            <p:nvPr/>
          </p:nvSpPr>
          <p:spPr>
            <a:xfrm>
              <a:off x="0" y="57150"/>
              <a:ext cx="0" cy="1570275"/>
            </a:xfrm>
            <a:custGeom>
              <a:avLst/>
              <a:gdLst/>
              <a:ahLst/>
              <a:cxnLst/>
              <a:rect l="0" t="0" r="0" b="0"/>
              <a:pathLst>
                <a:path h="2472">
                  <a:moveTo>
                    <a:pt x="0" y="2472"/>
                  </a:moveTo>
                  <a:lnTo>
                    <a:pt x="0" y="0"/>
                  </a:lnTo>
                </a:path>
              </a:pathLst>
            </a:custGeom>
            <a:noFill/>
            <a:ln cap="flat">
              <a:solidFill>
                <a:srgbClr val="666666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75" name="path"/>
            <p:cNvSpPr/>
            <p:nvPr/>
          </p:nvSpPr>
          <p:spPr>
            <a:xfrm>
              <a:off x="0" y="44450"/>
              <a:ext cx="0" cy="12700"/>
            </a:xfrm>
            <a:custGeom>
              <a:avLst/>
              <a:gdLst/>
              <a:ahLst/>
              <a:cxnLst/>
              <a:rect l="0" t="0" r="0" b="0"/>
              <a:pathLst>
                <a:path h="20">
                  <a:moveTo>
                    <a:pt x="0" y="20"/>
                  </a:moveTo>
                  <a:lnTo>
                    <a:pt x="0" y="0"/>
                  </a:lnTo>
                </a:path>
              </a:pathLst>
            </a:custGeom>
            <a:noFill/>
            <a:ln cap="flat">
              <a:solidFill>
                <a:srgbClr val="8D8D8D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76" name="path"/>
            <p:cNvSpPr/>
            <p:nvPr/>
          </p:nvSpPr>
          <p:spPr>
            <a:xfrm>
              <a:off x="0" y="31750"/>
              <a:ext cx="0" cy="12700"/>
            </a:xfrm>
            <a:custGeom>
              <a:avLst/>
              <a:gdLst/>
              <a:ahLst/>
              <a:cxnLst/>
              <a:rect l="0" t="0" r="0" b="0"/>
              <a:pathLst>
                <a:path h="20">
                  <a:moveTo>
                    <a:pt x="0" y="20"/>
                  </a:moveTo>
                  <a:lnTo>
                    <a:pt x="0" y="0"/>
                  </a:lnTo>
                </a:path>
              </a:pathLst>
            </a:custGeom>
            <a:noFill/>
            <a:ln cap="flat">
              <a:solidFill>
                <a:srgbClr val="A5A5A5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77" name="path"/>
            <p:cNvSpPr/>
            <p:nvPr/>
          </p:nvSpPr>
          <p:spPr>
            <a:xfrm>
              <a:off x="0" y="19050"/>
              <a:ext cx="0" cy="12700"/>
            </a:xfrm>
            <a:custGeom>
              <a:avLst/>
              <a:gdLst/>
              <a:ahLst/>
              <a:cxnLst/>
              <a:rect l="0" t="0" r="0" b="0"/>
              <a:pathLst>
                <a:path h="20">
                  <a:moveTo>
                    <a:pt x="0" y="20"/>
                  </a:moveTo>
                  <a:lnTo>
                    <a:pt x="0" y="0"/>
                  </a:lnTo>
                </a:path>
              </a:pathLst>
            </a:custGeom>
            <a:noFill/>
            <a:ln cap="flat">
              <a:solidFill>
                <a:srgbClr val="C0C0C0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78" name="path"/>
            <p:cNvSpPr/>
            <p:nvPr/>
          </p:nvSpPr>
          <p:spPr>
            <a:xfrm>
              <a:off x="0" y="0"/>
              <a:ext cx="0" cy="19050"/>
            </a:xfrm>
            <a:custGeom>
              <a:avLst/>
              <a:gdLst/>
              <a:ahLst/>
              <a:cxnLst/>
              <a:rect l="0" t="0" r="0" b="0"/>
              <a:pathLst>
                <a:path h="30">
                  <a:moveTo>
                    <a:pt x="0" y="30"/>
                  </a:moveTo>
                  <a:lnTo>
                    <a:pt x="0" y="0"/>
                  </a:lnTo>
                </a:path>
              </a:pathLst>
            </a:custGeom>
            <a:noFill/>
            <a:ln cap="flat">
              <a:solidFill>
                <a:srgbClr val="CCCCCC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" name="picture 57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580" name="textbox 580"/>
          <p:cNvSpPr/>
          <p:nvPr/>
        </p:nvSpPr>
        <p:spPr>
          <a:xfrm>
            <a:off x="354253" y="757585"/>
            <a:ext cx="3562984" cy="205486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7780" algn="l" rtl="0" eaLnBrk="0">
              <a:lnSpc>
                <a:spcPct val="97000"/>
              </a:lnSpc>
            </a:pPr>
            <a:r>
              <a:rPr sz="90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Examp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les</a:t>
            </a:r>
            <a:r>
              <a:rPr sz="90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lang="en-US" altLang="en-US" sz="900" dirty="0"/>
          </a:p>
          <a:p>
            <a:pPr marL="12700" algn="l" rtl="0" eaLnBrk="0">
              <a:lnSpc>
                <a:spcPct val="96000"/>
              </a:lnSpc>
              <a:spcBef>
                <a:spcPts val="1005"/>
              </a:spcBef>
            </a:pP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0.5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where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0.5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and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endParaRPr lang="en-US" altLang="en-US" sz="900" dirty="0"/>
          </a:p>
          <a:p>
            <a:pPr marL="135890" algn="l" rtl="0" eaLnBrk="0">
              <a:lnSpc>
                <a:spcPts val="1115"/>
              </a:lnSpc>
              <a:spcBef>
                <a:spcPts val="410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1000" spc="100" baseline="4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6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unique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ﬁ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xed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point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It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can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solved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iteratively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by</a:t>
            </a:r>
            <a:endParaRPr lang="en-US" altLang="en-US" sz="900" dirty="0"/>
          </a:p>
          <a:p>
            <a:pPr algn="l" rtl="0" eaLnBrk="0">
              <a:lnSpc>
                <a:spcPct val="105000"/>
              </a:lnSpc>
            </a:pPr>
            <a:endParaRPr lang="en-US" altLang="en-US" sz="1000" dirty="0"/>
          </a:p>
          <a:p>
            <a:pPr marL="1652905" algn="l" rtl="0" eaLnBrk="0">
              <a:lnSpc>
                <a:spcPts val="1295"/>
              </a:lnSpc>
              <a:spcBef>
                <a:spcPts val="295"/>
              </a:spcBef>
            </a:pPr>
            <a:r>
              <a:rPr sz="1500" spc="0" baseline="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1000" spc="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1000" spc="9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+1</a:t>
            </a:r>
            <a:r>
              <a:rPr sz="6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1500" spc="90" baseline="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90" baseline="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</a:t>
            </a:r>
            <a:r>
              <a:rPr sz="1500" spc="30" baseline="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1500" spc="0" baseline="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1000" spc="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endParaRPr lang="en-US" altLang="en-US" sz="650" dirty="0"/>
          </a:p>
          <a:p>
            <a:pPr algn="l" rtl="0" eaLnBrk="0">
              <a:lnSpc>
                <a:spcPct val="192000"/>
              </a:lnSpc>
            </a:pPr>
            <a:endParaRPr lang="en-US" altLang="en-US" sz="1000" dirty="0"/>
          </a:p>
          <a:p>
            <a:pPr marL="135890" indent="-123190" algn="l" rtl="0" eaLnBrk="0">
              <a:lnSpc>
                <a:spcPct val="144000"/>
              </a:lnSpc>
              <a:spcBef>
                <a:spcPts val="275"/>
              </a:spcBef>
            </a:pP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Ax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where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Ax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and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1000" spc="0" baseline="31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</a:t>
            </a:r>
            <a:r>
              <a:rPr sz="6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1000" spc="0" baseline="31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</a:t>
            </a:r>
            <a:r>
              <a:rPr sz="6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spc="140" baseline="31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×</a:t>
            </a:r>
            <a:r>
              <a:rPr sz="1000" spc="0" baseline="31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</a:t>
            </a:r>
            <a:r>
              <a:rPr sz="6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and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&lt;</a:t>
            </a:r>
            <a:r>
              <a:rPr sz="9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1000" spc="100" baseline="36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6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unique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ﬁ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xed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point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It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can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solved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iteratively</a:t>
            </a:r>
            <a:r>
              <a:rPr sz="900" spc="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by</a:t>
            </a:r>
            <a:endParaRPr lang="en-US" altLang="en-US" sz="9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algn="l" rtl="0" eaLnBrk="0">
              <a:lnSpc>
                <a:spcPct val="126000"/>
              </a:lnSpc>
            </a:pPr>
            <a:endParaRPr lang="en-US" altLang="en-US" sz="200" dirty="0"/>
          </a:p>
          <a:p>
            <a:pPr marL="1686560" algn="l" rtl="0" eaLnBrk="0">
              <a:lnSpc>
                <a:spcPts val="1305"/>
              </a:lnSpc>
              <a:spcBef>
                <a:spcPts val="0"/>
              </a:spcBef>
            </a:pPr>
            <a:r>
              <a:rPr sz="1500" spc="0" baseline="6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1000" spc="0" baseline="-1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1000" spc="160" baseline="-1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+1</a:t>
            </a:r>
            <a:r>
              <a:rPr sz="600" spc="1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1500" spc="160" baseline="6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6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Ax</a:t>
            </a:r>
            <a:r>
              <a:rPr sz="1000" spc="0" baseline="-1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endParaRPr lang="en-US" altLang="en-US" sz="650" dirty="0"/>
          </a:p>
        </p:txBody>
      </p:sp>
      <p:sp>
        <p:nvSpPr>
          <p:cNvPr id="581" name="textbox 581"/>
          <p:cNvSpPr/>
          <p:nvPr/>
        </p:nvSpPr>
        <p:spPr>
          <a:xfrm>
            <a:off x="111880" y="66225"/>
            <a:ext cx="3300729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Preliminaries: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Contraction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mapping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140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rem</a:t>
            </a:r>
            <a:endParaRPr lang="en-US" altLang="en-US" sz="1400" dirty="0"/>
          </a:p>
        </p:txBody>
      </p:sp>
      <p:sp>
        <p:nvSpPr>
          <p:cNvPr id="582" name="textbox 582"/>
          <p:cNvSpPr/>
          <p:nvPr/>
        </p:nvSpPr>
        <p:spPr>
          <a:xfrm>
            <a:off x="76643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583" name="textbox 583"/>
          <p:cNvSpPr/>
          <p:nvPr/>
        </p:nvSpPr>
        <p:spPr>
          <a:xfrm>
            <a:off x="4321964" y="3316074"/>
            <a:ext cx="21335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26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picture 58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585" name="textbox 585"/>
          <p:cNvSpPr/>
          <p:nvPr/>
        </p:nvSpPr>
        <p:spPr>
          <a:xfrm>
            <a:off x="354252" y="757585"/>
            <a:ext cx="3562984" cy="205486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7780" algn="l" rtl="0" eaLnBrk="0">
              <a:lnSpc>
                <a:spcPct val="97000"/>
              </a:lnSpc>
            </a:pPr>
            <a:r>
              <a:rPr sz="90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Examp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les</a:t>
            </a:r>
            <a:r>
              <a:rPr sz="90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lang="en-US" altLang="en-US" sz="900" dirty="0"/>
          </a:p>
          <a:p>
            <a:pPr marL="12700" algn="l" rtl="0" eaLnBrk="0">
              <a:lnSpc>
                <a:spcPct val="96000"/>
              </a:lnSpc>
              <a:spcBef>
                <a:spcPts val="1005"/>
              </a:spcBef>
            </a:pP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0.5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where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0.5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and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endParaRPr lang="en-US" altLang="en-US" sz="900" dirty="0"/>
          </a:p>
          <a:p>
            <a:pPr marL="135890" algn="l" rtl="0" eaLnBrk="0">
              <a:lnSpc>
                <a:spcPts val="1115"/>
              </a:lnSpc>
              <a:spcBef>
                <a:spcPts val="410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1000" spc="100" baseline="4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6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unique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ﬁ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xed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point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It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can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solved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iteratively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by</a:t>
            </a:r>
            <a:endParaRPr lang="en-US" altLang="en-US" sz="900" dirty="0"/>
          </a:p>
          <a:p>
            <a:pPr algn="l" rtl="0" eaLnBrk="0">
              <a:lnSpc>
                <a:spcPct val="105000"/>
              </a:lnSpc>
            </a:pPr>
            <a:endParaRPr lang="en-US" altLang="en-US" sz="1000" dirty="0"/>
          </a:p>
          <a:p>
            <a:pPr marL="1652905" algn="l" rtl="0" eaLnBrk="0">
              <a:lnSpc>
                <a:spcPts val="1295"/>
              </a:lnSpc>
              <a:spcBef>
                <a:spcPts val="295"/>
              </a:spcBef>
            </a:pPr>
            <a:r>
              <a:rPr sz="1500" spc="0" baseline="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1000" spc="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1000" spc="9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+1</a:t>
            </a:r>
            <a:r>
              <a:rPr sz="6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1500" spc="90" baseline="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90" baseline="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</a:t>
            </a:r>
            <a:r>
              <a:rPr sz="1500" spc="30" baseline="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1500" spc="0" baseline="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1000" spc="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endParaRPr lang="en-US" altLang="en-US" sz="650" dirty="0"/>
          </a:p>
          <a:p>
            <a:pPr algn="l" rtl="0" eaLnBrk="0">
              <a:lnSpc>
                <a:spcPct val="192000"/>
              </a:lnSpc>
            </a:pPr>
            <a:endParaRPr lang="en-US" altLang="en-US" sz="1000" dirty="0"/>
          </a:p>
          <a:p>
            <a:pPr marL="135890" indent="-123190" algn="l" rtl="0" eaLnBrk="0">
              <a:lnSpc>
                <a:spcPct val="144000"/>
              </a:lnSpc>
              <a:spcBef>
                <a:spcPts val="275"/>
              </a:spcBef>
            </a:pP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Ax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where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Ax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and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1000" spc="0" baseline="3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</a:t>
            </a:r>
            <a:r>
              <a:rPr sz="6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1000" spc="0" baseline="3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</a:t>
            </a:r>
            <a:r>
              <a:rPr sz="6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spc="140" baseline="3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×</a:t>
            </a:r>
            <a:r>
              <a:rPr sz="1000" spc="0" baseline="3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</a:t>
            </a:r>
            <a:r>
              <a:rPr sz="6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and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&lt;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1000" spc="100" baseline="3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6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unique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ﬁ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xed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point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It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can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solved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iteratively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by</a:t>
            </a:r>
            <a:endParaRPr lang="en-US" altLang="en-US" sz="9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algn="l" rtl="0" eaLnBrk="0">
              <a:lnSpc>
                <a:spcPct val="126000"/>
              </a:lnSpc>
            </a:pPr>
            <a:endParaRPr lang="en-US" altLang="en-US" sz="200" dirty="0"/>
          </a:p>
          <a:p>
            <a:pPr marL="1686560" algn="l" rtl="0" eaLnBrk="0">
              <a:lnSpc>
                <a:spcPts val="1305"/>
              </a:lnSpc>
              <a:spcBef>
                <a:spcPts val="0"/>
              </a:spcBef>
            </a:pPr>
            <a:r>
              <a:rPr sz="1500" spc="0" baseline="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1000" spc="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1000" spc="16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+1</a:t>
            </a:r>
            <a:r>
              <a:rPr sz="600" spc="1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1500" spc="160" baseline="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Ax</a:t>
            </a:r>
            <a:r>
              <a:rPr sz="1000" spc="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endParaRPr lang="en-US" altLang="en-US" sz="650" dirty="0"/>
          </a:p>
        </p:txBody>
      </p:sp>
      <p:sp>
        <p:nvSpPr>
          <p:cNvPr id="586" name="textbox 586"/>
          <p:cNvSpPr/>
          <p:nvPr/>
        </p:nvSpPr>
        <p:spPr>
          <a:xfrm>
            <a:off x="111880" y="66225"/>
            <a:ext cx="3300729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Preliminaries: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Contraction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mapping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140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rem</a:t>
            </a:r>
            <a:endParaRPr lang="en-US" altLang="en-US" sz="1400" dirty="0"/>
          </a:p>
        </p:txBody>
      </p:sp>
      <p:sp>
        <p:nvSpPr>
          <p:cNvPr id="587" name="textbox 587"/>
          <p:cNvSpPr/>
          <p:nvPr/>
        </p:nvSpPr>
        <p:spPr>
          <a:xfrm>
            <a:off x="76642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588" name="textbox 588"/>
          <p:cNvSpPr/>
          <p:nvPr/>
        </p:nvSpPr>
        <p:spPr>
          <a:xfrm>
            <a:off x="4321963" y="3316074"/>
            <a:ext cx="21335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26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" name="picture 5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590" name="textbox 590"/>
          <p:cNvSpPr/>
          <p:nvPr/>
        </p:nvSpPr>
        <p:spPr>
          <a:xfrm>
            <a:off x="519542" y="613199"/>
            <a:ext cx="2273300" cy="24618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21590" algn="l" rtl="0" eaLnBrk="0">
              <a:lnSpc>
                <a:spcPct val="96000"/>
              </a:lnSpc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Motivating</a:t>
            </a:r>
            <a:r>
              <a:rPr sz="900" spc="3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examples</a:t>
            </a:r>
            <a:endParaRPr lang="en-US" altLang="en-US" sz="900" dirty="0"/>
          </a:p>
          <a:p>
            <a:pPr marL="21590" algn="l" rtl="0" eaLnBrk="0">
              <a:lnSpc>
                <a:spcPct val="96000"/>
              </a:lnSpc>
              <a:spcBef>
                <a:spcPts val="1230"/>
              </a:spcBef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De</a:t>
            </a:r>
            <a:r>
              <a:rPr sz="900" spc="21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ﬁ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nition</a:t>
            </a:r>
            <a:r>
              <a:rPr sz="900" spc="21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of</a:t>
            </a:r>
            <a:r>
              <a:rPr sz="900" spc="21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2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endParaRPr lang="en-US" altLang="en-US" sz="900" dirty="0"/>
          </a:p>
          <a:p>
            <a:pPr marL="21590" algn="l" rtl="0" eaLnBrk="0">
              <a:lnSpc>
                <a:spcPts val="1210"/>
              </a:lnSpc>
              <a:spcBef>
                <a:spcPts val="1235"/>
              </a:spcBef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BOE</a:t>
            </a:r>
            <a:r>
              <a:rPr sz="900" spc="25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24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Introduction</a:t>
            </a:r>
            <a:endParaRPr lang="en-US" altLang="en-US" sz="900" dirty="0"/>
          </a:p>
          <a:p>
            <a:pPr marL="21590" algn="l" rtl="0" eaLnBrk="0">
              <a:lnSpc>
                <a:spcPct val="96000"/>
              </a:lnSpc>
              <a:spcBef>
                <a:spcPts val="1055"/>
              </a:spcBef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BOE</a:t>
            </a:r>
            <a:r>
              <a:rPr sz="900" spc="16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16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Maximization</a:t>
            </a:r>
            <a:r>
              <a:rPr sz="900" spc="16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on</a:t>
            </a:r>
            <a:r>
              <a:rPr sz="900" spc="16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6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right</a:t>
            </a:r>
            <a:r>
              <a:rPr sz="900" spc="16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hand</a:t>
            </a:r>
            <a:r>
              <a:rPr sz="900" spc="9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side</a:t>
            </a:r>
            <a:endParaRPr lang="en-US" altLang="en-US" sz="900" dirty="0"/>
          </a:p>
          <a:p>
            <a:pPr marL="21590" algn="l" rtl="0" eaLnBrk="0">
              <a:lnSpc>
                <a:spcPct val="96000"/>
              </a:lnSpc>
              <a:spcBef>
                <a:spcPts val="1230"/>
              </a:spcBef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6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BOE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Rewrite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as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8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  <a:p>
            <a:pPr marL="17780" algn="l" rtl="0" eaLnBrk="0">
              <a:lnSpc>
                <a:spcPct val="96000"/>
              </a:lnSpc>
              <a:spcBef>
                <a:spcPts val="1230"/>
              </a:spcBef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7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Contraction</a:t>
            </a:r>
            <a:r>
              <a:rPr sz="900" spc="27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mapping</a:t>
            </a:r>
            <a:r>
              <a:rPr sz="900" spc="25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theorem</a:t>
            </a:r>
            <a:endParaRPr lang="en-US" altLang="en-US" sz="900" dirty="0"/>
          </a:p>
          <a:p>
            <a:pPr marL="21590" algn="l" rtl="0" eaLnBrk="0">
              <a:lnSpc>
                <a:spcPct val="87000"/>
              </a:lnSpc>
              <a:spcBef>
                <a:spcPts val="1280"/>
              </a:spcBef>
            </a:pP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8" action="ppaction://hlinksldjump">
                  <a:extLst>
                    <a:ext uri="{DAF060AB-1E55-43B9-8AAB-6FB025537F2F}">
                      <wpsdc:hlinkClr xmlns:wpsdc="http://www.wps.cn/officeDocument/2017/drawingmlCustomData" val="000080"/>
                      <wpsdc:folHlinkClr xmlns:wpsdc="http://www.wps.cn/officeDocument/2017/drawingmlCustomData" val="000080"/>
                      <wpsdc:hlinkUnderline xmlns:wpsdc="http://www.wps.cn/officeDocument/2017/drawingmlCustomData" val="0"/>
                    </a:ext>
                  </a:extLst>
                </a:hlinkClick>
              </a:rPr>
              <a:t>BOE</a:t>
            </a:r>
            <a:r>
              <a:rPr sz="900" spc="14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12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Solution</a:t>
            </a:r>
            <a:endParaRPr lang="en-US" altLang="en-US" sz="900" dirty="0"/>
          </a:p>
          <a:p>
            <a:pPr marL="21590" algn="l" rtl="0" eaLnBrk="0">
              <a:lnSpc>
                <a:spcPct val="96000"/>
              </a:lnSpc>
              <a:spcBef>
                <a:spcPts val="1280"/>
              </a:spcBef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9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BOE</a:t>
            </a:r>
            <a:r>
              <a:rPr sz="900" spc="25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24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Optimality</a:t>
            </a:r>
            <a:endParaRPr lang="en-US" altLang="en-US" sz="9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algn="l" rtl="0" eaLnBrk="0">
              <a:lnSpc>
                <a:spcPct val="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10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Analyzing</a:t>
            </a:r>
            <a:r>
              <a:rPr sz="900" spc="25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24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policies</a:t>
            </a:r>
            <a:endParaRPr lang="en-US" altLang="en-US" sz="900" dirty="0"/>
          </a:p>
        </p:txBody>
      </p:sp>
      <p:sp>
        <p:nvSpPr>
          <p:cNvPr id="591" name="rect"/>
          <p:cNvSpPr/>
          <p:nvPr/>
        </p:nvSpPr>
        <p:spPr>
          <a:xfrm>
            <a:off x="344537" y="628307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92" name="rect"/>
          <p:cNvSpPr/>
          <p:nvPr/>
        </p:nvSpPr>
        <p:spPr>
          <a:xfrm>
            <a:off x="344537" y="1492822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93" name="rect"/>
          <p:cNvSpPr/>
          <p:nvPr/>
        </p:nvSpPr>
        <p:spPr>
          <a:xfrm>
            <a:off x="344537" y="2069161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94" name="rect"/>
          <p:cNvSpPr/>
          <p:nvPr/>
        </p:nvSpPr>
        <p:spPr>
          <a:xfrm>
            <a:off x="344537" y="916483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95" name="rect"/>
          <p:cNvSpPr/>
          <p:nvPr/>
        </p:nvSpPr>
        <p:spPr>
          <a:xfrm>
            <a:off x="344537" y="1780985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96" name="rect"/>
          <p:cNvSpPr/>
          <p:nvPr/>
        </p:nvSpPr>
        <p:spPr>
          <a:xfrm>
            <a:off x="344537" y="1204646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97" name="rect"/>
          <p:cNvSpPr/>
          <p:nvPr/>
        </p:nvSpPr>
        <p:spPr>
          <a:xfrm>
            <a:off x="344537" y="2357324"/>
            <a:ext cx="113868" cy="113868"/>
          </a:xfrm>
          <a:prstGeom prst="rect">
            <a:avLst/>
          </a:prstGeom>
          <a:solidFill>
            <a:srgbClr val="00008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98" name="rect"/>
          <p:cNvSpPr/>
          <p:nvPr/>
        </p:nvSpPr>
        <p:spPr>
          <a:xfrm>
            <a:off x="344537" y="2645499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99" name="rect"/>
          <p:cNvSpPr/>
          <p:nvPr/>
        </p:nvSpPr>
        <p:spPr>
          <a:xfrm>
            <a:off x="344537" y="2933662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00" name="textbox 600"/>
          <p:cNvSpPr/>
          <p:nvPr/>
        </p:nvSpPr>
        <p:spPr>
          <a:xfrm>
            <a:off x="331837" y="632254"/>
            <a:ext cx="139700" cy="24333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2000"/>
              </a:lnSpc>
              <a:tabLst>
                <a:tab pos="50165" algn="l"/>
              </a:tabLst>
            </a:pPr>
            <a:r>
              <a:rPr sz="7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700" spc="-1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7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7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3000"/>
              </a:lnSpc>
              <a:spcBef>
                <a:spcPts val="250"/>
              </a:spcBef>
              <a:tabLst>
                <a:tab pos="4445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4000"/>
              </a:lnSpc>
              <a:spcBef>
                <a:spcPts val="245"/>
              </a:spcBef>
              <a:tabLst>
                <a:tab pos="4445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3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1000"/>
              </a:lnSpc>
              <a:spcBef>
                <a:spcPts val="245"/>
              </a:spcBef>
              <a:tabLst>
                <a:tab pos="4318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1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2000"/>
              </a:lnSpc>
              <a:spcBef>
                <a:spcPts val="245"/>
              </a:spcBef>
              <a:tabLst>
                <a:tab pos="4445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2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4000"/>
              </a:lnSpc>
              <a:spcBef>
                <a:spcPts val="250"/>
              </a:spcBef>
              <a:tabLst>
                <a:tab pos="4445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6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3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2000"/>
              </a:lnSpc>
              <a:spcBef>
                <a:spcPts val="245"/>
              </a:spcBef>
              <a:tabLst>
                <a:tab pos="44450" algn="l"/>
              </a:tabLst>
            </a:pP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7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4000"/>
              </a:lnSpc>
              <a:spcBef>
                <a:spcPts val="250"/>
              </a:spcBef>
              <a:tabLst>
                <a:tab pos="4445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8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4000"/>
              </a:lnSpc>
            </a:pPr>
            <a:endParaRPr lang="en-US" altLang="en-US" sz="200" dirty="0"/>
          </a:p>
          <a:p>
            <a:pPr marL="12700" algn="l" rtl="0" eaLnBrk="0">
              <a:lnSpc>
                <a:spcPct val="84000"/>
              </a:lnSpc>
              <a:spcBef>
                <a:spcPts val="0"/>
              </a:spcBef>
              <a:tabLst>
                <a:tab pos="4445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9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</p:txBody>
      </p:sp>
      <p:sp>
        <p:nvSpPr>
          <p:cNvPr id="601" name="textbox 601"/>
          <p:cNvSpPr/>
          <p:nvPr/>
        </p:nvSpPr>
        <p:spPr>
          <a:xfrm>
            <a:off x="105139" y="74059"/>
            <a:ext cx="557530" cy="2000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2000"/>
              </a:lnSpc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Outline</a:t>
            </a:r>
            <a:endParaRPr lang="en-US" altLang="en-US" sz="1400" dirty="0"/>
          </a:p>
        </p:txBody>
      </p:sp>
      <p:sp>
        <p:nvSpPr>
          <p:cNvPr id="602" name="textbox 602"/>
          <p:cNvSpPr/>
          <p:nvPr/>
        </p:nvSpPr>
        <p:spPr>
          <a:xfrm>
            <a:off x="76642" y="3316075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603" name="textbox 603"/>
          <p:cNvSpPr/>
          <p:nvPr/>
        </p:nvSpPr>
        <p:spPr>
          <a:xfrm>
            <a:off x="4321963" y="3316075"/>
            <a:ext cx="21335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27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picture 6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605" name="rect"/>
          <p:cNvSpPr/>
          <p:nvPr/>
        </p:nvSpPr>
        <p:spPr>
          <a:xfrm>
            <a:off x="309192" y="1525382"/>
            <a:ext cx="3989652" cy="189932"/>
          </a:xfrm>
          <a:prstGeom prst="rect">
            <a:avLst/>
          </a:prstGeom>
          <a:solidFill>
            <a:srgbClr val="CCCCCC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606" name="picture 6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09193" y="1702662"/>
            <a:ext cx="4298810" cy="50609"/>
          </a:xfrm>
          <a:prstGeom prst="rect">
            <a:avLst/>
          </a:prstGeom>
        </p:spPr>
      </p:pic>
      <p:pic>
        <p:nvPicPr>
          <p:cNvPr id="607" name="picture 6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59993" y="2431578"/>
            <a:ext cx="4248010" cy="203200"/>
          </a:xfrm>
          <a:prstGeom prst="rect">
            <a:avLst/>
          </a:prstGeom>
        </p:spPr>
      </p:pic>
      <p:pic>
        <p:nvPicPr>
          <p:cNvPr id="608" name="picture 6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09192" y="0"/>
            <a:ext cx="4040404" cy="2583979"/>
          </a:xfrm>
          <a:prstGeom prst="rect">
            <a:avLst/>
          </a:prstGeom>
        </p:spPr>
      </p:pic>
      <p:sp>
        <p:nvSpPr>
          <p:cNvPr id="609" name="textbox 609"/>
          <p:cNvSpPr/>
          <p:nvPr/>
        </p:nvSpPr>
        <p:spPr>
          <a:xfrm>
            <a:off x="353999" y="1758407"/>
            <a:ext cx="2774950" cy="11226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</a:t>
            </a:r>
            <a:r>
              <a:rPr sz="900" spc="1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1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1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1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contraction</a:t>
            </a:r>
            <a:r>
              <a:rPr sz="900" spc="1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mapping</a:t>
            </a:r>
            <a:r>
              <a:rPr sz="900" spc="1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satisfying</a:t>
            </a:r>
            <a:endParaRPr lang="en-US" altLang="en-US" sz="900" dirty="0"/>
          </a:p>
          <a:p>
            <a:pPr marL="19685" indent="1135380" algn="l" rtl="0" eaLnBrk="0">
              <a:lnSpc>
                <a:spcPct val="238000"/>
              </a:lnSpc>
              <a:spcBef>
                <a:spcPts val="140"/>
              </a:spcBef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9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9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9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9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where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discount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rate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!</a:t>
            </a:r>
            <a:endParaRPr lang="en-US" altLang="en-US" sz="900" dirty="0"/>
          </a:p>
          <a:p>
            <a:pPr algn="l" rtl="0" eaLnBrk="0">
              <a:lnSpc>
                <a:spcPct val="106000"/>
              </a:lnSpc>
            </a:pPr>
            <a:endParaRPr lang="en-US" altLang="en-US" sz="1000" dirty="0"/>
          </a:p>
          <a:p>
            <a:pPr algn="l" rtl="0" eaLnBrk="0">
              <a:lnSpc>
                <a:spcPct val="7000"/>
              </a:lnSpc>
            </a:pPr>
            <a:endParaRPr lang="en-US" altLang="en-US" sz="100" dirty="0"/>
          </a:p>
          <a:p>
            <a:pPr marL="17780" algn="l" rtl="0" eaLnBrk="0">
              <a:lnSpc>
                <a:spcPct val="97000"/>
              </a:lnSpc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</a:t>
            </a:r>
            <a:r>
              <a:rPr sz="900" spc="1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proof</a:t>
            </a:r>
            <a:r>
              <a:rPr sz="900" spc="1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of</a:t>
            </a:r>
            <a:r>
              <a:rPr sz="900" spc="1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this</a:t>
            </a:r>
            <a:r>
              <a:rPr sz="900" spc="1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lemma</a:t>
            </a:r>
            <a:r>
              <a:rPr sz="900" spc="1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see</a:t>
            </a:r>
            <a:r>
              <a:rPr sz="900" spc="1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our</a:t>
            </a:r>
            <a:r>
              <a:rPr sz="900" spc="1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book</a:t>
            </a:r>
            <a:r>
              <a:rPr sz="900" spc="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</p:txBody>
      </p:sp>
      <p:sp>
        <p:nvSpPr>
          <p:cNvPr id="610" name="textbox 610"/>
          <p:cNvSpPr/>
          <p:nvPr/>
        </p:nvSpPr>
        <p:spPr>
          <a:xfrm>
            <a:off x="359187" y="776381"/>
            <a:ext cx="2799079" cy="4902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Let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’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come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back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Bellman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optimality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equation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lang="en-US" altLang="en-US" sz="9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algn="l" rtl="0" eaLnBrk="0">
              <a:lnSpc>
                <a:spcPct val="116000"/>
              </a:lnSpc>
            </a:pPr>
            <a:endParaRPr lang="en-US" altLang="en-US" sz="200" dirty="0"/>
          </a:p>
          <a:p>
            <a:pPr algn="r" rtl="0" eaLnBrk="0">
              <a:lnSpc>
                <a:spcPts val="1095"/>
              </a:lnSpc>
              <a:spcBef>
                <a:spcPts val="0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1000" spc="10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VP</a:t>
            </a:r>
            <a:r>
              <a:rPr sz="1000" spc="10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v)</a:t>
            </a:r>
            <a:endParaRPr lang="en-US" altLang="en-US" sz="900" dirty="0"/>
          </a:p>
        </p:txBody>
      </p:sp>
      <p:sp>
        <p:nvSpPr>
          <p:cNvPr id="611" name="textbox 611"/>
          <p:cNvSpPr/>
          <p:nvPr/>
        </p:nvSpPr>
        <p:spPr>
          <a:xfrm>
            <a:off x="107325" y="66225"/>
            <a:ext cx="2175510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Contraction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prope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rty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of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BOE</a:t>
            </a:r>
            <a:endParaRPr lang="en-US" altLang="en-US" sz="1400" dirty="0"/>
          </a:p>
        </p:txBody>
      </p:sp>
      <p:sp>
        <p:nvSpPr>
          <p:cNvPr id="612" name="textbox 612"/>
          <p:cNvSpPr/>
          <p:nvPr/>
        </p:nvSpPr>
        <p:spPr>
          <a:xfrm>
            <a:off x="351848" y="1549644"/>
            <a:ext cx="1745614" cy="156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Theorem</a:t>
            </a:r>
            <a:r>
              <a:rPr sz="900" spc="2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2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Contraction</a:t>
            </a:r>
            <a:r>
              <a:rPr sz="900" spc="2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Property</a:t>
            </a:r>
            <a:r>
              <a:rPr sz="900" spc="2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</p:txBody>
      </p:sp>
      <p:sp>
        <p:nvSpPr>
          <p:cNvPr id="613" name="textbox 613"/>
          <p:cNvSpPr/>
          <p:nvPr/>
        </p:nvSpPr>
        <p:spPr>
          <a:xfrm>
            <a:off x="76630" y="3316073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614" name="textbox 614"/>
          <p:cNvSpPr/>
          <p:nvPr/>
        </p:nvSpPr>
        <p:spPr>
          <a:xfrm>
            <a:off x="4321963" y="3316073"/>
            <a:ext cx="21335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28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  <p:sp>
        <p:nvSpPr>
          <p:cNvPr id="615" name="textbox 615"/>
          <p:cNvSpPr/>
          <p:nvPr/>
        </p:nvSpPr>
        <p:spPr>
          <a:xfrm>
            <a:off x="2252114" y="1205809"/>
            <a:ext cx="80644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endParaRPr lang="en-US" altLang="en-US" sz="600" dirty="0"/>
          </a:p>
        </p:txBody>
      </p:sp>
      <p:sp>
        <p:nvSpPr>
          <p:cNvPr id="616" name="path"/>
          <p:cNvSpPr/>
          <p:nvPr/>
        </p:nvSpPr>
        <p:spPr>
          <a:xfrm>
            <a:off x="4298845" y="1550551"/>
            <a:ext cx="0" cy="1001676"/>
          </a:xfrm>
          <a:custGeom>
            <a:avLst/>
            <a:gdLst/>
            <a:ahLst/>
            <a:cxnLst/>
            <a:rect l="0" t="0" r="0" b="0"/>
            <a:pathLst>
              <a:path h="1577">
                <a:moveTo>
                  <a:pt x="0" y="1577"/>
                </a:moveTo>
                <a:lnTo>
                  <a:pt x="0" y="90"/>
                </a:lnTo>
                <a:moveTo>
                  <a:pt x="0" y="90"/>
                </a:moveTo>
                <a:lnTo>
                  <a:pt x="0" y="70"/>
                </a:lnTo>
                <a:moveTo>
                  <a:pt x="0" y="70"/>
                </a:moveTo>
                <a:lnTo>
                  <a:pt x="0" y="50"/>
                </a:lnTo>
                <a:moveTo>
                  <a:pt x="0" y="50"/>
                </a:moveTo>
                <a:lnTo>
                  <a:pt x="0" y="30"/>
                </a:lnTo>
                <a:moveTo>
                  <a:pt x="0" y="30"/>
                </a:moveTo>
                <a:lnTo>
                  <a:pt x="0" y="0"/>
                </a:lnTo>
              </a:path>
            </a:pathLst>
          </a:custGeom>
          <a:noFill/>
          <a:ln cap="flat">
            <a:solidFill>
              <a:srgbClr val="CCCCCC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" name="picture 6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618" name="rect"/>
          <p:cNvSpPr/>
          <p:nvPr/>
        </p:nvSpPr>
        <p:spPr>
          <a:xfrm>
            <a:off x="309192" y="1525382"/>
            <a:ext cx="3989652" cy="189932"/>
          </a:xfrm>
          <a:prstGeom prst="rect">
            <a:avLst/>
          </a:prstGeom>
          <a:solidFill>
            <a:srgbClr val="F0E68C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619" name="picture 6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09193" y="1702662"/>
            <a:ext cx="4298810" cy="50609"/>
          </a:xfrm>
          <a:prstGeom prst="rect">
            <a:avLst/>
          </a:prstGeom>
        </p:spPr>
      </p:pic>
      <p:pic>
        <p:nvPicPr>
          <p:cNvPr id="620" name="picture 6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59993" y="2431578"/>
            <a:ext cx="4248010" cy="203200"/>
          </a:xfrm>
          <a:prstGeom prst="rect">
            <a:avLst/>
          </a:prstGeom>
        </p:spPr>
      </p:pic>
      <p:pic>
        <p:nvPicPr>
          <p:cNvPr id="621" name="picture 6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09192" y="0"/>
            <a:ext cx="4040404" cy="2583979"/>
          </a:xfrm>
          <a:prstGeom prst="rect">
            <a:avLst/>
          </a:prstGeom>
        </p:spPr>
      </p:pic>
      <p:sp>
        <p:nvSpPr>
          <p:cNvPr id="622" name="textbox 622"/>
          <p:cNvSpPr/>
          <p:nvPr/>
        </p:nvSpPr>
        <p:spPr>
          <a:xfrm>
            <a:off x="353999" y="1758407"/>
            <a:ext cx="2774950" cy="11226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contraction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mapping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satisfying</a:t>
            </a:r>
            <a:endParaRPr lang="en-US" altLang="en-US" sz="900" dirty="0"/>
          </a:p>
          <a:p>
            <a:pPr marL="19685" indent="1135380" algn="l" rtl="0" eaLnBrk="0">
              <a:lnSpc>
                <a:spcPct val="238000"/>
              </a:lnSpc>
              <a:spcBef>
                <a:spcPts val="140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9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9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9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9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where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discount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rate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!</a:t>
            </a:r>
            <a:endParaRPr lang="en-US" altLang="en-US" sz="900" dirty="0"/>
          </a:p>
          <a:p>
            <a:pPr algn="l" rtl="0" eaLnBrk="0">
              <a:lnSpc>
                <a:spcPct val="106000"/>
              </a:lnSpc>
            </a:pPr>
            <a:endParaRPr lang="en-US" altLang="en-US" sz="1000" dirty="0"/>
          </a:p>
          <a:p>
            <a:pPr algn="l" rtl="0" eaLnBrk="0">
              <a:lnSpc>
                <a:spcPct val="7000"/>
              </a:lnSpc>
            </a:pPr>
            <a:endParaRPr lang="en-US" altLang="en-US" sz="100" dirty="0"/>
          </a:p>
          <a:p>
            <a:pPr marL="17780" algn="l" rtl="0" eaLnBrk="0">
              <a:lnSpc>
                <a:spcPct val="97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proof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of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this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lemma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see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our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book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</p:txBody>
      </p:sp>
      <p:sp>
        <p:nvSpPr>
          <p:cNvPr id="623" name="textbox 623"/>
          <p:cNvSpPr/>
          <p:nvPr/>
        </p:nvSpPr>
        <p:spPr>
          <a:xfrm>
            <a:off x="359187" y="776381"/>
            <a:ext cx="2799079" cy="4902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Let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’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come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back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Bellman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optimality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equation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lang="en-US" altLang="en-US" sz="9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algn="l" rtl="0" eaLnBrk="0">
              <a:lnSpc>
                <a:spcPct val="116000"/>
              </a:lnSpc>
            </a:pPr>
            <a:endParaRPr lang="en-US" altLang="en-US" sz="200" dirty="0"/>
          </a:p>
          <a:p>
            <a:pPr algn="r" rtl="0" eaLnBrk="0">
              <a:lnSpc>
                <a:spcPts val="1095"/>
              </a:lnSpc>
              <a:spcBef>
                <a:spcPts val="0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1000" spc="10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VP</a:t>
            </a:r>
            <a:r>
              <a:rPr sz="1000" spc="10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v)</a:t>
            </a:r>
            <a:endParaRPr lang="en-US" altLang="en-US" sz="900" dirty="0"/>
          </a:p>
        </p:txBody>
      </p:sp>
      <p:sp>
        <p:nvSpPr>
          <p:cNvPr id="624" name="textbox 624"/>
          <p:cNvSpPr/>
          <p:nvPr/>
        </p:nvSpPr>
        <p:spPr>
          <a:xfrm>
            <a:off x="107325" y="66225"/>
            <a:ext cx="2175510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Contraction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prope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rty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of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BOE</a:t>
            </a:r>
            <a:endParaRPr lang="en-US" altLang="en-US" sz="1400" dirty="0"/>
          </a:p>
        </p:txBody>
      </p:sp>
      <p:sp>
        <p:nvSpPr>
          <p:cNvPr id="625" name="textbox 625"/>
          <p:cNvSpPr/>
          <p:nvPr/>
        </p:nvSpPr>
        <p:spPr>
          <a:xfrm>
            <a:off x="351848" y="1549644"/>
            <a:ext cx="1745614" cy="156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Theorem</a:t>
            </a:r>
            <a:r>
              <a:rPr sz="900" spc="2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2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Contraction</a:t>
            </a:r>
            <a:r>
              <a:rPr sz="900" spc="2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Property</a:t>
            </a:r>
            <a:r>
              <a:rPr sz="900" spc="2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</p:txBody>
      </p:sp>
      <p:sp>
        <p:nvSpPr>
          <p:cNvPr id="626" name="textbox 626"/>
          <p:cNvSpPr/>
          <p:nvPr/>
        </p:nvSpPr>
        <p:spPr>
          <a:xfrm>
            <a:off x="76630" y="3316073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627" name="textbox 627"/>
          <p:cNvSpPr/>
          <p:nvPr/>
        </p:nvSpPr>
        <p:spPr>
          <a:xfrm>
            <a:off x="4321963" y="3316073"/>
            <a:ext cx="21335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28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  <p:sp>
        <p:nvSpPr>
          <p:cNvPr id="628" name="textbox 628"/>
          <p:cNvSpPr/>
          <p:nvPr/>
        </p:nvSpPr>
        <p:spPr>
          <a:xfrm>
            <a:off x="2252114" y="1205809"/>
            <a:ext cx="80644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endParaRPr lang="en-US" altLang="en-US" sz="600" dirty="0"/>
          </a:p>
        </p:txBody>
      </p:sp>
      <p:grpSp>
        <p:nvGrpSpPr>
          <p:cNvPr id="14" name="group 14"/>
          <p:cNvGrpSpPr/>
          <p:nvPr/>
        </p:nvGrpSpPr>
        <p:grpSpPr>
          <a:xfrm rot="21600000">
            <a:off x="4298845" y="1550551"/>
            <a:ext cx="0" cy="1001676"/>
            <a:chOff x="0" y="0"/>
            <a:chExt cx="0" cy="1001676"/>
          </a:xfrm>
        </p:grpSpPr>
        <p:sp>
          <p:nvSpPr>
            <p:cNvPr id="629" name="path"/>
            <p:cNvSpPr/>
            <p:nvPr/>
          </p:nvSpPr>
          <p:spPr>
            <a:xfrm>
              <a:off x="0" y="57150"/>
              <a:ext cx="0" cy="944526"/>
            </a:xfrm>
            <a:custGeom>
              <a:avLst/>
              <a:gdLst/>
              <a:ahLst/>
              <a:cxnLst/>
              <a:rect l="0" t="0" r="0" b="0"/>
              <a:pathLst>
                <a:path h="1487">
                  <a:moveTo>
                    <a:pt x="0" y="1487"/>
                  </a:moveTo>
                  <a:lnTo>
                    <a:pt x="0" y="0"/>
                  </a:lnTo>
                </a:path>
              </a:pathLst>
            </a:custGeom>
            <a:noFill/>
            <a:ln cap="flat">
              <a:solidFill>
                <a:srgbClr val="666666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630" name="path"/>
            <p:cNvSpPr/>
            <p:nvPr/>
          </p:nvSpPr>
          <p:spPr>
            <a:xfrm>
              <a:off x="0" y="44450"/>
              <a:ext cx="0" cy="12700"/>
            </a:xfrm>
            <a:custGeom>
              <a:avLst/>
              <a:gdLst/>
              <a:ahLst/>
              <a:cxnLst/>
              <a:rect l="0" t="0" r="0" b="0"/>
              <a:pathLst>
                <a:path h="20">
                  <a:moveTo>
                    <a:pt x="0" y="20"/>
                  </a:moveTo>
                  <a:lnTo>
                    <a:pt x="0" y="0"/>
                  </a:lnTo>
                </a:path>
              </a:pathLst>
            </a:custGeom>
            <a:noFill/>
            <a:ln cap="flat">
              <a:solidFill>
                <a:srgbClr val="8D8D8D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631" name="path"/>
            <p:cNvSpPr/>
            <p:nvPr/>
          </p:nvSpPr>
          <p:spPr>
            <a:xfrm>
              <a:off x="0" y="31750"/>
              <a:ext cx="0" cy="12700"/>
            </a:xfrm>
            <a:custGeom>
              <a:avLst/>
              <a:gdLst/>
              <a:ahLst/>
              <a:cxnLst/>
              <a:rect l="0" t="0" r="0" b="0"/>
              <a:pathLst>
                <a:path h="20">
                  <a:moveTo>
                    <a:pt x="0" y="20"/>
                  </a:moveTo>
                  <a:lnTo>
                    <a:pt x="0" y="0"/>
                  </a:lnTo>
                </a:path>
              </a:pathLst>
            </a:custGeom>
            <a:noFill/>
            <a:ln cap="flat">
              <a:solidFill>
                <a:srgbClr val="A5A5A5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632" name="path"/>
            <p:cNvSpPr/>
            <p:nvPr/>
          </p:nvSpPr>
          <p:spPr>
            <a:xfrm>
              <a:off x="0" y="19050"/>
              <a:ext cx="0" cy="12700"/>
            </a:xfrm>
            <a:custGeom>
              <a:avLst/>
              <a:gdLst/>
              <a:ahLst/>
              <a:cxnLst/>
              <a:rect l="0" t="0" r="0" b="0"/>
              <a:pathLst>
                <a:path h="20">
                  <a:moveTo>
                    <a:pt x="0" y="20"/>
                  </a:moveTo>
                  <a:lnTo>
                    <a:pt x="0" y="0"/>
                  </a:lnTo>
                </a:path>
              </a:pathLst>
            </a:custGeom>
            <a:noFill/>
            <a:ln cap="flat">
              <a:solidFill>
                <a:srgbClr val="C0C0C0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633" name="path"/>
            <p:cNvSpPr/>
            <p:nvPr/>
          </p:nvSpPr>
          <p:spPr>
            <a:xfrm>
              <a:off x="0" y="0"/>
              <a:ext cx="0" cy="19050"/>
            </a:xfrm>
            <a:custGeom>
              <a:avLst/>
              <a:gdLst/>
              <a:ahLst/>
              <a:cxnLst/>
              <a:rect l="0" t="0" r="0" b="0"/>
              <a:pathLst>
                <a:path h="30">
                  <a:moveTo>
                    <a:pt x="0" y="30"/>
                  </a:moveTo>
                  <a:lnTo>
                    <a:pt x="0" y="0"/>
                  </a:lnTo>
                </a:path>
              </a:pathLst>
            </a:custGeom>
            <a:noFill/>
            <a:ln cap="flat">
              <a:solidFill>
                <a:srgbClr val="CCCCCC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picture 6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635" name="textbox 635"/>
          <p:cNvSpPr/>
          <p:nvPr/>
        </p:nvSpPr>
        <p:spPr>
          <a:xfrm>
            <a:off x="309192" y="1139531"/>
            <a:ext cx="3989704" cy="193675"/>
          </a:xfrm>
          <a:prstGeom prst="rect">
            <a:avLst/>
          </a:prstGeom>
          <a:solidFill>
            <a:srgbClr val="F0E68C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9000"/>
              </a:lnSpc>
            </a:pPr>
            <a:endParaRPr lang="en-US" altLang="en-US" sz="200" dirty="0"/>
          </a:p>
          <a:p>
            <a:pPr marL="55245" algn="l" rtl="0" eaLnBrk="0">
              <a:lnSpc>
                <a:spcPct val="96000"/>
              </a:lnSpc>
              <a:spcBef>
                <a:spcPts val="0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Theorem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Existence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Uniqueness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and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Algorithm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</p:txBody>
      </p:sp>
      <p:pic>
        <p:nvPicPr>
          <p:cNvPr id="636" name="picture 6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09193" y="1316811"/>
            <a:ext cx="4298810" cy="50609"/>
          </a:xfrm>
          <a:prstGeom prst="rect">
            <a:avLst/>
          </a:prstGeom>
        </p:spPr>
      </p:pic>
      <p:pic>
        <p:nvPicPr>
          <p:cNvPr id="637" name="picture 6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59993" y="2460738"/>
            <a:ext cx="4248010" cy="203200"/>
          </a:xfrm>
          <a:prstGeom prst="rect">
            <a:avLst/>
          </a:prstGeom>
        </p:spPr>
      </p:pic>
      <p:pic>
        <p:nvPicPr>
          <p:cNvPr id="638" name="picture 6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09192" y="0"/>
            <a:ext cx="4040404" cy="2613139"/>
          </a:xfrm>
          <a:prstGeom prst="rect">
            <a:avLst/>
          </a:prstGeom>
        </p:spPr>
      </p:pic>
      <p:sp>
        <p:nvSpPr>
          <p:cNvPr id="639" name="textbox 639"/>
          <p:cNvSpPr/>
          <p:nvPr/>
        </p:nvSpPr>
        <p:spPr>
          <a:xfrm>
            <a:off x="348685" y="1369899"/>
            <a:ext cx="3872229" cy="12223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5000"/>
              </a:lnSpc>
            </a:pPr>
            <a:endParaRPr lang="en-US" altLang="en-US" sz="100" dirty="0"/>
          </a:p>
          <a:p>
            <a:pPr marL="15875" indent="7620" algn="l" rtl="0" eaLnBrk="0">
              <a:lnSpc>
                <a:spcPct val="128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BOE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1000" spc="9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1000" spc="9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VP</a:t>
            </a:r>
            <a:r>
              <a:rPr sz="1000" spc="9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),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there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always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exists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solution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120" baseline="3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6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and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solution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unique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solution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could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solved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iteratively</a:t>
            </a:r>
            <a:r>
              <a:rPr sz="900" spc="3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by</a:t>
            </a:r>
            <a:endParaRPr lang="en-US" altLang="en-US" sz="900" dirty="0"/>
          </a:p>
          <a:p>
            <a:pPr marL="1035685" algn="l" rtl="0" eaLnBrk="0">
              <a:lnSpc>
                <a:spcPts val="1095"/>
              </a:lnSpc>
              <a:spcBef>
                <a:spcPts val="530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1000" spc="9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+1</a:t>
            </a:r>
            <a:r>
              <a:rPr sz="6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6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1000" spc="9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VP</a:t>
            </a:r>
            <a:r>
              <a:rPr sz="1000" spc="9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  <a:p>
            <a:pPr algn="l" rtl="0" eaLnBrk="0">
              <a:lnSpc>
                <a:spcPct val="104000"/>
              </a:lnSpc>
            </a:pPr>
            <a:endParaRPr lang="en-US" altLang="en-US" sz="400" dirty="0"/>
          </a:p>
          <a:p>
            <a:pPr marL="12700" indent="19685" algn="l" rtl="0" eaLnBrk="0">
              <a:lnSpc>
                <a:spcPct val="145000"/>
              </a:lnSpc>
              <a:spcBef>
                <a:spcPts val="0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This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sequence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0" baseline="-1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6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converges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120" baseline="3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6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exponentially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b="1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fast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given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any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initial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guess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2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convergence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rate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determined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by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</p:txBody>
      </p:sp>
      <p:sp>
        <p:nvSpPr>
          <p:cNvPr id="640" name="textbox 640"/>
          <p:cNvSpPr/>
          <p:nvPr/>
        </p:nvSpPr>
        <p:spPr>
          <a:xfrm>
            <a:off x="103317" y="66225"/>
            <a:ext cx="2852420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Solve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Bellman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optimality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equat</a:t>
            </a:r>
            <a:r>
              <a:rPr sz="140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on</a:t>
            </a:r>
            <a:endParaRPr lang="en-US" altLang="en-US" sz="1400" dirty="0"/>
          </a:p>
        </p:txBody>
      </p:sp>
      <p:sp>
        <p:nvSpPr>
          <p:cNvPr id="641" name="textbox 641"/>
          <p:cNvSpPr/>
          <p:nvPr/>
        </p:nvSpPr>
        <p:spPr>
          <a:xfrm>
            <a:off x="350836" y="904930"/>
            <a:ext cx="3723004" cy="156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Applying</a:t>
            </a:r>
            <a:r>
              <a:rPr sz="900" spc="1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contraction</a:t>
            </a:r>
            <a:r>
              <a:rPr sz="900" spc="1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mapping</a:t>
            </a:r>
            <a:r>
              <a:rPr sz="900" spc="1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theorem</a:t>
            </a:r>
            <a:r>
              <a:rPr sz="900" spc="1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gives</a:t>
            </a:r>
            <a:r>
              <a:rPr sz="900" spc="1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following</a:t>
            </a:r>
            <a:r>
              <a:rPr sz="900" spc="1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results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</p:txBody>
      </p:sp>
      <p:sp>
        <p:nvSpPr>
          <p:cNvPr id="642" name="textbox 642"/>
          <p:cNvSpPr/>
          <p:nvPr/>
        </p:nvSpPr>
        <p:spPr>
          <a:xfrm>
            <a:off x="76630" y="3316075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643" name="textbox 643"/>
          <p:cNvSpPr/>
          <p:nvPr/>
        </p:nvSpPr>
        <p:spPr>
          <a:xfrm>
            <a:off x="4321963" y="3316075"/>
            <a:ext cx="21335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29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  <p:sp>
        <p:nvSpPr>
          <p:cNvPr id="644" name="textbox 644"/>
          <p:cNvSpPr/>
          <p:nvPr/>
        </p:nvSpPr>
        <p:spPr>
          <a:xfrm>
            <a:off x="2345026" y="2070222"/>
            <a:ext cx="80644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endParaRPr lang="en-US" altLang="en-US" sz="600" dirty="0"/>
          </a:p>
        </p:txBody>
      </p:sp>
      <p:grpSp>
        <p:nvGrpSpPr>
          <p:cNvPr id="16" name="group 16"/>
          <p:cNvGrpSpPr/>
          <p:nvPr/>
        </p:nvGrpSpPr>
        <p:grpSpPr>
          <a:xfrm rot="21600000">
            <a:off x="4298845" y="1164701"/>
            <a:ext cx="0" cy="1416687"/>
            <a:chOff x="0" y="0"/>
            <a:chExt cx="0" cy="1416687"/>
          </a:xfrm>
        </p:grpSpPr>
        <p:sp>
          <p:nvSpPr>
            <p:cNvPr id="645" name="path"/>
            <p:cNvSpPr/>
            <p:nvPr/>
          </p:nvSpPr>
          <p:spPr>
            <a:xfrm>
              <a:off x="0" y="57150"/>
              <a:ext cx="0" cy="1359536"/>
            </a:xfrm>
            <a:custGeom>
              <a:avLst/>
              <a:gdLst/>
              <a:ahLst/>
              <a:cxnLst/>
              <a:rect l="0" t="0" r="0" b="0"/>
              <a:pathLst>
                <a:path h="2141">
                  <a:moveTo>
                    <a:pt x="0" y="2141"/>
                  </a:moveTo>
                  <a:lnTo>
                    <a:pt x="0" y="0"/>
                  </a:lnTo>
                </a:path>
              </a:pathLst>
            </a:custGeom>
            <a:noFill/>
            <a:ln cap="flat">
              <a:solidFill>
                <a:srgbClr val="666666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646" name="path"/>
            <p:cNvSpPr/>
            <p:nvPr/>
          </p:nvSpPr>
          <p:spPr>
            <a:xfrm>
              <a:off x="0" y="44450"/>
              <a:ext cx="0" cy="12700"/>
            </a:xfrm>
            <a:custGeom>
              <a:avLst/>
              <a:gdLst/>
              <a:ahLst/>
              <a:cxnLst/>
              <a:rect l="0" t="0" r="0" b="0"/>
              <a:pathLst>
                <a:path h="20">
                  <a:moveTo>
                    <a:pt x="0" y="20"/>
                  </a:moveTo>
                  <a:lnTo>
                    <a:pt x="0" y="0"/>
                  </a:lnTo>
                </a:path>
              </a:pathLst>
            </a:custGeom>
            <a:noFill/>
            <a:ln cap="flat">
              <a:solidFill>
                <a:srgbClr val="8D8D8D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647" name="path"/>
            <p:cNvSpPr/>
            <p:nvPr/>
          </p:nvSpPr>
          <p:spPr>
            <a:xfrm>
              <a:off x="0" y="31750"/>
              <a:ext cx="0" cy="12700"/>
            </a:xfrm>
            <a:custGeom>
              <a:avLst/>
              <a:gdLst/>
              <a:ahLst/>
              <a:cxnLst/>
              <a:rect l="0" t="0" r="0" b="0"/>
              <a:pathLst>
                <a:path h="20">
                  <a:moveTo>
                    <a:pt x="0" y="20"/>
                  </a:moveTo>
                  <a:lnTo>
                    <a:pt x="0" y="0"/>
                  </a:lnTo>
                </a:path>
              </a:pathLst>
            </a:custGeom>
            <a:noFill/>
            <a:ln cap="flat">
              <a:solidFill>
                <a:srgbClr val="A5A5A5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648" name="path"/>
            <p:cNvSpPr/>
            <p:nvPr/>
          </p:nvSpPr>
          <p:spPr>
            <a:xfrm>
              <a:off x="0" y="19050"/>
              <a:ext cx="0" cy="12700"/>
            </a:xfrm>
            <a:custGeom>
              <a:avLst/>
              <a:gdLst/>
              <a:ahLst/>
              <a:cxnLst/>
              <a:rect l="0" t="0" r="0" b="0"/>
              <a:pathLst>
                <a:path h="20">
                  <a:moveTo>
                    <a:pt x="0" y="20"/>
                  </a:moveTo>
                  <a:lnTo>
                    <a:pt x="0" y="0"/>
                  </a:lnTo>
                </a:path>
              </a:pathLst>
            </a:custGeom>
            <a:noFill/>
            <a:ln cap="flat">
              <a:solidFill>
                <a:srgbClr val="C0C0C0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649" name="path"/>
            <p:cNvSpPr/>
            <p:nvPr/>
          </p:nvSpPr>
          <p:spPr>
            <a:xfrm>
              <a:off x="0" y="0"/>
              <a:ext cx="0" cy="19050"/>
            </a:xfrm>
            <a:custGeom>
              <a:avLst/>
              <a:gdLst/>
              <a:ahLst/>
              <a:cxnLst/>
              <a:rect l="0" t="0" r="0" b="0"/>
              <a:pathLst>
                <a:path h="30">
                  <a:moveTo>
                    <a:pt x="0" y="30"/>
                  </a:moveTo>
                  <a:lnTo>
                    <a:pt x="0" y="0"/>
                  </a:lnTo>
                </a:path>
              </a:pathLst>
            </a:custGeom>
            <a:noFill/>
            <a:ln cap="flat">
              <a:solidFill>
                <a:srgbClr val="CCCCCC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0" name="picture 6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651" name="textbox 651"/>
          <p:cNvSpPr/>
          <p:nvPr/>
        </p:nvSpPr>
        <p:spPr>
          <a:xfrm>
            <a:off x="351849" y="673308"/>
            <a:ext cx="2888614" cy="10248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3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2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iterative</a:t>
            </a:r>
            <a:r>
              <a:rPr sz="900" spc="2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algorithm</a:t>
            </a:r>
            <a:r>
              <a:rPr sz="900" spc="2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lang="en-US" altLang="en-US" sz="900" dirty="0"/>
          </a:p>
          <a:p>
            <a:pPr marL="20955" algn="l" rtl="0" eaLnBrk="0">
              <a:lnSpc>
                <a:spcPts val="1555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Matrix</a:t>
            </a:r>
            <a:r>
              <a:rPr sz="900" spc="1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vector</a:t>
            </a:r>
            <a:r>
              <a:rPr sz="900" spc="1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form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lang="en-US" altLang="en-US" sz="900" dirty="0"/>
          </a:p>
          <a:p>
            <a:pPr algn="l" rtl="0" eaLnBrk="0">
              <a:lnSpc>
                <a:spcPct val="107000"/>
              </a:lnSpc>
            </a:pPr>
            <a:endParaRPr lang="en-US" altLang="en-US" sz="1000" dirty="0"/>
          </a:p>
          <a:p>
            <a:pPr algn="r" rtl="0" eaLnBrk="0">
              <a:lnSpc>
                <a:spcPts val="1095"/>
              </a:lnSpc>
              <a:spcBef>
                <a:spcPts val="270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1000" spc="9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+1</a:t>
            </a:r>
            <a:r>
              <a:rPr sz="6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6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1000" spc="9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γ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1000" spc="9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algn="l" rtl="0" eaLnBrk="0">
              <a:lnSpc>
                <a:spcPct val="114000"/>
              </a:lnSpc>
            </a:pPr>
            <a:endParaRPr lang="en-US" altLang="en-US" sz="200" dirty="0"/>
          </a:p>
          <a:p>
            <a:pPr marL="20320" algn="l" rtl="0" eaLnBrk="0">
              <a:lnSpc>
                <a:spcPct val="85000"/>
              </a:lnSpc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Elementwise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form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lang="en-US" altLang="en-US" sz="900" dirty="0"/>
          </a:p>
        </p:txBody>
      </p:sp>
      <p:sp>
        <p:nvSpPr>
          <p:cNvPr id="652" name="textbox 652"/>
          <p:cNvSpPr/>
          <p:nvPr/>
        </p:nvSpPr>
        <p:spPr>
          <a:xfrm>
            <a:off x="1571599" y="1716512"/>
            <a:ext cx="2506979" cy="6762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280"/>
              </a:lnSpc>
            </a:pPr>
            <a:r>
              <a:rPr sz="1500" spc="30" baseline="4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1500" spc="0" baseline="4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500" spc="30" baseline="400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1500" spc="0" baseline="4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500" spc="30" baseline="4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30" baseline="11800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╱</a:t>
            </a:r>
            <a:r>
              <a:rPr sz="900" spc="3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sz="1500" spc="0" baseline="4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1500" spc="30" baseline="4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1500" spc="0" baseline="4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1500" spc="30" baseline="400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1500" spc="0" baseline="4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500" spc="30" baseline="4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4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500" spc="30" baseline="4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1500" spc="0" baseline="4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9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30" baseline="4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30" baseline="4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γ</a:t>
            </a:r>
            <a:r>
              <a:rPr sz="9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</a:t>
            </a:r>
            <a:r>
              <a:rPr sz="1500" spc="0" baseline="4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1500" spc="30" baseline="4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1500" spc="0" baseline="4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30" baseline="47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6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30" baseline="400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1500" spc="0" baseline="4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500" spc="30" baseline="4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4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500" spc="30" baseline="4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1500" spc="0" baseline="4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4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(s</a:t>
            </a:r>
            <a:r>
              <a:rPr sz="1000" spc="0" baseline="47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6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4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1500" spc="0" baseline="11800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\</a:t>
            </a:r>
            <a:endParaRPr lang="en-US" altLang="en-US" sz="975" dirty="0"/>
          </a:p>
          <a:p>
            <a:pPr algn="l" rtl="0" eaLnBrk="0">
              <a:lnSpc>
                <a:spcPct val="108000"/>
              </a:lnSpc>
            </a:pPr>
            <a:endParaRPr lang="en-US" altLang="en-US" sz="600" dirty="0"/>
          </a:p>
          <a:p>
            <a:pPr marL="12700" algn="l" rtl="0" eaLnBrk="0">
              <a:lnSpc>
                <a:spcPct val="98000"/>
              </a:lnSpc>
              <a:spcBef>
                <a:spcPts val="5"/>
              </a:spcBef>
            </a:pP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6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a)</a:t>
            </a:r>
            <a:endParaRPr lang="en-US" altLang="en-US" sz="900" dirty="0"/>
          </a:p>
        </p:txBody>
      </p:sp>
      <p:sp>
        <p:nvSpPr>
          <p:cNvPr id="653" name="textbox 653"/>
          <p:cNvSpPr/>
          <p:nvPr/>
        </p:nvSpPr>
        <p:spPr>
          <a:xfrm>
            <a:off x="2075443" y="2054207"/>
            <a:ext cx="6858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1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endParaRPr lang="en-US" altLang="en-US" sz="600" dirty="0"/>
          </a:p>
        </p:txBody>
      </p:sp>
      <p:sp>
        <p:nvSpPr>
          <p:cNvPr id="654" name="textbox 654"/>
          <p:cNvSpPr/>
          <p:nvPr/>
        </p:nvSpPr>
        <p:spPr>
          <a:xfrm>
            <a:off x="2075443" y="2054207"/>
            <a:ext cx="6858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1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endParaRPr lang="en-US" altLang="en-US" sz="600" dirty="0"/>
          </a:p>
        </p:txBody>
      </p:sp>
      <p:sp>
        <p:nvSpPr>
          <p:cNvPr id="655" name="textbox 655"/>
          <p:cNvSpPr/>
          <p:nvPr/>
        </p:nvSpPr>
        <p:spPr>
          <a:xfrm>
            <a:off x="2075443" y="2054207"/>
            <a:ext cx="6858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1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endParaRPr lang="en-US" altLang="en-US" sz="600" dirty="0"/>
          </a:p>
        </p:txBody>
      </p:sp>
      <p:sp>
        <p:nvSpPr>
          <p:cNvPr id="656" name="textbox 656"/>
          <p:cNvSpPr/>
          <p:nvPr/>
        </p:nvSpPr>
        <p:spPr>
          <a:xfrm>
            <a:off x="2075443" y="2054207"/>
            <a:ext cx="6858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1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endParaRPr lang="en-US" altLang="en-US" sz="600" dirty="0"/>
          </a:p>
        </p:txBody>
      </p:sp>
      <p:sp>
        <p:nvSpPr>
          <p:cNvPr id="657" name="textbox 657"/>
          <p:cNvSpPr/>
          <p:nvPr/>
        </p:nvSpPr>
        <p:spPr>
          <a:xfrm>
            <a:off x="2075443" y="2054207"/>
            <a:ext cx="6858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1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endParaRPr lang="en-US" altLang="en-US" sz="600" dirty="0"/>
          </a:p>
        </p:txBody>
      </p:sp>
      <p:sp>
        <p:nvSpPr>
          <p:cNvPr id="658" name="textbox 658"/>
          <p:cNvSpPr/>
          <p:nvPr/>
        </p:nvSpPr>
        <p:spPr>
          <a:xfrm>
            <a:off x="2075443" y="2054207"/>
            <a:ext cx="6858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1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endParaRPr lang="en-US" altLang="en-US" sz="600" dirty="0"/>
          </a:p>
        </p:txBody>
      </p:sp>
      <p:sp>
        <p:nvSpPr>
          <p:cNvPr id="659" name="textbox 659"/>
          <p:cNvSpPr/>
          <p:nvPr/>
        </p:nvSpPr>
        <p:spPr>
          <a:xfrm>
            <a:off x="2075443" y="2054207"/>
            <a:ext cx="6858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1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endParaRPr lang="en-US" altLang="en-US" sz="600" dirty="0"/>
          </a:p>
        </p:txBody>
      </p:sp>
      <p:sp>
        <p:nvSpPr>
          <p:cNvPr id="660" name="textbox 660"/>
          <p:cNvSpPr/>
          <p:nvPr/>
        </p:nvSpPr>
        <p:spPr>
          <a:xfrm>
            <a:off x="2075443" y="2054207"/>
            <a:ext cx="6858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1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endParaRPr lang="en-US" altLang="en-US" sz="600" dirty="0"/>
          </a:p>
        </p:txBody>
      </p:sp>
      <p:sp>
        <p:nvSpPr>
          <p:cNvPr id="661" name="textbox 661"/>
          <p:cNvSpPr/>
          <p:nvPr/>
        </p:nvSpPr>
        <p:spPr>
          <a:xfrm>
            <a:off x="2075443" y="2054207"/>
            <a:ext cx="6858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1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endParaRPr lang="en-US" altLang="en-US" sz="600" dirty="0"/>
          </a:p>
        </p:txBody>
      </p:sp>
      <p:sp>
        <p:nvSpPr>
          <p:cNvPr id="662" name="textbox 662"/>
          <p:cNvSpPr/>
          <p:nvPr/>
        </p:nvSpPr>
        <p:spPr>
          <a:xfrm>
            <a:off x="2075443" y="2054207"/>
            <a:ext cx="6858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1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endParaRPr lang="en-US" altLang="en-US" sz="600" dirty="0"/>
          </a:p>
        </p:txBody>
      </p:sp>
      <p:sp>
        <p:nvSpPr>
          <p:cNvPr id="663" name="textbox 663"/>
          <p:cNvSpPr/>
          <p:nvPr/>
        </p:nvSpPr>
        <p:spPr>
          <a:xfrm>
            <a:off x="2075443" y="2054207"/>
            <a:ext cx="6858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1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endParaRPr lang="en-US" altLang="en-US" sz="600" dirty="0"/>
          </a:p>
        </p:txBody>
      </p:sp>
      <p:sp>
        <p:nvSpPr>
          <p:cNvPr id="664" name="textbox 664"/>
          <p:cNvSpPr/>
          <p:nvPr/>
        </p:nvSpPr>
        <p:spPr>
          <a:xfrm>
            <a:off x="3014371" y="2059833"/>
            <a:ext cx="6731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endParaRPr lang="en-US" altLang="en-US" sz="600" dirty="0"/>
          </a:p>
        </p:txBody>
      </p:sp>
      <p:sp>
        <p:nvSpPr>
          <p:cNvPr id="665" name="textbox 665"/>
          <p:cNvSpPr/>
          <p:nvPr/>
        </p:nvSpPr>
        <p:spPr>
          <a:xfrm>
            <a:off x="3703955" y="1927690"/>
            <a:ext cx="73025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endParaRPr lang="en-US" altLang="en-US" sz="600" dirty="0"/>
          </a:p>
        </p:txBody>
      </p:sp>
      <p:sp>
        <p:nvSpPr>
          <p:cNvPr id="666" name="textbox 666"/>
          <p:cNvSpPr/>
          <p:nvPr/>
        </p:nvSpPr>
        <p:spPr>
          <a:xfrm>
            <a:off x="3061718" y="2065597"/>
            <a:ext cx="47625" cy="723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4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endParaRPr lang="en-US" altLang="en-US" sz="400" dirty="0"/>
          </a:p>
        </p:txBody>
      </p:sp>
      <p:sp>
        <p:nvSpPr>
          <p:cNvPr id="667" name="textbox 667"/>
          <p:cNvSpPr/>
          <p:nvPr/>
        </p:nvSpPr>
        <p:spPr>
          <a:xfrm>
            <a:off x="3014371" y="2059833"/>
            <a:ext cx="6731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endParaRPr lang="en-US" altLang="en-US" sz="600" dirty="0"/>
          </a:p>
        </p:txBody>
      </p:sp>
      <p:sp>
        <p:nvSpPr>
          <p:cNvPr id="668" name="textbox 668"/>
          <p:cNvSpPr/>
          <p:nvPr/>
        </p:nvSpPr>
        <p:spPr>
          <a:xfrm>
            <a:off x="2075443" y="2054207"/>
            <a:ext cx="6858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1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endParaRPr lang="en-US" altLang="en-US" sz="600" dirty="0"/>
          </a:p>
        </p:txBody>
      </p:sp>
      <p:sp>
        <p:nvSpPr>
          <p:cNvPr id="669" name="textbox 669"/>
          <p:cNvSpPr/>
          <p:nvPr/>
        </p:nvSpPr>
        <p:spPr>
          <a:xfrm>
            <a:off x="533322" y="1880235"/>
            <a:ext cx="975360" cy="6584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095"/>
              </a:lnSpc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0" baseline="-1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1000" spc="160" baseline="-1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+1</a:t>
            </a:r>
            <a:r>
              <a:rPr sz="900" spc="1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1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1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endParaRPr lang="en-US" altLang="en-US" sz="900" dirty="0"/>
          </a:p>
          <a:p>
            <a:pPr algn="r" rtl="0" eaLnBrk="0">
              <a:lnSpc>
                <a:spcPts val="835"/>
              </a:lnSpc>
              <a:spcBef>
                <a:spcPts val="270"/>
              </a:spcBef>
            </a:pPr>
            <a:r>
              <a:rPr sz="6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  <a:p>
            <a:pPr marL="460375" algn="l" rtl="0" eaLnBrk="0">
              <a:lnSpc>
                <a:spcPct val="84000"/>
              </a:lnSpc>
              <a:spcBef>
                <a:spcPts val="575"/>
              </a:spcBef>
            </a:pPr>
            <a:r>
              <a:rPr sz="900" spc="1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endParaRPr lang="en-US" altLang="en-US" sz="900" dirty="0"/>
          </a:p>
          <a:p>
            <a:pPr marL="677545" algn="l" rtl="0" eaLnBrk="0">
              <a:lnSpc>
                <a:spcPct val="89000"/>
              </a:lnSpc>
              <a:spcBef>
                <a:spcPts val="0"/>
              </a:spcBef>
            </a:pPr>
            <a:r>
              <a:rPr sz="5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endParaRPr lang="en-US" altLang="en-US" sz="500" dirty="0"/>
          </a:p>
          <a:p>
            <a:pPr algn="r" rtl="0" eaLnBrk="0">
              <a:lnSpc>
                <a:spcPts val="760"/>
              </a:lnSpc>
            </a:pPr>
            <a:r>
              <a:rPr sz="6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670" name="textbox 670"/>
          <p:cNvSpPr/>
          <p:nvPr/>
        </p:nvSpPr>
        <p:spPr>
          <a:xfrm>
            <a:off x="103317" y="66225"/>
            <a:ext cx="2852420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Solve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Bellman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optimality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equat</a:t>
            </a:r>
            <a:r>
              <a:rPr sz="140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on</a:t>
            </a:r>
            <a:endParaRPr lang="en-US" altLang="en-US" sz="1400" dirty="0"/>
          </a:p>
        </p:txBody>
      </p:sp>
      <p:sp>
        <p:nvSpPr>
          <p:cNvPr id="671" name="textbox 671"/>
          <p:cNvSpPr/>
          <p:nvPr/>
        </p:nvSpPr>
        <p:spPr>
          <a:xfrm>
            <a:off x="981302" y="2579726"/>
            <a:ext cx="808355" cy="1651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095"/>
              </a:lnSpc>
            </a:pP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0" baseline="-1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6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</p:txBody>
      </p:sp>
      <p:sp>
        <p:nvSpPr>
          <p:cNvPr id="672" name="textbox 672"/>
          <p:cNvSpPr/>
          <p:nvPr/>
        </p:nvSpPr>
        <p:spPr>
          <a:xfrm>
            <a:off x="76643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673" name="textbox 673"/>
          <p:cNvSpPr/>
          <p:nvPr/>
        </p:nvSpPr>
        <p:spPr>
          <a:xfrm>
            <a:off x="4321964" y="3316074"/>
            <a:ext cx="21335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30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  <p:sp>
        <p:nvSpPr>
          <p:cNvPr id="674" name="textbox 674"/>
          <p:cNvSpPr/>
          <p:nvPr/>
        </p:nvSpPr>
        <p:spPr>
          <a:xfrm>
            <a:off x="1198318" y="1984624"/>
            <a:ext cx="80644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endParaRPr lang="en-US" altLang="en-US" sz="600" dirty="0"/>
          </a:p>
        </p:txBody>
      </p:sp>
      <p:sp>
        <p:nvSpPr>
          <p:cNvPr id="675" name="textbox 675"/>
          <p:cNvSpPr/>
          <p:nvPr/>
        </p:nvSpPr>
        <p:spPr>
          <a:xfrm>
            <a:off x="2345027" y="1300119"/>
            <a:ext cx="80644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endParaRPr lang="en-US" altLang="en-US" sz="600" dirty="0"/>
          </a:p>
        </p:txBody>
      </p:sp>
      <p:sp>
        <p:nvSpPr>
          <p:cNvPr id="676" name="textbox 676"/>
          <p:cNvSpPr/>
          <p:nvPr/>
        </p:nvSpPr>
        <p:spPr>
          <a:xfrm>
            <a:off x="1203469" y="2684115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7" name="picture 67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678" name="textbox 678"/>
          <p:cNvSpPr/>
          <p:nvPr/>
        </p:nvSpPr>
        <p:spPr>
          <a:xfrm>
            <a:off x="351849" y="673308"/>
            <a:ext cx="2888614" cy="10248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3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2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iterative</a:t>
            </a:r>
            <a:r>
              <a:rPr sz="900" spc="2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algorithm</a:t>
            </a:r>
            <a:r>
              <a:rPr sz="900" spc="2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lang="en-US" altLang="en-US" sz="900" dirty="0"/>
          </a:p>
          <a:p>
            <a:pPr marL="20955" algn="l" rtl="0" eaLnBrk="0">
              <a:lnSpc>
                <a:spcPts val="1555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Matrix</a:t>
            </a:r>
            <a:r>
              <a:rPr sz="900" spc="1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vector</a:t>
            </a:r>
            <a:r>
              <a:rPr sz="900" spc="1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form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lang="en-US" altLang="en-US" sz="900" dirty="0"/>
          </a:p>
          <a:p>
            <a:pPr algn="l" rtl="0" eaLnBrk="0">
              <a:lnSpc>
                <a:spcPct val="107000"/>
              </a:lnSpc>
            </a:pPr>
            <a:endParaRPr lang="en-US" altLang="en-US" sz="1000" dirty="0"/>
          </a:p>
          <a:p>
            <a:pPr algn="r" rtl="0" eaLnBrk="0">
              <a:lnSpc>
                <a:spcPts val="1095"/>
              </a:lnSpc>
              <a:spcBef>
                <a:spcPts val="270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1000" spc="9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+1</a:t>
            </a:r>
            <a:r>
              <a:rPr sz="6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6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1000" spc="9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γ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1000" spc="9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algn="l" rtl="0" eaLnBrk="0">
              <a:lnSpc>
                <a:spcPct val="114000"/>
              </a:lnSpc>
            </a:pPr>
            <a:endParaRPr lang="en-US" altLang="en-US" sz="200" dirty="0"/>
          </a:p>
          <a:p>
            <a:pPr marL="20320" algn="l" rtl="0" eaLnBrk="0">
              <a:lnSpc>
                <a:spcPct val="85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Elementwise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form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lang="en-US" altLang="en-US" sz="900" dirty="0"/>
          </a:p>
        </p:txBody>
      </p:sp>
      <p:sp>
        <p:nvSpPr>
          <p:cNvPr id="679" name="textbox 679"/>
          <p:cNvSpPr/>
          <p:nvPr/>
        </p:nvSpPr>
        <p:spPr>
          <a:xfrm>
            <a:off x="1571598" y="1716511"/>
            <a:ext cx="2506979" cy="6762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280"/>
              </a:lnSpc>
            </a:pPr>
            <a:r>
              <a:rPr sz="1500" spc="30" baseline="400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1500" spc="0" baseline="400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500" spc="30" baseline="4000" dirty="0">
                <a:solidFill>
                  <a:srgbClr val="0000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1500" spc="0" baseline="400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500" spc="30" baseline="400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3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30" baseline="118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╱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sz="1500" spc="0" baseline="4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1500" spc="30" baseline="4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1500" spc="0" baseline="4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1500" spc="30" baseline="4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1500" spc="0" baseline="4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500" spc="30" baseline="4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4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500" spc="30" baseline="4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1500" spc="0" baseline="4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30" baseline="4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30" baseline="4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γ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</a:t>
            </a:r>
            <a:r>
              <a:rPr sz="1500" spc="0" baseline="4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1500" spc="30" baseline="4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1500" spc="0" baseline="4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30" baseline="4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30" baseline="4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1500" spc="0" baseline="4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500" spc="30" baseline="4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4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500" spc="30" baseline="4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1500" spc="0" baseline="40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3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2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40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(s</a:t>
            </a:r>
            <a:r>
              <a:rPr sz="1000" spc="0" baseline="470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60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40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1500" spc="0" baseline="118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\</a:t>
            </a:r>
            <a:endParaRPr lang="en-US" altLang="en-US" sz="975" dirty="0"/>
          </a:p>
          <a:p>
            <a:pPr algn="l" rtl="0" eaLnBrk="0">
              <a:lnSpc>
                <a:spcPct val="108000"/>
              </a:lnSpc>
            </a:pPr>
            <a:endParaRPr lang="en-US" altLang="en-US" sz="600" dirty="0"/>
          </a:p>
          <a:p>
            <a:pPr marL="12700" algn="l" rtl="0" eaLnBrk="0">
              <a:lnSpc>
                <a:spcPct val="98000"/>
              </a:lnSpc>
              <a:spcBef>
                <a:spcPts val="5"/>
              </a:spcBef>
            </a:pPr>
            <a:r>
              <a:rPr sz="900" spc="4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40" dirty="0">
                <a:solidFill>
                  <a:srgbClr val="0000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4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a)</a:t>
            </a:r>
            <a:endParaRPr lang="en-US" altLang="en-US" sz="900" dirty="0"/>
          </a:p>
        </p:txBody>
      </p:sp>
      <p:sp>
        <p:nvSpPr>
          <p:cNvPr id="680" name="textbox 680"/>
          <p:cNvSpPr/>
          <p:nvPr/>
        </p:nvSpPr>
        <p:spPr>
          <a:xfrm>
            <a:off x="2075442" y="2054206"/>
            <a:ext cx="6858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endParaRPr lang="en-US" altLang="en-US" sz="600" dirty="0"/>
          </a:p>
        </p:txBody>
      </p:sp>
      <p:sp>
        <p:nvSpPr>
          <p:cNvPr id="681" name="textbox 681"/>
          <p:cNvSpPr/>
          <p:nvPr/>
        </p:nvSpPr>
        <p:spPr>
          <a:xfrm>
            <a:off x="2075442" y="2054206"/>
            <a:ext cx="6858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endParaRPr lang="en-US" altLang="en-US" sz="600" dirty="0"/>
          </a:p>
        </p:txBody>
      </p:sp>
      <p:sp>
        <p:nvSpPr>
          <p:cNvPr id="682" name="textbox 682"/>
          <p:cNvSpPr/>
          <p:nvPr/>
        </p:nvSpPr>
        <p:spPr>
          <a:xfrm>
            <a:off x="2075442" y="2054206"/>
            <a:ext cx="6858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endParaRPr lang="en-US" altLang="en-US" sz="600" dirty="0"/>
          </a:p>
        </p:txBody>
      </p:sp>
      <p:sp>
        <p:nvSpPr>
          <p:cNvPr id="683" name="textbox 683"/>
          <p:cNvSpPr/>
          <p:nvPr/>
        </p:nvSpPr>
        <p:spPr>
          <a:xfrm>
            <a:off x="2075442" y="2054206"/>
            <a:ext cx="6858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endParaRPr lang="en-US" altLang="en-US" sz="600" dirty="0"/>
          </a:p>
        </p:txBody>
      </p:sp>
      <p:sp>
        <p:nvSpPr>
          <p:cNvPr id="684" name="textbox 684"/>
          <p:cNvSpPr/>
          <p:nvPr/>
        </p:nvSpPr>
        <p:spPr>
          <a:xfrm>
            <a:off x="2075442" y="2054206"/>
            <a:ext cx="6858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endParaRPr lang="en-US" altLang="en-US" sz="600" dirty="0"/>
          </a:p>
        </p:txBody>
      </p:sp>
      <p:sp>
        <p:nvSpPr>
          <p:cNvPr id="685" name="textbox 685"/>
          <p:cNvSpPr/>
          <p:nvPr/>
        </p:nvSpPr>
        <p:spPr>
          <a:xfrm>
            <a:off x="2075442" y="2054206"/>
            <a:ext cx="6858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endParaRPr lang="en-US" altLang="en-US" sz="600" dirty="0"/>
          </a:p>
        </p:txBody>
      </p:sp>
      <p:sp>
        <p:nvSpPr>
          <p:cNvPr id="686" name="textbox 686"/>
          <p:cNvSpPr/>
          <p:nvPr/>
        </p:nvSpPr>
        <p:spPr>
          <a:xfrm>
            <a:off x="2075442" y="2054206"/>
            <a:ext cx="6858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endParaRPr lang="en-US" altLang="en-US" sz="600" dirty="0"/>
          </a:p>
        </p:txBody>
      </p:sp>
      <p:sp>
        <p:nvSpPr>
          <p:cNvPr id="687" name="textbox 687"/>
          <p:cNvSpPr/>
          <p:nvPr/>
        </p:nvSpPr>
        <p:spPr>
          <a:xfrm>
            <a:off x="2075442" y="2054206"/>
            <a:ext cx="6858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endParaRPr lang="en-US" altLang="en-US" sz="600" dirty="0"/>
          </a:p>
        </p:txBody>
      </p:sp>
      <p:sp>
        <p:nvSpPr>
          <p:cNvPr id="688" name="textbox 688"/>
          <p:cNvSpPr/>
          <p:nvPr/>
        </p:nvSpPr>
        <p:spPr>
          <a:xfrm>
            <a:off x="2075442" y="2054206"/>
            <a:ext cx="6858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endParaRPr lang="en-US" altLang="en-US" sz="600" dirty="0"/>
          </a:p>
        </p:txBody>
      </p:sp>
      <p:sp>
        <p:nvSpPr>
          <p:cNvPr id="689" name="textbox 689"/>
          <p:cNvSpPr/>
          <p:nvPr/>
        </p:nvSpPr>
        <p:spPr>
          <a:xfrm>
            <a:off x="2075442" y="2054206"/>
            <a:ext cx="6858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endParaRPr lang="en-US" altLang="en-US" sz="600" dirty="0"/>
          </a:p>
        </p:txBody>
      </p:sp>
      <p:sp>
        <p:nvSpPr>
          <p:cNvPr id="690" name="textbox 690"/>
          <p:cNvSpPr/>
          <p:nvPr/>
        </p:nvSpPr>
        <p:spPr>
          <a:xfrm>
            <a:off x="2075442" y="2054206"/>
            <a:ext cx="6858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endParaRPr lang="en-US" altLang="en-US" sz="600" dirty="0"/>
          </a:p>
        </p:txBody>
      </p:sp>
      <p:sp>
        <p:nvSpPr>
          <p:cNvPr id="691" name="textbox 691"/>
          <p:cNvSpPr/>
          <p:nvPr/>
        </p:nvSpPr>
        <p:spPr>
          <a:xfrm>
            <a:off x="3014370" y="2059833"/>
            <a:ext cx="6731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endParaRPr lang="en-US" altLang="en-US" sz="600" dirty="0"/>
          </a:p>
        </p:txBody>
      </p:sp>
      <p:sp>
        <p:nvSpPr>
          <p:cNvPr id="692" name="textbox 692"/>
          <p:cNvSpPr/>
          <p:nvPr/>
        </p:nvSpPr>
        <p:spPr>
          <a:xfrm>
            <a:off x="3703954" y="1927689"/>
            <a:ext cx="73025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7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endParaRPr lang="en-US" altLang="en-US" sz="600" dirty="0"/>
          </a:p>
        </p:txBody>
      </p:sp>
      <p:sp>
        <p:nvSpPr>
          <p:cNvPr id="693" name="textbox 693"/>
          <p:cNvSpPr/>
          <p:nvPr/>
        </p:nvSpPr>
        <p:spPr>
          <a:xfrm>
            <a:off x="3061718" y="2065596"/>
            <a:ext cx="47625" cy="723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4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endParaRPr lang="en-US" altLang="en-US" sz="400" dirty="0"/>
          </a:p>
        </p:txBody>
      </p:sp>
      <p:sp>
        <p:nvSpPr>
          <p:cNvPr id="694" name="textbox 694"/>
          <p:cNvSpPr/>
          <p:nvPr/>
        </p:nvSpPr>
        <p:spPr>
          <a:xfrm>
            <a:off x="3014370" y="2059833"/>
            <a:ext cx="6731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endParaRPr lang="en-US" altLang="en-US" sz="600" dirty="0"/>
          </a:p>
        </p:txBody>
      </p:sp>
      <p:sp>
        <p:nvSpPr>
          <p:cNvPr id="695" name="textbox 695"/>
          <p:cNvSpPr/>
          <p:nvPr/>
        </p:nvSpPr>
        <p:spPr>
          <a:xfrm>
            <a:off x="2075442" y="2054206"/>
            <a:ext cx="6858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endParaRPr lang="en-US" altLang="en-US" sz="600" dirty="0"/>
          </a:p>
        </p:txBody>
      </p:sp>
      <p:sp>
        <p:nvSpPr>
          <p:cNvPr id="696" name="textbox 696"/>
          <p:cNvSpPr/>
          <p:nvPr/>
        </p:nvSpPr>
        <p:spPr>
          <a:xfrm>
            <a:off x="533322" y="1880234"/>
            <a:ext cx="975360" cy="6584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095"/>
              </a:lnSpc>
            </a:pPr>
            <a:r>
              <a:rPr sz="90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0" baseline="-10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1000" spc="160" baseline="-10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+1</a:t>
            </a:r>
            <a:r>
              <a:rPr sz="900" spc="16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16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16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endParaRPr lang="en-US" altLang="en-US" sz="900" dirty="0"/>
          </a:p>
          <a:p>
            <a:pPr algn="r" rtl="0" eaLnBrk="0">
              <a:lnSpc>
                <a:spcPts val="835"/>
              </a:lnSpc>
              <a:spcBef>
                <a:spcPts val="270"/>
              </a:spcBef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  <a:p>
            <a:pPr marL="460375" algn="l" rtl="0" eaLnBrk="0">
              <a:lnSpc>
                <a:spcPct val="84000"/>
              </a:lnSpc>
              <a:spcBef>
                <a:spcPts val="575"/>
              </a:spcBef>
            </a:pPr>
            <a:r>
              <a:rPr sz="900" spc="1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endParaRPr lang="en-US" altLang="en-US" sz="900" dirty="0"/>
          </a:p>
          <a:p>
            <a:pPr marL="677545" algn="l" rtl="0" eaLnBrk="0">
              <a:lnSpc>
                <a:spcPct val="89000"/>
              </a:lnSpc>
              <a:spcBef>
                <a:spcPts val="0"/>
              </a:spcBef>
            </a:pPr>
            <a:r>
              <a:rPr sz="5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endParaRPr lang="en-US" altLang="en-US" sz="500" dirty="0"/>
          </a:p>
          <a:p>
            <a:pPr algn="r" rtl="0" eaLnBrk="0">
              <a:lnSpc>
                <a:spcPts val="760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697" name="textbox 697"/>
          <p:cNvSpPr/>
          <p:nvPr/>
        </p:nvSpPr>
        <p:spPr>
          <a:xfrm>
            <a:off x="103317" y="66225"/>
            <a:ext cx="2852420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Solve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Bellman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optimality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equat</a:t>
            </a:r>
            <a:r>
              <a:rPr sz="140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on</a:t>
            </a:r>
            <a:endParaRPr lang="en-US" altLang="en-US" sz="1400" dirty="0"/>
          </a:p>
        </p:txBody>
      </p:sp>
      <p:sp>
        <p:nvSpPr>
          <p:cNvPr id="698" name="textbox 698"/>
          <p:cNvSpPr/>
          <p:nvPr/>
        </p:nvSpPr>
        <p:spPr>
          <a:xfrm>
            <a:off x="981301" y="2579725"/>
            <a:ext cx="808355" cy="1651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095"/>
              </a:lnSpc>
            </a:pP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</p:txBody>
      </p:sp>
      <p:sp>
        <p:nvSpPr>
          <p:cNvPr id="699" name="textbox 699"/>
          <p:cNvSpPr/>
          <p:nvPr/>
        </p:nvSpPr>
        <p:spPr>
          <a:xfrm>
            <a:off x="76642" y="3316073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700" name="textbox 700"/>
          <p:cNvSpPr/>
          <p:nvPr/>
        </p:nvSpPr>
        <p:spPr>
          <a:xfrm>
            <a:off x="4321963" y="3316073"/>
            <a:ext cx="21335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30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  <p:sp>
        <p:nvSpPr>
          <p:cNvPr id="701" name="textbox 701"/>
          <p:cNvSpPr/>
          <p:nvPr/>
        </p:nvSpPr>
        <p:spPr>
          <a:xfrm>
            <a:off x="1198318" y="1984623"/>
            <a:ext cx="80644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endParaRPr lang="en-US" altLang="en-US" sz="600" dirty="0"/>
          </a:p>
        </p:txBody>
      </p:sp>
      <p:sp>
        <p:nvSpPr>
          <p:cNvPr id="702" name="textbox 702"/>
          <p:cNvSpPr/>
          <p:nvPr/>
        </p:nvSpPr>
        <p:spPr>
          <a:xfrm>
            <a:off x="2345027" y="1300119"/>
            <a:ext cx="80644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endParaRPr lang="en-US" altLang="en-US" sz="600" dirty="0"/>
          </a:p>
        </p:txBody>
      </p:sp>
      <p:sp>
        <p:nvSpPr>
          <p:cNvPr id="703" name="textbox 703"/>
          <p:cNvSpPr/>
          <p:nvPr/>
        </p:nvSpPr>
        <p:spPr>
          <a:xfrm>
            <a:off x="1203468" y="2684114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4" name="picture 7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705" name="textbox 705"/>
          <p:cNvSpPr/>
          <p:nvPr/>
        </p:nvSpPr>
        <p:spPr>
          <a:xfrm>
            <a:off x="103317" y="66225"/>
            <a:ext cx="4153534" cy="31299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Solve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Bellman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optimality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equat</a:t>
            </a:r>
            <a:r>
              <a:rPr sz="140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on</a:t>
            </a:r>
            <a:endParaRPr lang="en-US" altLang="en-US" sz="14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marL="268605" algn="l" rtl="0" eaLnBrk="0">
              <a:lnSpc>
                <a:spcPct val="96000"/>
              </a:lnSpc>
              <a:spcBef>
                <a:spcPts val="275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Procedure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summary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lang="en-US" altLang="en-US" sz="900" dirty="0"/>
          </a:p>
          <a:p>
            <a:pPr marL="263525" algn="l" rtl="0" eaLnBrk="0">
              <a:lnSpc>
                <a:spcPts val="1105"/>
              </a:lnSpc>
              <a:spcBef>
                <a:spcPts val="1020"/>
              </a:spcBef>
            </a:pP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any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current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estimated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s)</a:t>
            </a:r>
            <a:endParaRPr lang="en-US" altLang="en-US" sz="900" dirty="0"/>
          </a:p>
          <a:p>
            <a:pPr marL="263525" algn="l" rtl="0" eaLnBrk="0">
              <a:lnSpc>
                <a:spcPct val="96000"/>
              </a:lnSpc>
              <a:spcBef>
                <a:spcPts val="740"/>
              </a:spcBef>
            </a:pP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any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),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calculate</a:t>
            </a:r>
            <a:endParaRPr lang="en-US" altLang="en-US" sz="900" dirty="0"/>
          </a:p>
          <a:p>
            <a:pPr marL="387985" algn="l" rtl="0" eaLnBrk="0">
              <a:lnSpc>
                <a:spcPts val="1340"/>
              </a:lnSpc>
              <a:spcBef>
                <a:spcPts val="410"/>
              </a:spcBef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0" baseline="5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6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</a:t>
            </a:r>
            <a:r>
              <a:rPr sz="1000" spc="0" baseline="-11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6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9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r>
              <a:rPr sz="9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3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r>
              <a:rPr sz="9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</a:t>
            </a:r>
            <a:r>
              <a:rPr sz="1000" spc="0" baseline="-11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700" spc="30" baseline="14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4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9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30" baseline="52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6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3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a)v</a:t>
            </a:r>
            <a:r>
              <a:rPr sz="1000" spc="0" baseline="5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6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(s</a:t>
            </a:r>
            <a:r>
              <a:rPr sz="1000" spc="0" baseline="52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6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  <a:p>
            <a:pPr marL="1443990" indent="-1180465" algn="l" rtl="0" eaLnBrk="0">
              <a:lnSpc>
                <a:spcPct val="187000"/>
              </a:lnSpc>
              <a:spcBef>
                <a:spcPts val="615"/>
              </a:spcBef>
            </a:pP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Calculate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greedy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1000" spc="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1000" spc="7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+1</a:t>
            </a:r>
            <a:r>
              <a:rPr sz="6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as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                        </a:t>
            </a:r>
            <a:r>
              <a:rPr sz="1500" spc="50" baseline="-35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spc="0" baseline="-63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1000" spc="50" baseline="-63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+1</a:t>
            </a:r>
            <a:r>
              <a:rPr sz="1500" spc="50" baseline="-35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1500" spc="0" baseline="-35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500" spc="50" baseline="-3500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1500" spc="0" baseline="-35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500" spc="50" baseline="-35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-35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</a:t>
            </a:r>
            <a:endParaRPr lang="en-US" altLang="en-US" sz="900" dirty="0"/>
          </a:p>
          <a:p>
            <a:pPr algn="l" rtl="0" eaLnBrk="0">
              <a:lnSpc>
                <a:spcPct val="151000"/>
              </a:lnSpc>
            </a:pPr>
            <a:endParaRPr lang="en-US" altLang="en-US" sz="1000" dirty="0"/>
          </a:p>
          <a:p>
            <a:pPr marL="384810" algn="l" rtl="0" eaLnBrk="0">
              <a:lnSpc>
                <a:spcPts val="1105"/>
              </a:lnSpc>
              <a:spcBef>
                <a:spcPts val="270"/>
              </a:spcBef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where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arg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1000" spc="0" baseline="-1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6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0" baseline="-1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6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  <a:p>
            <a:pPr marL="263525" algn="l" rtl="0" eaLnBrk="0">
              <a:lnSpc>
                <a:spcPts val="1095"/>
              </a:lnSpc>
              <a:spcBef>
                <a:spcPts val="755"/>
              </a:spcBef>
            </a:pP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Calculate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0" baseline="-1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1000" spc="80" baseline="-1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+1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1000" spc="0" baseline="-1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6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0" baseline="-1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6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  <a:p>
            <a:pPr algn="l" rtl="0" eaLnBrk="0">
              <a:lnSpc>
                <a:spcPct val="124000"/>
              </a:lnSpc>
            </a:pPr>
            <a:endParaRPr lang="en-US" altLang="en-US" sz="300" dirty="0"/>
          </a:p>
          <a:p>
            <a:pPr marL="266065" indent="-5080" algn="l" rtl="0" eaLnBrk="0">
              <a:lnSpc>
                <a:spcPct val="151000"/>
              </a:lnSpc>
              <a:spcBef>
                <a:spcPts val="5"/>
              </a:spcBef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above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algorithm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actually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iteration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algorithm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as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discussed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next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lecture</a:t>
            </a:r>
            <a:r>
              <a:rPr sz="900" spc="1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</p:txBody>
      </p:sp>
      <p:sp>
        <p:nvSpPr>
          <p:cNvPr id="706" name="textbox 706"/>
          <p:cNvSpPr/>
          <p:nvPr/>
        </p:nvSpPr>
        <p:spPr>
          <a:xfrm>
            <a:off x="897050" y="2388815"/>
            <a:ext cx="73025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endParaRPr lang="en-US" altLang="en-US" sz="600" dirty="0"/>
          </a:p>
        </p:txBody>
      </p:sp>
      <p:sp>
        <p:nvSpPr>
          <p:cNvPr id="707" name="textbox 707"/>
          <p:cNvSpPr/>
          <p:nvPr/>
        </p:nvSpPr>
        <p:spPr>
          <a:xfrm>
            <a:off x="913075" y="2309292"/>
            <a:ext cx="69850" cy="996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6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μ</a:t>
            </a:r>
            <a:endParaRPr lang="en-US" altLang="en-US" sz="600" dirty="0"/>
          </a:p>
        </p:txBody>
      </p:sp>
      <p:pic>
        <p:nvPicPr>
          <p:cNvPr id="708" name="picture 7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966302" y="1846555"/>
            <a:ext cx="145074" cy="323895"/>
          </a:xfrm>
          <a:prstGeom prst="rect">
            <a:avLst/>
          </a:prstGeom>
        </p:spPr>
      </p:pic>
      <p:sp>
        <p:nvSpPr>
          <p:cNvPr id="709" name="textbox 709"/>
          <p:cNvSpPr/>
          <p:nvPr/>
        </p:nvSpPr>
        <p:spPr>
          <a:xfrm>
            <a:off x="2886176" y="2095534"/>
            <a:ext cx="73025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endParaRPr lang="en-US" altLang="en-US" sz="600" dirty="0"/>
          </a:p>
        </p:txBody>
      </p:sp>
      <p:sp>
        <p:nvSpPr>
          <p:cNvPr id="710" name="textbox 710"/>
          <p:cNvSpPr/>
          <p:nvPr/>
        </p:nvSpPr>
        <p:spPr>
          <a:xfrm>
            <a:off x="2887416" y="2015998"/>
            <a:ext cx="69850" cy="996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6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μ</a:t>
            </a:r>
            <a:endParaRPr lang="en-US" altLang="en-US" sz="600" dirty="0"/>
          </a:p>
        </p:txBody>
      </p:sp>
      <p:sp>
        <p:nvSpPr>
          <p:cNvPr id="711" name="textbox 711"/>
          <p:cNvSpPr/>
          <p:nvPr/>
        </p:nvSpPr>
        <p:spPr>
          <a:xfrm>
            <a:off x="2886176" y="1898150"/>
            <a:ext cx="73025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endParaRPr lang="en-US" altLang="en-US" sz="600" dirty="0"/>
          </a:p>
        </p:txBody>
      </p:sp>
      <p:sp>
        <p:nvSpPr>
          <p:cNvPr id="712" name="textbox 712"/>
          <p:cNvSpPr/>
          <p:nvPr/>
        </p:nvSpPr>
        <p:spPr>
          <a:xfrm>
            <a:off x="2898163" y="1818614"/>
            <a:ext cx="69850" cy="996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6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μ</a:t>
            </a:r>
            <a:endParaRPr lang="en-US" altLang="en-US" sz="600" dirty="0"/>
          </a:p>
        </p:txBody>
      </p:sp>
      <p:pic>
        <p:nvPicPr>
          <p:cNvPr id="713" name="picture 7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252312" y="1773675"/>
            <a:ext cx="639135" cy="416646"/>
          </a:xfrm>
          <a:prstGeom prst="rect">
            <a:avLst/>
          </a:prstGeom>
        </p:spPr>
      </p:pic>
      <p:sp>
        <p:nvSpPr>
          <p:cNvPr id="714" name="textbox 714"/>
          <p:cNvSpPr/>
          <p:nvPr/>
        </p:nvSpPr>
        <p:spPr>
          <a:xfrm>
            <a:off x="76642" y="3316075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715" name="textbox 715"/>
          <p:cNvSpPr/>
          <p:nvPr/>
        </p:nvSpPr>
        <p:spPr>
          <a:xfrm>
            <a:off x="4321963" y="3316075"/>
            <a:ext cx="21335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31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30" name="textbox 30"/>
          <p:cNvSpPr/>
          <p:nvPr/>
        </p:nvSpPr>
        <p:spPr>
          <a:xfrm>
            <a:off x="519542" y="613199"/>
            <a:ext cx="2273300" cy="24618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21590" algn="l" rtl="0" eaLnBrk="0">
              <a:lnSpc>
                <a:spcPct val="96000"/>
              </a:lnSpc>
            </a:pP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000080"/>
                      <wpsdc:folHlinkClr xmlns:wpsdc="http://www.wps.cn/officeDocument/2017/drawingmlCustomData" val="000080"/>
                      <wpsdc:hlinkUnderline xmlns:wpsdc="http://www.wps.cn/officeDocument/2017/drawingmlCustomData" val="0"/>
                    </a:ext>
                  </a:extLst>
                </a:hlinkClick>
              </a:rPr>
              <a:t>Motivating</a:t>
            </a:r>
            <a:r>
              <a:rPr sz="900" spc="30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examples</a:t>
            </a:r>
            <a:endParaRPr lang="en-US" altLang="en-US" sz="900" dirty="0"/>
          </a:p>
          <a:p>
            <a:pPr marL="21590" algn="l" rtl="0" eaLnBrk="0">
              <a:lnSpc>
                <a:spcPct val="96000"/>
              </a:lnSpc>
              <a:spcBef>
                <a:spcPts val="1230"/>
              </a:spcBef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De</a:t>
            </a:r>
            <a:r>
              <a:rPr sz="900" spc="21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ﬁ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nition</a:t>
            </a:r>
            <a:r>
              <a:rPr sz="900" spc="21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of</a:t>
            </a:r>
            <a:r>
              <a:rPr sz="900" spc="21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2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endParaRPr lang="en-US" altLang="en-US" sz="900" dirty="0"/>
          </a:p>
          <a:p>
            <a:pPr marL="21590" algn="l" rtl="0" eaLnBrk="0">
              <a:lnSpc>
                <a:spcPts val="1210"/>
              </a:lnSpc>
              <a:spcBef>
                <a:spcPts val="1235"/>
              </a:spcBef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BOE</a:t>
            </a:r>
            <a:r>
              <a:rPr sz="900" spc="25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24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Introduction</a:t>
            </a:r>
            <a:endParaRPr lang="en-US" altLang="en-US" sz="900" dirty="0"/>
          </a:p>
          <a:p>
            <a:pPr marL="21590" algn="l" rtl="0" eaLnBrk="0">
              <a:lnSpc>
                <a:spcPct val="96000"/>
              </a:lnSpc>
              <a:spcBef>
                <a:spcPts val="1055"/>
              </a:spcBef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BOE</a:t>
            </a:r>
            <a:r>
              <a:rPr sz="900" spc="16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16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Maximization</a:t>
            </a:r>
            <a:r>
              <a:rPr sz="900" spc="16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on</a:t>
            </a:r>
            <a:r>
              <a:rPr sz="900" spc="16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6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right</a:t>
            </a:r>
            <a:r>
              <a:rPr sz="900" spc="16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hand</a:t>
            </a:r>
            <a:r>
              <a:rPr sz="900" spc="9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side</a:t>
            </a:r>
            <a:endParaRPr lang="en-US" altLang="en-US" sz="900" dirty="0"/>
          </a:p>
          <a:p>
            <a:pPr marL="21590" algn="l" rtl="0" eaLnBrk="0">
              <a:lnSpc>
                <a:spcPct val="96000"/>
              </a:lnSpc>
              <a:spcBef>
                <a:spcPts val="1230"/>
              </a:spcBef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6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BOE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Rewrite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as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8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  <a:p>
            <a:pPr marL="17780" algn="l" rtl="0" eaLnBrk="0">
              <a:lnSpc>
                <a:spcPct val="96000"/>
              </a:lnSpc>
              <a:spcBef>
                <a:spcPts val="1230"/>
              </a:spcBef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7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Contraction</a:t>
            </a:r>
            <a:r>
              <a:rPr sz="900" spc="27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mapping</a:t>
            </a:r>
            <a:r>
              <a:rPr sz="900" spc="25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theorem</a:t>
            </a:r>
            <a:endParaRPr lang="en-US" altLang="en-US" sz="900" dirty="0"/>
          </a:p>
          <a:p>
            <a:pPr marL="21590" algn="l" rtl="0" eaLnBrk="0">
              <a:lnSpc>
                <a:spcPct val="87000"/>
              </a:lnSpc>
              <a:spcBef>
                <a:spcPts val="1280"/>
              </a:spcBef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8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BOE</a:t>
            </a:r>
            <a:r>
              <a:rPr sz="900" spc="14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12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Solution</a:t>
            </a:r>
            <a:endParaRPr lang="en-US" altLang="en-US" sz="900" dirty="0"/>
          </a:p>
          <a:p>
            <a:pPr marL="21590" algn="l" rtl="0" eaLnBrk="0">
              <a:lnSpc>
                <a:spcPct val="96000"/>
              </a:lnSpc>
              <a:spcBef>
                <a:spcPts val="1280"/>
              </a:spcBef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9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BOE</a:t>
            </a:r>
            <a:r>
              <a:rPr sz="900" spc="25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24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Optimality</a:t>
            </a:r>
            <a:endParaRPr lang="en-US" altLang="en-US" sz="9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algn="l" rtl="0" eaLnBrk="0">
              <a:lnSpc>
                <a:spcPct val="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10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Analyzing</a:t>
            </a:r>
            <a:r>
              <a:rPr sz="900" spc="25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24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policies</a:t>
            </a:r>
            <a:endParaRPr lang="en-US" altLang="en-US" sz="900" dirty="0"/>
          </a:p>
        </p:txBody>
      </p:sp>
      <p:sp>
        <p:nvSpPr>
          <p:cNvPr id="31" name="rect"/>
          <p:cNvSpPr/>
          <p:nvPr/>
        </p:nvSpPr>
        <p:spPr>
          <a:xfrm>
            <a:off x="344537" y="628307"/>
            <a:ext cx="113868" cy="113868"/>
          </a:xfrm>
          <a:prstGeom prst="rect">
            <a:avLst/>
          </a:prstGeom>
          <a:solidFill>
            <a:srgbClr val="00008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2" name="rect"/>
          <p:cNvSpPr/>
          <p:nvPr/>
        </p:nvSpPr>
        <p:spPr>
          <a:xfrm>
            <a:off x="344537" y="1204646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3" name="rect"/>
          <p:cNvSpPr/>
          <p:nvPr/>
        </p:nvSpPr>
        <p:spPr>
          <a:xfrm>
            <a:off x="344537" y="1492822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4" name="rect"/>
          <p:cNvSpPr/>
          <p:nvPr/>
        </p:nvSpPr>
        <p:spPr>
          <a:xfrm>
            <a:off x="344537" y="2933662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5" name="rect"/>
          <p:cNvSpPr/>
          <p:nvPr/>
        </p:nvSpPr>
        <p:spPr>
          <a:xfrm>
            <a:off x="344537" y="916483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6" name="rect"/>
          <p:cNvSpPr/>
          <p:nvPr/>
        </p:nvSpPr>
        <p:spPr>
          <a:xfrm>
            <a:off x="344537" y="2645499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7" name="rect"/>
          <p:cNvSpPr/>
          <p:nvPr/>
        </p:nvSpPr>
        <p:spPr>
          <a:xfrm>
            <a:off x="344537" y="2357324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8" name="rect"/>
          <p:cNvSpPr/>
          <p:nvPr/>
        </p:nvSpPr>
        <p:spPr>
          <a:xfrm>
            <a:off x="344537" y="2069161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9" name="rect"/>
          <p:cNvSpPr/>
          <p:nvPr/>
        </p:nvSpPr>
        <p:spPr>
          <a:xfrm>
            <a:off x="344537" y="1780985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0" name="textbox 40"/>
          <p:cNvSpPr/>
          <p:nvPr/>
        </p:nvSpPr>
        <p:spPr>
          <a:xfrm>
            <a:off x="331837" y="632254"/>
            <a:ext cx="139700" cy="24333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2000"/>
              </a:lnSpc>
              <a:tabLst>
                <a:tab pos="50165" algn="l"/>
              </a:tabLst>
            </a:pPr>
            <a:r>
              <a:rPr sz="7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70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7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7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3000"/>
              </a:lnSpc>
              <a:spcBef>
                <a:spcPts val="250"/>
              </a:spcBef>
              <a:tabLst>
                <a:tab pos="4445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4000"/>
              </a:lnSpc>
              <a:spcBef>
                <a:spcPts val="245"/>
              </a:spcBef>
              <a:tabLst>
                <a:tab pos="4445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3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1000"/>
              </a:lnSpc>
              <a:spcBef>
                <a:spcPts val="245"/>
              </a:spcBef>
              <a:tabLst>
                <a:tab pos="4318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1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2000"/>
              </a:lnSpc>
              <a:spcBef>
                <a:spcPts val="245"/>
              </a:spcBef>
              <a:tabLst>
                <a:tab pos="4445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2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4000"/>
              </a:lnSpc>
              <a:spcBef>
                <a:spcPts val="250"/>
              </a:spcBef>
              <a:tabLst>
                <a:tab pos="4445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6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3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2000"/>
              </a:lnSpc>
              <a:spcBef>
                <a:spcPts val="245"/>
              </a:spcBef>
              <a:tabLst>
                <a:tab pos="4445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7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4000"/>
              </a:lnSpc>
              <a:spcBef>
                <a:spcPts val="250"/>
              </a:spcBef>
              <a:tabLst>
                <a:tab pos="4445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8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4000"/>
              </a:lnSpc>
            </a:pPr>
            <a:endParaRPr lang="en-US" altLang="en-US" sz="200" dirty="0"/>
          </a:p>
          <a:p>
            <a:pPr marL="12700" algn="l" rtl="0" eaLnBrk="0">
              <a:lnSpc>
                <a:spcPct val="84000"/>
              </a:lnSpc>
              <a:spcBef>
                <a:spcPts val="0"/>
              </a:spcBef>
              <a:tabLst>
                <a:tab pos="4445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9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</p:txBody>
      </p:sp>
      <p:sp>
        <p:nvSpPr>
          <p:cNvPr id="41" name="textbox 41"/>
          <p:cNvSpPr/>
          <p:nvPr/>
        </p:nvSpPr>
        <p:spPr>
          <a:xfrm>
            <a:off x="105139" y="74059"/>
            <a:ext cx="557530" cy="2000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2000"/>
              </a:lnSpc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Outline</a:t>
            </a:r>
            <a:endParaRPr lang="en-US" altLang="en-US" sz="1400" dirty="0"/>
          </a:p>
        </p:txBody>
      </p:sp>
      <p:sp>
        <p:nvSpPr>
          <p:cNvPr id="42" name="textbox 42"/>
          <p:cNvSpPr/>
          <p:nvPr/>
        </p:nvSpPr>
        <p:spPr>
          <a:xfrm>
            <a:off x="76642" y="3316075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43" name="textbox 43"/>
          <p:cNvSpPr/>
          <p:nvPr/>
        </p:nvSpPr>
        <p:spPr>
          <a:xfrm>
            <a:off x="4354682" y="3316075"/>
            <a:ext cx="18033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" name="picture 7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717" name="textbox 717"/>
          <p:cNvSpPr/>
          <p:nvPr/>
        </p:nvSpPr>
        <p:spPr>
          <a:xfrm>
            <a:off x="103317" y="66225"/>
            <a:ext cx="4153534" cy="31299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Solve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Bellman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optimality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equat</a:t>
            </a:r>
            <a:r>
              <a:rPr sz="140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on</a:t>
            </a:r>
            <a:endParaRPr lang="en-US" altLang="en-US" sz="14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marL="268605" algn="l" rtl="0" eaLnBrk="0">
              <a:lnSpc>
                <a:spcPct val="96000"/>
              </a:lnSpc>
              <a:spcBef>
                <a:spcPts val="275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Procedure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summary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lang="en-US" altLang="en-US" sz="900" dirty="0"/>
          </a:p>
          <a:p>
            <a:pPr marL="263525" algn="l" rtl="0" eaLnBrk="0">
              <a:lnSpc>
                <a:spcPts val="1105"/>
              </a:lnSpc>
              <a:spcBef>
                <a:spcPts val="1020"/>
              </a:spcBef>
            </a:pP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any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current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estimated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s)</a:t>
            </a:r>
            <a:endParaRPr lang="en-US" altLang="en-US" sz="900" dirty="0"/>
          </a:p>
          <a:p>
            <a:pPr marL="263525" algn="l" rtl="0" eaLnBrk="0">
              <a:lnSpc>
                <a:spcPct val="96000"/>
              </a:lnSpc>
              <a:spcBef>
                <a:spcPts val="740"/>
              </a:spcBef>
            </a:pP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any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),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calculate</a:t>
            </a:r>
            <a:endParaRPr lang="en-US" altLang="en-US" sz="900" dirty="0"/>
          </a:p>
          <a:p>
            <a:pPr marL="387985" algn="l" rtl="0" eaLnBrk="0">
              <a:lnSpc>
                <a:spcPts val="1340"/>
              </a:lnSpc>
              <a:spcBef>
                <a:spcPts val="410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0" baseline="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</a:t>
            </a:r>
            <a:r>
              <a:rPr sz="1000" spc="0" baseline="-1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</a:t>
            </a:r>
            <a:r>
              <a:rPr sz="1000" spc="0" baseline="-1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700" spc="30" baseline="14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4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30" baseline="5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a)v</a:t>
            </a:r>
            <a:r>
              <a:rPr sz="1000" spc="0" baseline="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(s</a:t>
            </a:r>
            <a:r>
              <a:rPr sz="1000" spc="0" baseline="5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  <a:p>
            <a:pPr marL="1443990" indent="-1180465" algn="l" rtl="0" eaLnBrk="0">
              <a:lnSpc>
                <a:spcPct val="187000"/>
              </a:lnSpc>
              <a:spcBef>
                <a:spcPts val="615"/>
              </a:spcBef>
            </a:pP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Calculate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greedy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1000" spc="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1000" spc="7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+1</a:t>
            </a:r>
            <a:r>
              <a:rPr sz="6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as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                        </a:t>
            </a:r>
            <a:r>
              <a:rPr sz="1500" spc="50" baseline="-35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spc="0" baseline="-63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1000" spc="50" baseline="-63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+1</a:t>
            </a:r>
            <a:r>
              <a:rPr sz="1500" spc="50" baseline="-35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1500" spc="0" baseline="-35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500" spc="50" baseline="-3500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1500" spc="0" baseline="-35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500" spc="50" baseline="-35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-35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</a:t>
            </a:r>
            <a:endParaRPr lang="en-US" altLang="en-US" sz="900" dirty="0"/>
          </a:p>
          <a:p>
            <a:pPr algn="l" rtl="0" eaLnBrk="0">
              <a:lnSpc>
                <a:spcPct val="151000"/>
              </a:lnSpc>
            </a:pPr>
            <a:endParaRPr lang="en-US" altLang="en-US" sz="1000" dirty="0"/>
          </a:p>
          <a:p>
            <a:pPr marL="384810" algn="l" rtl="0" eaLnBrk="0">
              <a:lnSpc>
                <a:spcPts val="1105"/>
              </a:lnSpc>
              <a:spcBef>
                <a:spcPts val="270"/>
              </a:spcBef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where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arg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1000" spc="0" baseline="-1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6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0" baseline="-1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6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  <a:p>
            <a:pPr marL="263525" algn="l" rtl="0" eaLnBrk="0">
              <a:lnSpc>
                <a:spcPts val="1095"/>
              </a:lnSpc>
              <a:spcBef>
                <a:spcPts val="755"/>
              </a:spcBef>
            </a:pP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Calculate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0" baseline="-1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1000" spc="80" baseline="-1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+1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1000" spc="0" baseline="-1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6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0" baseline="-1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6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  <a:p>
            <a:pPr algn="l" rtl="0" eaLnBrk="0">
              <a:lnSpc>
                <a:spcPct val="124000"/>
              </a:lnSpc>
            </a:pPr>
            <a:endParaRPr lang="en-US" altLang="en-US" sz="300" dirty="0"/>
          </a:p>
          <a:p>
            <a:pPr marL="266065" indent="-5080" algn="l" rtl="0" eaLnBrk="0">
              <a:lnSpc>
                <a:spcPct val="151000"/>
              </a:lnSpc>
              <a:spcBef>
                <a:spcPts val="5"/>
              </a:spcBef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above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algorithm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actually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iteration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algorithm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as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discussed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next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lecture</a:t>
            </a:r>
            <a:r>
              <a:rPr sz="900" spc="1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</p:txBody>
      </p:sp>
      <p:sp>
        <p:nvSpPr>
          <p:cNvPr id="718" name="textbox 718"/>
          <p:cNvSpPr/>
          <p:nvPr/>
        </p:nvSpPr>
        <p:spPr>
          <a:xfrm>
            <a:off x="897050" y="2388815"/>
            <a:ext cx="73025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endParaRPr lang="en-US" altLang="en-US" sz="600" dirty="0"/>
          </a:p>
        </p:txBody>
      </p:sp>
      <p:sp>
        <p:nvSpPr>
          <p:cNvPr id="719" name="textbox 719"/>
          <p:cNvSpPr/>
          <p:nvPr/>
        </p:nvSpPr>
        <p:spPr>
          <a:xfrm>
            <a:off x="913075" y="2309292"/>
            <a:ext cx="69850" cy="996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6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μ</a:t>
            </a:r>
            <a:endParaRPr lang="en-US" altLang="en-US" sz="600" dirty="0"/>
          </a:p>
        </p:txBody>
      </p:sp>
      <p:pic>
        <p:nvPicPr>
          <p:cNvPr id="720" name="picture 7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966302" y="1846555"/>
            <a:ext cx="145074" cy="323895"/>
          </a:xfrm>
          <a:prstGeom prst="rect">
            <a:avLst/>
          </a:prstGeom>
        </p:spPr>
      </p:pic>
      <p:sp>
        <p:nvSpPr>
          <p:cNvPr id="721" name="textbox 721"/>
          <p:cNvSpPr/>
          <p:nvPr/>
        </p:nvSpPr>
        <p:spPr>
          <a:xfrm>
            <a:off x="2886175" y="2095534"/>
            <a:ext cx="73025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endParaRPr lang="en-US" altLang="en-US" sz="600" dirty="0"/>
          </a:p>
        </p:txBody>
      </p:sp>
      <p:sp>
        <p:nvSpPr>
          <p:cNvPr id="722" name="textbox 722"/>
          <p:cNvSpPr/>
          <p:nvPr/>
        </p:nvSpPr>
        <p:spPr>
          <a:xfrm>
            <a:off x="2887415" y="2015998"/>
            <a:ext cx="69850" cy="996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6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μ</a:t>
            </a:r>
            <a:endParaRPr lang="en-US" altLang="en-US" sz="600" dirty="0"/>
          </a:p>
        </p:txBody>
      </p:sp>
      <p:sp>
        <p:nvSpPr>
          <p:cNvPr id="723" name="textbox 723"/>
          <p:cNvSpPr/>
          <p:nvPr/>
        </p:nvSpPr>
        <p:spPr>
          <a:xfrm>
            <a:off x="2886175" y="1898150"/>
            <a:ext cx="73025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endParaRPr lang="en-US" altLang="en-US" sz="600" dirty="0"/>
          </a:p>
        </p:txBody>
      </p:sp>
      <p:sp>
        <p:nvSpPr>
          <p:cNvPr id="724" name="textbox 724"/>
          <p:cNvSpPr/>
          <p:nvPr/>
        </p:nvSpPr>
        <p:spPr>
          <a:xfrm>
            <a:off x="2898163" y="1818614"/>
            <a:ext cx="69850" cy="996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6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μ</a:t>
            </a:r>
            <a:endParaRPr lang="en-US" altLang="en-US" sz="600" dirty="0"/>
          </a:p>
        </p:txBody>
      </p:sp>
      <p:pic>
        <p:nvPicPr>
          <p:cNvPr id="725" name="picture 7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252312" y="1773675"/>
            <a:ext cx="639135" cy="416646"/>
          </a:xfrm>
          <a:prstGeom prst="rect">
            <a:avLst/>
          </a:prstGeom>
        </p:spPr>
      </p:pic>
      <p:sp>
        <p:nvSpPr>
          <p:cNvPr id="726" name="textbox 726"/>
          <p:cNvSpPr/>
          <p:nvPr/>
        </p:nvSpPr>
        <p:spPr>
          <a:xfrm>
            <a:off x="76641" y="3316073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727" name="textbox 727"/>
          <p:cNvSpPr/>
          <p:nvPr/>
        </p:nvSpPr>
        <p:spPr>
          <a:xfrm>
            <a:off x="4321962" y="3316073"/>
            <a:ext cx="21335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31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picture 7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729" name="textbox 729"/>
          <p:cNvSpPr/>
          <p:nvPr/>
        </p:nvSpPr>
        <p:spPr>
          <a:xfrm>
            <a:off x="103317" y="66225"/>
            <a:ext cx="4153534" cy="31299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Solve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Bellman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optimality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equat</a:t>
            </a:r>
            <a:r>
              <a:rPr sz="140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on</a:t>
            </a:r>
            <a:endParaRPr lang="en-US" altLang="en-US" sz="14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marL="268605" algn="l" rtl="0" eaLnBrk="0">
              <a:lnSpc>
                <a:spcPct val="96000"/>
              </a:lnSpc>
              <a:spcBef>
                <a:spcPts val="275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Procedure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summary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lang="en-US" altLang="en-US" sz="900" dirty="0"/>
          </a:p>
          <a:p>
            <a:pPr marL="263525" algn="l" rtl="0" eaLnBrk="0">
              <a:lnSpc>
                <a:spcPts val="1105"/>
              </a:lnSpc>
              <a:spcBef>
                <a:spcPts val="1020"/>
              </a:spcBef>
            </a:pP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any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current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estimated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s)</a:t>
            </a:r>
            <a:endParaRPr lang="en-US" altLang="en-US" sz="900" dirty="0"/>
          </a:p>
          <a:p>
            <a:pPr marL="263525" algn="l" rtl="0" eaLnBrk="0">
              <a:lnSpc>
                <a:spcPct val="96000"/>
              </a:lnSpc>
              <a:spcBef>
                <a:spcPts val="740"/>
              </a:spcBef>
            </a:pP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any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),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calculate</a:t>
            </a:r>
            <a:endParaRPr lang="en-US" altLang="en-US" sz="900" dirty="0"/>
          </a:p>
          <a:p>
            <a:pPr marL="387985" algn="l" rtl="0" eaLnBrk="0">
              <a:lnSpc>
                <a:spcPts val="1340"/>
              </a:lnSpc>
              <a:spcBef>
                <a:spcPts val="410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0" baseline="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</a:t>
            </a:r>
            <a:r>
              <a:rPr sz="1000" spc="0" baseline="-1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</a:t>
            </a:r>
            <a:r>
              <a:rPr sz="1000" spc="0" baseline="-1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700" spc="30" baseline="14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4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30" baseline="5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a)v</a:t>
            </a:r>
            <a:r>
              <a:rPr sz="1000" spc="0" baseline="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(s</a:t>
            </a:r>
            <a:r>
              <a:rPr sz="1000" spc="0" baseline="5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  <a:p>
            <a:pPr marL="1443990" indent="-1180465" algn="l" rtl="0" eaLnBrk="0">
              <a:lnSpc>
                <a:spcPct val="187000"/>
              </a:lnSpc>
              <a:spcBef>
                <a:spcPts val="615"/>
              </a:spcBef>
            </a:pP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Calculate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greedy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1000" spc="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1000" spc="7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+1</a:t>
            </a: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as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                        </a:t>
            </a:r>
            <a:r>
              <a:rPr sz="1500" spc="5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spc="0" baseline="-63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1000" spc="50" baseline="-63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+1</a:t>
            </a:r>
            <a:r>
              <a:rPr sz="1500" spc="5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500" spc="50" baseline="-35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500" spc="5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</a:t>
            </a:r>
            <a:endParaRPr lang="en-US" altLang="en-US" sz="900" dirty="0"/>
          </a:p>
          <a:p>
            <a:pPr algn="l" rtl="0" eaLnBrk="0">
              <a:lnSpc>
                <a:spcPct val="151000"/>
              </a:lnSpc>
            </a:pPr>
            <a:endParaRPr lang="en-US" altLang="en-US" sz="1000" dirty="0"/>
          </a:p>
          <a:p>
            <a:pPr marL="384810" algn="l" rtl="0" eaLnBrk="0">
              <a:lnSpc>
                <a:spcPts val="1105"/>
              </a:lnSpc>
              <a:spcBef>
                <a:spcPts val="270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where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arg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1000" spc="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6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6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  <a:p>
            <a:pPr marL="263525" algn="l" rtl="0" eaLnBrk="0">
              <a:lnSpc>
                <a:spcPts val="1095"/>
              </a:lnSpc>
              <a:spcBef>
                <a:spcPts val="755"/>
              </a:spcBef>
            </a:pP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Calculate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0" baseline="-1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1000" spc="80" baseline="-1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+1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1000" spc="0" baseline="-1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6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0" baseline="-1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6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  <a:p>
            <a:pPr algn="l" rtl="0" eaLnBrk="0">
              <a:lnSpc>
                <a:spcPct val="124000"/>
              </a:lnSpc>
            </a:pPr>
            <a:endParaRPr lang="en-US" altLang="en-US" sz="300" dirty="0"/>
          </a:p>
          <a:p>
            <a:pPr marL="266065" indent="-5080" algn="l" rtl="0" eaLnBrk="0">
              <a:lnSpc>
                <a:spcPct val="151000"/>
              </a:lnSpc>
              <a:spcBef>
                <a:spcPts val="5"/>
              </a:spcBef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above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algorithm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actually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iteration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algorithm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as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discussed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next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lecture</a:t>
            </a:r>
            <a:r>
              <a:rPr sz="900" spc="1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</p:txBody>
      </p:sp>
      <p:sp>
        <p:nvSpPr>
          <p:cNvPr id="730" name="textbox 730"/>
          <p:cNvSpPr/>
          <p:nvPr/>
        </p:nvSpPr>
        <p:spPr>
          <a:xfrm>
            <a:off x="897050" y="2388815"/>
            <a:ext cx="73025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endParaRPr lang="en-US" altLang="en-US" sz="600" dirty="0"/>
          </a:p>
        </p:txBody>
      </p:sp>
      <p:sp>
        <p:nvSpPr>
          <p:cNvPr id="731" name="textbox 731"/>
          <p:cNvSpPr/>
          <p:nvPr/>
        </p:nvSpPr>
        <p:spPr>
          <a:xfrm>
            <a:off x="913075" y="2309292"/>
            <a:ext cx="69850" cy="996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μ</a:t>
            </a:r>
            <a:endParaRPr lang="en-US" altLang="en-US" sz="600" dirty="0"/>
          </a:p>
        </p:txBody>
      </p:sp>
      <p:pic>
        <p:nvPicPr>
          <p:cNvPr id="732" name="picture 7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966302" y="1846555"/>
            <a:ext cx="145074" cy="323895"/>
          </a:xfrm>
          <a:prstGeom prst="rect">
            <a:avLst/>
          </a:prstGeom>
        </p:spPr>
      </p:pic>
      <p:sp>
        <p:nvSpPr>
          <p:cNvPr id="733" name="textbox 733"/>
          <p:cNvSpPr/>
          <p:nvPr/>
        </p:nvSpPr>
        <p:spPr>
          <a:xfrm>
            <a:off x="2886175" y="2095534"/>
            <a:ext cx="73025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endParaRPr lang="en-US" altLang="en-US" sz="600" dirty="0"/>
          </a:p>
        </p:txBody>
      </p:sp>
      <p:sp>
        <p:nvSpPr>
          <p:cNvPr id="734" name="textbox 734"/>
          <p:cNvSpPr/>
          <p:nvPr/>
        </p:nvSpPr>
        <p:spPr>
          <a:xfrm>
            <a:off x="2887415" y="2015998"/>
            <a:ext cx="69850" cy="996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μ</a:t>
            </a:r>
            <a:endParaRPr lang="en-US" altLang="en-US" sz="600" dirty="0"/>
          </a:p>
        </p:txBody>
      </p:sp>
      <p:sp>
        <p:nvSpPr>
          <p:cNvPr id="735" name="textbox 735"/>
          <p:cNvSpPr/>
          <p:nvPr/>
        </p:nvSpPr>
        <p:spPr>
          <a:xfrm>
            <a:off x="2886175" y="1898150"/>
            <a:ext cx="73025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endParaRPr lang="en-US" altLang="en-US" sz="600" dirty="0"/>
          </a:p>
        </p:txBody>
      </p:sp>
      <p:sp>
        <p:nvSpPr>
          <p:cNvPr id="736" name="textbox 736"/>
          <p:cNvSpPr/>
          <p:nvPr/>
        </p:nvSpPr>
        <p:spPr>
          <a:xfrm>
            <a:off x="2898163" y="1818614"/>
            <a:ext cx="69850" cy="996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μ</a:t>
            </a:r>
            <a:endParaRPr lang="en-US" altLang="en-US" sz="600" dirty="0"/>
          </a:p>
        </p:txBody>
      </p:sp>
      <p:pic>
        <p:nvPicPr>
          <p:cNvPr id="737" name="picture 7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252312" y="1773675"/>
            <a:ext cx="639135" cy="416646"/>
          </a:xfrm>
          <a:prstGeom prst="rect">
            <a:avLst/>
          </a:prstGeom>
        </p:spPr>
      </p:pic>
      <p:sp>
        <p:nvSpPr>
          <p:cNvPr id="738" name="textbox 738"/>
          <p:cNvSpPr/>
          <p:nvPr/>
        </p:nvSpPr>
        <p:spPr>
          <a:xfrm>
            <a:off x="76642" y="3316073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739" name="textbox 739"/>
          <p:cNvSpPr/>
          <p:nvPr/>
        </p:nvSpPr>
        <p:spPr>
          <a:xfrm>
            <a:off x="4321963" y="3316073"/>
            <a:ext cx="21335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31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0" name="picture 7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741" name="textbox 741"/>
          <p:cNvSpPr/>
          <p:nvPr/>
        </p:nvSpPr>
        <p:spPr>
          <a:xfrm>
            <a:off x="103317" y="66225"/>
            <a:ext cx="4153534" cy="31299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Solve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Bellman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optimality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equat</a:t>
            </a:r>
            <a:r>
              <a:rPr sz="140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on</a:t>
            </a:r>
            <a:endParaRPr lang="en-US" altLang="en-US" sz="14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marL="268605" algn="l" rtl="0" eaLnBrk="0">
              <a:lnSpc>
                <a:spcPct val="96000"/>
              </a:lnSpc>
              <a:spcBef>
                <a:spcPts val="275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Procedure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summary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lang="en-US" altLang="en-US" sz="900" dirty="0"/>
          </a:p>
          <a:p>
            <a:pPr marL="263525" algn="l" rtl="0" eaLnBrk="0">
              <a:lnSpc>
                <a:spcPts val="1105"/>
              </a:lnSpc>
              <a:spcBef>
                <a:spcPts val="1020"/>
              </a:spcBef>
            </a:pP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any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current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estimated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s)</a:t>
            </a:r>
            <a:endParaRPr lang="en-US" altLang="en-US" sz="900" dirty="0"/>
          </a:p>
          <a:p>
            <a:pPr marL="263525" algn="l" rtl="0" eaLnBrk="0">
              <a:lnSpc>
                <a:spcPct val="96000"/>
              </a:lnSpc>
              <a:spcBef>
                <a:spcPts val="740"/>
              </a:spcBef>
            </a:pP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any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),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calculate</a:t>
            </a:r>
            <a:endParaRPr lang="en-US" altLang="en-US" sz="900" dirty="0"/>
          </a:p>
          <a:p>
            <a:pPr marL="387985" algn="l" rtl="0" eaLnBrk="0">
              <a:lnSpc>
                <a:spcPts val="1340"/>
              </a:lnSpc>
              <a:spcBef>
                <a:spcPts val="410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0" baseline="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</a:t>
            </a:r>
            <a:r>
              <a:rPr sz="1000" spc="0" baseline="-1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</a:t>
            </a:r>
            <a:r>
              <a:rPr sz="1000" spc="0" baseline="-1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700" spc="30" baseline="14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4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30" baseline="5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a)v</a:t>
            </a:r>
            <a:r>
              <a:rPr sz="1000" spc="0" baseline="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(s</a:t>
            </a:r>
            <a:r>
              <a:rPr sz="1000" spc="0" baseline="5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  <a:p>
            <a:pPr marL="1443990" indent="-1180465" algn="l" rtl="0" eaLnBrk="0">
              <a:lnSpc>
                <a:spcPct val="187000"/>
              </a:lnSpc>
              <a:spcBef>
                <a:spcPts val="615"/>
              </a:spcBef>
            </a:pP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Calculate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greedy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1000" spc="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1000" spc="7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+1</a:t>
            </a: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as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                        </a:t>
            </a:r>
            <a:r>
              <a:rPr sz="1500" spc="5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spc="0" baseline="-63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1000" spc="50" baseline="-63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+1</a:t>
            </a:r>
            <a:r>
              <a:rPr sz="1500" spc="5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500" spc="50" baseline="-35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500" spc="5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</a:t>
            </a:r>
            <a:endParaRPr lang="en-US" altLang="en-US" sz="900" dirty="0"/>
          </a:p>
          <a:p>
            <a:pPr algn="l" rtl="0" eaLnBrk="0">
              <a:lnSpc>
                <a:spcPct val="151000"/>
              </a:lnSpc>
            </a:pPr>
            <a:endParaRPr lang="en-US" altLang="en-US" sz="1000" dirty="0"/>
          </a:p>
          <a:p>
            <a:pPr marL="384810" algn="l" rtl="0" eaLnBrk="0">
              <a:lnSpc>
                <a:spcPts val="1105"/>
              </a:lnSpc>
              <a:spcBef>
                <a:spcPts val="270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where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arg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1000" spc="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6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6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  <a:p>
            <a:pPr marL="263525" algn="l" rtl="0" eaLnBrk="0">
              <a:lnSpc>
                <a:spcPts val="1095"/>
              </a:lnSpc>
              <a:spcBef>
                <a:spcPts val="755"/>
              </a:spcBef>
            </a:pP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Calculate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1000" spc="8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+1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1000" spc="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  <a:p>
            <a:pPr algn="l" rtl="0" eaLnBrk="0">
              <a:lnSpc>
                <a:spcPct val="124000"/>
              </a:lnSpc>
            </a:pPr>
            <a:endParaRPr lang="en-US" altLang="en-US" sz="300" dirty="0"/>
          </a:p>
          <a:p>
            <a:pPr marL="266065" indent="-5080" algn="l" rtl="0" eaLnBrk="0">
              <a:lnSpc>
                <a:spcPct val="151000"/>
              </a:lnSpc>
              <a:spcBef>
                <a:spcPts val="5"/>
              </a:spcBef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above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algorithm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actually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iteration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algorithm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as</a:t>
            </a:r>
            <a:r>
              <a:rPr sz="900" spc="1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discussed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next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lecture</a:t>
            </a:r>
            <a:r>
              <a:rPr sz="900" spc="1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</p:txBody>
      </p:sp>
      <p:sp>
        <p:nvSpPr>
          <p:cNvPr id="742" name="textbox 742"/>
          <p:cNvSpPr/>
          <p:nvPr/>
        </p:nvSpPr>
        <p:spPr>
          <a:xfrm>
            <a:off x="897050" y="2388815"/>
            <a:ext cx="73025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endParaRPr lang="en-US" altLang="en-US" sz="600" dirty="0"/>
          </a:p>
        </p:txBody>
      </p:sp>
      <p:sp>
        <p:nvSpPr>
          <p:cNvPr id="743" name="textbox 743"/>
          <p:cNvSpPr/>
          <p:nvPr/>
        </p:nvSpPr>
        <p:spPr>
          <a:xfrm>
            <a:off x="913075" y="2309292"/>
            <a:ext cx="69850" cy="996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μ</a:t>
            </a:r>
            <a:endParaRPr lang="en-US" altLang="en-US" sz="600" dirty="0"/>
          </a:p>
        </p:txBody>
      </p:sp>
      <p:pic>
        <p:nvPicPr>
          <p:cNvPr id="744" name="picture 7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966302" y="1846555"/>
            <a:ext cx="145074" cy="323895"/>
          </a:xfrm>
          <a:prstGeom prst="rect">
            <a:avLst/>
          </a:prstGeom>
        </p:spPr>
      </p:pic>
      <p:sp>
        <p:nvSpPr>
          <p:cNvPr id="745" name="textbox 745"/>
          <p:cNvSpPr/>
          <p:nvPr/>
        </p:nvSpPr>
        <p:spPr>
          <a:xfrm>
            <a:off x="2886175" y="2095534"/>
            <a:ext cx="73025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endParaRPr lang="en-US" altLang="en-US" sz="600" dirty="0"/>
          </a:p>
        </p:txBody>
      </p:sp>
      <p:sp>
        <p:nvSpPr>
          <p:cNvPr id="746" name="textbox 746"/>
          <p:cNvSpPr/>
          <p:nvPr/>
        </p:nvSpPr>
        <p:spPr>
          <a:xfrm>
            <a:off x="2887415" y="2015998"/>
            <a:ext cx="69850" cy="996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μ</a:t>
            </a:r>
            <a:endParaRPr lang="en-US" altLang="en-US" sz="600" dirty="0"/>
          </a:p>
        </p:txBody>
      </p:sp>
      <p:sp>
        <p:nvSpPr>
          <p:cNvPr id="747" name="textbox 747"/>
          <p:cNvSpPr/>
          <p:nvPr/>
        </p:nvSpPr>
        <p:spPr>
          <a:xfrm>
            <a:off x="2886175" y="1898150"/>
            <a:ext cx="73025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endParaRPr lang="en-US" altLang="en-US" sz="600" dirty="0"/>
          </a:p>
        </p:txBody>
      </p:sp>
      <p:sp>
        <p:nvSpPr>
          <p:cNvPr id="748" name="textbox 748"/>
          <p:cNvSpPr/>
          <p:nvPr/>
        </p:nvSpPr>
        <p:spPr>
          <a:xfrm>
            <a:off x="2898163" y="1818614"/>
            <a:ext cx="69850" cy="996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μ</a:t>
            </a:r>
            <a:endParaRPr lang="en-US" altLang="en-US" sz="600" dirty="0"/>
          </a:p>
        </p:txBody>
      </p:sp>
      <p:pic>
        <p:nvPicPr>
          <p:cNvPr id="749" name="picture 7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252312" y="1773675"/>
            <a:ext cx="639135" cy="416646"/>
          </a:xfrm>
          <a:prstGeom prst="rect">
            <a:avLst/>
          </a:prstGeom>
        </p:spPr>
      </p:pic>
      <p:sp>
        <p:nvSpPr>
          <p:cNvPr id="750" name="textbox 750"/>
          <p:cNvSpPr/>
          <p:nvPr/>
        </p:nvSpPr>
        <p:spPr>
          <a:xfrm>
            <a:off x="76642" y="3316073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751" name="textbox 751"/>
          <p:cNvSpPr/>
          <p:nvPr/>
        </p:nvSpPr>
        <p:spPr>
          <a:xfrm>
            <a:off x="4321964" y="3316073"/>
            <a:ext cx="21335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31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2" name="picture 7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753" name="textbox 753"/>
          <p:cNvSpPr/>
          <p:nvPr/>
        </p:nvSpPr>
        <p:spPr>
          <a:xfrm>
            <a:off x="103317" y="66225"/>
            <a:ext cx="4153534" cy="31299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Solve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Bellman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optimality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equat</a:t>
            </a:r>
            <a:r>
              <a:rPr sz="140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on</a:t>
            </a:r>
            <a:endParaRPr lang="en-US" altLang="en-US" sz="14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marL="268605" algn="l" rtl="0" eaLnBrk="0">
              <a:lnSpc>
                <a:spcPct val="96000"/>
              </a:lnSpc>
              <a:spcBef>
                <a:spcPts val="275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Procedure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summary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lang="en-US" altLang="en-US" sz="900" dirty="0"/>
          </a:p>
          <a:p>
            <a:pPr marL="263525" algn="l" rtl="0" eaLnBrk="0">
              <a:lnSpc>
                <a:spcPts val="1105"/>
              </a:lnSpc>
              <a:spcBef>
                <a:spcPts val="1020"/>
              </a:spcBef>
            </a:pP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any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current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estimated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s)</a:t>
            </a:r>
            <a:endParaRPr lang="en-US" altLang="en-US" sz="900" dirty="0"/>
          </a:p>
          <a:p>
            <a:pPr marL="263525" algn="l" rtl="0" eaLnBrk="0">
              <a:lnSpc>
                <a:spcPct val="96000"/>
              </a:lnSpc>
              <a:spcBef>
                <a:spcPts val="740"/>
              </a:spcBef>
            </a:pP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any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),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calculate</a:t>
            </a:r>
            <a:endParaRPr lang="en-US" altLang="en-US" sz="900" dirty="0"/>
          </a:p>
          <a:p>
            <a:pPr marL="387985" algn="l" rtl="0" eaLnBrk="0">
              <a:lnSpc>
                <a:spcPts val="1340"/>
              </a:lnSpc>
              <a:spcBef>
                <a:spcPts val="410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0" baseline="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</a:t>
            </a:r>
            <a:r>
              <a:rPr sz="1000" spc="0" baseline="-1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</a:t>
            </a:r>
            <a:r>
              <a:rPr sz="1000" spc="0" baseline="-1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700" spc="30" baseline="14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4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30" baseline="5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a)v</a:t>
            </a:r>
            <a:r>
              <a:rPr sz="1000" spc="0" baseline="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(s</a:t>
            </a:r>
            <a:r>
              <a:rPr sz="1000" spc="0" baseline="5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  <a:p>
            <a:pPr marL="1443990" indent="-1180465" algn="l" rtl="0" eaLnBrk="0">
              <a:lnSpc>
                <a:spcPct val="187000"/>
              </a:lnSpc>
              <a:spcBef>
                <a:spcPts val="615"/>
              </a:spcBef>
            </a:pP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Calculate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greedy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1000" spc="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1000" spc="7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+1</a:t>
            </a: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as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                        </a:t>
            </a:r>
            <a:r>
              <a:rPr sz="1500" spc="5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spc="0" baseline="-63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1000" spc="50" baseline="-63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+1</a:t>
            </a:r>
            <a:r>
              <a:rPr sz="1500" spc="5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500" spc="50" baseline="-35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500" spc="5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-3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</a:t>
            </a:r>
            <a:endParaRPr lang="en-US" altLang="en-US" sz="900" dirty="0"/>
          </a:p>
          <a:p>
            <a:pPr algn="l" rtl="0" eaLnBrk="0">
              <a:lnSpc>
                <a:spcPct val="151000"/>
              </a:lnSpc>
            </a:pPr>
            <a:endParaRPr lang="en-US" altLang="en-US" sz="1000" dirty="0"/>
          </a:p>
          <a:p>
            <a:pPr marL="384810" algn="l" rtl="0" eaLnBrk="0">
              <a:lnSpc>
                <a:spcPts val="1105"/>
              </a:lnSpc>
              <a:spcBef>
                <a:spcPts val="270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where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arg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1000" spc="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6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6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  <a:p>
            <a:pPr marL="263525" algn="l" rtl="0" eaLnBrk="0">
              <a:lnSpc>
                <a:spcPts val="1095"/>
              </a:lnSpc>
              <a:spcBef>
                <a:spcPts val="755"/>
              </a:spcBef>
            </a:pP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Calculate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1000" spc="8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+1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1000" spc="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  <a:p>
            <a:pPr algn="l" rtl="0" eaLnBrk="0">
              <a:lnSpc>
                <a:spcPct val="124000"/>
              </a:lnSpc>
            </a:pPr>
            <a:endParaRPr lang="en-US" altLang="en-US" sz="300" dirty="0"/>
          </a:p>
          <a:p>
            <a:pPr marL="266065" indent="-5080" algn="l" rtl="0" eaLnBrk="0">
              <a:lnSpc>
                <a:spcPct val="151000"/>
              </a:lnSpc>
              <a:spcBef>
                <a:spcPts val="5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above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algorithm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actually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</a:t>
            </a:r>
            <a:r>
              <a:rPr sz="900" spc="14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iteration</a:t>
            </a:r>
            <a:r>
              <a:rPr sz="900" spc="14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algorithm</a:t>
            </a:r>
            <a:r>
              <a:rPr sz="900" spc="14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as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discussed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next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lecture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</p:txBody>
      </p:sp>
      <p:sp>
        <p:nvSpPr>
          <p:cNvPr id="754" name="textbox 754"/>
          <p:cNvSpPr/>
          <p:nvPr/>
        </p:nvSpPr>
        <p:spPr>
          <a:xfrm>
            <a:off x="897050" y="2388815"/>
            <a:ext cx="73025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endParaRPr lang="en-US" altLang="en-US" sz="600" dirty="0"/>
          </a:p>
        </p:txBody>
      </p:sp>
      <p:sp>
        <p:nvSpPr>
          <p:cNvPr id="755" name="textbox 755"/>
          <p:cNvSpPr/>
          <p:nvPr/>
        </p:nvSpPr>
        <p:spPr>
          <a:xfrm>
            <a:off x="913075" y="2309292"/>
            <a:ext cx="69850" cy="996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μ</a:t>
            </a:r>
            <a:endParaRPr lang="en-US" altLang="en-US" sz="600" dirty="0"/>
          </a:p>
        </p:txBody>
      </p:sp>
      <p:pic>
        <p:nvPicPr>
          <p:cNvPr id="756" name="picture 7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966302" y="1846555"/>
            <a:ext cx="145074" cy="323895"/>
          </a:xfrm>
          <a:prstGeom prst="rect">
            <a:avLst/>
          </a:prstGeom>
        </p:spPr>
      </p:pic>
      <p:sp>
        <p:nvSpPr>
          <p:cNvPr id="757" name="textbox 757"/>
          <p:cNvSpPr/>
          <p:nvPr/>
        </p:nvSpPr>
        <p:spPr>
          <a:xfrm>
            <a:off x="2886175" y="2095534"/>
            <a:ext cx="73025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endParaRPr lang="en-US" altLang="en-US" sz="600" dirty="0"/>
          </a:p>
        </p:txBody>
      </p:sp>
      <p:sp>
        <p:nvSpPr>
          <p:cNvPr id="758" name="textbox 758"/>
          <p:cNvSpPr/>
          <p:nvPr/>
        </p:nvSpPr>
        <p:spPr>
          <a:xfrm>
            <a:off x="2887415" y="2015998"/>
            <a:ext cx="69850" cy="996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μ</a:t>
            </a:r>
            <a:endParaRPr lang="en-US" altLang="en-US" sz="600" dirty="0"/>
          </a:p>
        </p:txBody>
      </p:sp>
      <p:sp>
        <p:nvSpPr>
          <p:cNvPr id="759" name="textbox 759"/>
          <p:cNvSpPr/>
          <p:nvPr/>
        </p:nvSpPr>
        <p:spPr>
          <a:xfrm>
            <a:off x="2886175" y="1898150"/>
            <a:ext cx="73025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endParaRPr lang="en-US" altLang="en-US" sz="600" dirty="0"/>
          </a:p>
        </p:txBody>
      </p:sp>
      <p:sp>
        <p:nvSpPr>
          <p:cNvPr id="760" name="textbox 760"/>
          <p:cNvSpPr/>
          <p:nvPr/>
        </p:nvSpPr>
        <p:spPr>
          <a:xfrm>
            <a:off x="2898163" y="1818614"/>
            <a:ext cx="69850" cy="996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μ</a:t>
            </a:r>
            <a:endParaRPr lang="en-US" altLang="en-US" sz="600" dirty="0"/>
          </a:p>
        </p:txBody>
      </p:sp>
      <p:pic>
        <p:nvPicPr>
          <p:cNvPr id="761" name="picture 7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252312" y="1773675"/>
            <a:ext cx="639135" cy="416646"/>
          </a:xfrm>
          <a:prstGeom prst="rect">
            <a:avLst/>
          </a:prstGeom>
        </p:spPr>
      </p:pic>
      <p:sp>
        <p:nvSpPr>
          <p:cNvPr id="762" name="textbox 762"/>
          <p:cNvSpPr/>
          <p:nvPr/>
        </p:nvSpPr>
        <p:spPr>
          <a:xfrm>
            <a:off x="76642" y="3316073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763" name="textbox 763"/>
          <p:cNvSpPr/>
          <p:nvPr/>
        </p:nvSpPr>
        <p:spPr>
          <a:xfrm>
            <a:off x="4321964" y="3316073"/>
            <a:ext cx="21335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31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" name="picture 7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765" name="textbox 765"/>
          <p:cNvSpPr/>
          <p:nvPr/>
        </p:nvSpPr>
        <p:spPr>
          <a:xfrm>
            <a:off x="350836" y="1653544"/>
            <a:ext cx="3615690" cy="11106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20955" algn="l" rtl="0" eaLnBrk="0">
              <a:lnSpc>
                <a:spcPct val="93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Example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Manually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solve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BOE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  <a:p>
            <a:pPr marL="15875" algn="l" rtl="0" eaLnBrk="0">
              <a:lnSpc>
                <a:spcPct val="182000"/>
              </a:lnSpc>
              <a:spcBef>
                <a:spcPts val="0"/>
              </a:spcBef>
            </a:pP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Why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manually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?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Can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understand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better.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                 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Why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simple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example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?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Can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calculated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manually.</a:t>
            </a:r>
            <a:endParaRPr lang="en-US" altLang="en-US" sz="900" dirty="0"/>
          </a:p>
          <a:p>
            <a:pPr marL="12700" algn="l" rtl="0" eaLnBrk="0">
              <a:lnSpc>
                <a:spcPts val="1105"/>
              </a:lnSpc>
              <a:spcBef>
                <a:spcPts val="1020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Actions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000" spc="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</a:t>
            </a: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000" spc="7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000" spc="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represent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go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left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stay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unchanged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and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go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right.</a:t>
            </a:r>
            <a:endParaRPr lang="en-US" altLang="en-US" sz="900" dirty="0"/>
          </a:p>
          <a:p>
            <a:pPr algn="l" rtl="0" eaLnBrk="0">
              <a:lnSpc>
                <a:spcPct val="122000"/>
              </a:lnSpc>
            </a:pPr>
            <a:endParaRPr lang="en-US" altLang="en-US" sz="300" dirty="0"/>
          </a:p>
          <a:p>
            <a:pPr marL="21590" algn="l" rtl="0" eaLnBrk="0">
              <a:lnSpc>
                <a:spcPct val="96000"/>
              </a:lnSpc>
              <a:spcBef>
                <a:spcPts val="5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Reward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entering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target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area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+1;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try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go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out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of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boundary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</p:txBody>
      </p:sp>
      <p:graphicFrame>
        <p:nvGraphicFramePr>
          <p:cNvPr id="766" name="table 766"/>
          <p:cNvGraphicFramePr>
            <a:graphicFrameLocks noGrp="1"/>
          </p:cNvGraphicFramePr>
          <p:nvPr/>
        </p:nvGraphicFramePr>
        <p:xfrm>
          <a:off x="1533662" y="911322"/>
          <a:ext cx="1540510" cy="519430"/>
        </p:xfrm>
        <a:graphic>
          <a:graphicData uri="http://schemas.openxmlformats.org/drawingml/2006/table">
            <a:tbl>
              <a:tblPr/>
              <a:tblGrid>
                <a:gridCol w="516255"/>
                <a:gridCol w="510540"/>
                <a:gridCol w="513715"/>
              </a:tblGrid>
              <a:tr h="51943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224790" algn="l" rtl="0" eaLnBrk="0">
                        <a:lnSpc>
                          <a:spcPct val="84000"/>
                        </a:lnSpc>
                      </a:pP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6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lang="en-US" altLang="en-US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4000"/>
                        </a:lnSpc>
                      </a:pPr>
                      <a:endParaRPr lang="en-US" altLang="en-US" sz="1000" dirty="0"/>
                    </a:p>
                    <a:p>
                      <a:pPr marL="222250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6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lang="en-US" altLang="en-US" sz="600" dirty="0"/>
                    </a:p>
                    <a:p>
                      <a:pPr marL="75565" algn="l" rtl="0" eaLnBrk="0">
                        <a:lnSpc>
                          <a:spcPts val="920"/>
                        </a:lnSpc>
                      </a:pP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target</a:t>
                      </a:r>
                      <a:r>
                        <a:rPr sz="600" spc="3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area</a:t>
                      </a:r>
                      <a:endParaRPr lang="en-US" altLang="en-US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9000"/>
                        </a:lnSpc>
                      </a:pPr>
                      <a:endParaRPr lang="en-US" altLang="en-US" sz="1000" dirty="0"/>
                    </a:p>
                    <a:p>
                      <a:pPr marL="219710" algn="l" rtl="0" eaLnBrk="0">
                        <a:lnSpc>
                          <a:spcPct val="84000"/>
                        </a:lnSpc>
                        <a:spcBef>
                          <a:spcPts val="5"/>
                        </a:spcBef>
                      </a:pP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6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lang="en-US" altLang="en-US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67" name="textbox 767"/>
          <p:cNvSpPr/>
          <p:nvPr/>
        </p:nvSpPr>
        <p:spPr>
          <a:xfrm>
            <a:off x="111698" y="66225"/>
            <a:ext cx="635634" cy="2165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13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Examp</a:t>
            </a:r>
            <a:r>
              <a:rPr sz="1300" spc="-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</a:t>
            </a:r>
            <a:r>
              <a:rPr sz="13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</a:t>
            </a:r>
            <a:endParaRPr lang="en-US" altLang="en-US" sz="1300" dirty="0"/>
          </a:p>
        </p:txBody>
      </p:sp>
      <p:sp>
        <p:nvSpPr>
          <p:cNvPr id="768" name="textbox 768"/>
          <p:cNvSpPr/>
          <p:nvPr/>
        </p:nvSpPr>
        <p:spPr>
          <a:xfrm>
            <a:off x="76643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769" name="textbox 769"/>
          <p:cNvSpPr/>
          <p:nvPr/>
        </p:nvSpPr>
        <p:spPr>
          <a:xfrm>
            <a:off x="4321964" y="3316074"/>
            <a:ext cx="21335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32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0" name="picture 7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graphicFrame>
        <p:nvGraphicFramePr>
          <p:cNvPr id="771" name="table 771"/>
          <p:cNvGraphicFramePr>
            <a:graphicFrameLocks noGrp="1"/>
          </p:cNvGraphicFramePr>
          <p:nvPr/>
        </p:nvGraphicFramePr>
        <p:xfrm>
          <a:off x="703706" y="1829612"/>
          <a:ext cx="3200399" cy="814705"/>
        </p:xfrm>
        <a:graphic>
          <a:graphicData uri="http://schemas.openxmlformats.org/drawingml/2006/table">
            <a:tbl>
              <a:tblPr/>
              <a:tblGrid>
                <a:gridCol w="833119"/>
                <a:gridCol w="821055"/>
                <a:gridCol w="722629"/>
                <a:gridCol w="823595"/>
              </a:tblGrid>
              <a:tr h="20510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300" dirty="0"/>
                    </a:p>
                    <a:p>
                      <a:pPr marL="83185" algn="l" rtl="0" eaLnBrk="0">
                        <a:lnSpc>
                          <a:spcPct val="97000"/>
                        </a:lnSpc>
                        <a:spcBef>
                          <a:spcPts val="5"/>
                        </a:spcBef>
                      </a:pPr>
                      <a:r>
                        <a:rPr sz="900" spc="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q</a:t>
                      </a:r>
                      <a:r>
                        <a:rPr sz="900" spc="8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-</a:t>
                      </a:r>
                      <a:r>
                        <a:rPr sz="900" spc="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value</a:t>
                      </a:r>
                      <a:r>
                        <a:rPr sz="900" spc="7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table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300" dirty="0"/>
                    </a:p>
                    <a:p>
                      <a:pPr marL="358140" algn="l" rtl="0" eaLnBrk="0">
                        <a:lnSpc>
                          <a:spcPts val="1235"/>
                        </a:lnSpc>
                        <a:spcBef>
                          <a:spcPts val="5"/>
                        </a:spcBef>
                      </a:pPr>
                      <a:r>
                        <a:rPr sz="900" spc="-1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1000" spc="-10" baseline="400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</a:t>
                      </a:r>
                      <a:endParaRPr lang="en-US" altLang="en-US" sz="65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600" dirty="0"/>
                    </a:p>
                    <a:p>
                      <a:pPr marL="371475" algn="l" rtl="0" eaLnBrk="0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r>
                        <a:rPr sz="600" spc="2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endParaRPr lang="en-US" altLang="en-US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300" dirty="0"/>
                    </a:p>
                    <a:p>
                      <a:pPr marL="354330" algn="l" rtl="0" eaLnBrk="0">
                        <a:lnSpc>
                          <a:spcPts val="1235"/>
                        </a:lnSpc>
                        <a:spcBef>
                          <a:spcPts val="5"/>
                        </a:spcBef>
                      </a:pPr>
                      <a:r>
                        <a:rPr sz="900" spc="7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1000" spc="60" baseline="400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</a:t>
                      </a:r>
                      <a:endParaRPr lang="en-US" altLang="en-US" sz="65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56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600" dirty="0"/>
                    </a:p>
                    <a:p>
                      <a:pPr marL="428625" algn="l" rtl="0" eaLnBrk="0">
                        <a:lnSpc>
                          <a:spcPct val="84000"/>
                        </a:lnSpc>
                        <a:spcBef>
                          <a:spcPts val="5"/>
                        </a:spcBef>
                      </a:pPr>
                      <a:r>
                        <a:rPr sz="600" spc="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</a:t>
                      </a:r>
                      <a:endParaRPr lang="en-US" altLang="en-US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200" dirty="0"/>
                    </a:p>
                    <a:p>
                      <a:pPr marL="86360" algn="l" rtl="0" eaLnBrk="0">
                        <a:lnSpc>
                          <a:spcPct val="95000"/>
                        </a:lnSpc>
                        <a:spcBef>
                          <a:spcPts val="0"/>
                        </a:spcBef>
                      </a:pPr>
                      <a:r>
                        <a:rPr sz="900" spc="7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_</a:t>
                      </a:r>
                      <a:r>
                        <a:rPr sz="900" spc="7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</a:t>
                      </a:r>
                      <a:r>
                        <a:rPr sz="900" spc="7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7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+</a:t>
                      </a:r>
                      <a:r>
                        <a:rPr sz="900" spc="7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Vv</a:t>
                      </a:r>
                      <a:r>
                        <a:rPr sz="900" spc="7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900" spc="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1000" spc="70" baseline="-1000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</a:t>
                      </a:r>
                      <a:r>
                        <a:rPr sz="600" spc="7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6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)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200" dirty="0"/>
                    </a:p>
                    <a:p>
                      <a:pPr marL="81280" algn="l" rtl="0" eaLnBrk="0">
                        <a:lnSpc>
                          <a:spcPct val="95000"/>
                        </a:lnSpc>
                        <a:spcBef>
                          <a:spcPts val="0"/>
                        </a:spcBef>
                      </a:pPr>
                      <a:r>
                        <a:rPr sz="900" spc="4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900" spc="4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4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+</a:t>
                      </a:r>
                      <a:r>
                        <a:rPr sz="900" spc="4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Vv</a:t>
                      </a:r>
                      <a:r>
                        <a:rPr sz="900" spc="4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900" spc="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1000" spc="40" baseline="-1000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</a:t>
                      </a:r>
                      <a:r>
                        <a:rPr sz="600" spc="4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2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)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200" dirty="0"/>
                    </a:p>
                    <a:p>
                      <a:pPr marL="136525" algn="l" rtl="0" eaLnBrk="0">
                        <a:lnSpc>
                          <a:spcPct val="95000"/>
                        </a:lnSpc>
                        <a:spcBef>
                          <a:spcPts val="0"/>
                        </a:spcBef>
                      </a:pPr>
                      <a:r>
                        <a:rPr sz="900" spc="4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</a:t>
                      </a:r>
                      <a:r>
                        <a:rPr sz="900" spc="4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4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+</a:t>
                      </a:r>
                      <a:r>
                        <a:rPr sz="900" spc="4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Vv</a:t>
                      </a:r>
                      <a:r>
                        <a:rPr sz="900" spc="4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900" spc="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1000" spc="40" baseline="-1000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2</a:t>
                      </a:r>
                      <a:r>
                        <a:rPr sz="600" spc="1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)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56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600" dirty="0"/>
                    </a:p>
                    <a:p>
                      <a:pPr marL="424815" algn="l" rtl="0" eaLnBrk="0">
                        <a:lnSpc>
                          <a:spcPct val="84000"/>
                        </a:lnSpc>
                        <a:spcBef>
                          <a:spcPts val="5"/>
                        </a:spcBef>
                      </a:pPr>
                      <a:r>
                        <a:rPr sz="600" spc="1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2</a:t>
                      </a:r>
                      <a:endParaRPr lang="en-US" altLang="en-US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200" dirty="0"/>
                    </a:p>
                    <a:p>
                      <a:pPr marL="130175" algn="l" rtl="0" eaLnBrk="0">
                        <a:lnSpc>
                          <a:spcPct val="95000"/>
                        </a:lnSpc>
                      </a:pPr>
                      <a:r>
                        <a:rPr sz="900" spc="4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900" spc="4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4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+</a:t>
                      </a:r>
                      <a:r>
                        <a:rPr sz="900" spc="4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Vv</a:t>
                      </a:r>
                      <a:r>
                        <a:rPr sz="900" spc="4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900" spc="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1000" spc="40" baseline="-1000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</a:t>
                      </a:r>
                      <a:r>
                        <a:rPr sz="600" spc="4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2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)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200" dirty="0"/>
                    </a:p>
                    <a:p>
                      <a:pPr marL="86995" algn="l" rtl="0" eaLnBrk="0">
                        <a:lnSpc>
                          <a:spcPct val="95000"/>
                        </a:lnSpc>
                      </a:pPr>
                      <a:r>
                        <a:rPr sz="900" spc="4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</a:t>
                      </a:r>
                      <a:r>
                        <a:rPr sz="900" spc="4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4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+</a:t>
                      </a:r>
                      <a:r>
                        <a:rPr sz="900" spc="4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Vv</a:t>
                      </a:r>
                      <a:r>
                        <a:rPr sz="900" spc="4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900" spc="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1000" spc="40" baseline="-1000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2</a:t>
                      </a:r>
                      <a:r>
                        <a:rPr sz="600" spc="1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)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200" dirty="0"/>
                    </a:p>
                    <a:p>
                      <a:pPr marL="130175" algn="l" rtl="0" eaLnBrk="0">
                        <a:lnSpc>
                          <a:spcPct val="95000"/>
                        </a:lnSpc>
                      </a:pPr>
                      <a:r>
                        <a:rPr sz="900" spc="4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900" spc="4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4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+</a:t>
                      </a:r>
                      <a:r>
                        <a:rPr sz="900" spc="4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Vv</a:t>
                      </a:r>
                      <a:r>
                        <a:rPr sz="900" spc="4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900" spc="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1000" spc="40" baseline="-1000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3</a:t>
                      </a:r>
                      <a:r>
                        <a:rPr sz="600" spc="4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2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)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600" dirty="0"/>
                    </a:p>
                    <a:p>
                      <a:pPr marL="424180" algn="l" rtl="0" eaLnBrk="0">
                        <a:lnSpc>
                          <a:spcPct val="85000"/>
                        </a:lnSpc>
                      </a:pPr>
                      <a:r>
                        <a:rPr sz="600" spc="2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3</a:t>
                      </a:r>
                      <a:endParaRPr lang="en-US" altLang="en-US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7000"/>
                        </a:lnSpc>
                      </a:pPr>
                      <a:endParaRPr lang="en-US" altLang="en-US" sz="200" dirty="0"/>
                    </a:p>
                    <a:p>
                      <a:pPr marL="136525" algn="l" rtl="0" eaLnBrk="0">
                        <a:lnSpc>
                          <a:spcPct val="95000"/>
                        </a:lnSpc>
                        <a:spcBef>
                          <a:spcPts val="0"/>
                        </a:spcBef>
                      </a:pPr>
                      <a:r>
                        <a:rPr sz="900" spc="4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</a:t>
                      </a:r>
                      <a:r>
                        <a:rPr sz="900" spc="4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4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+</a:t>
                      </a:r>
                      <a:r>
                        <a:rPr sz="900" spc="4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Vv</a:t>
                      </a:r>
                      <a:r>
                        <a:rPr sz="900" spc="4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900" spc="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1000" spc="40" baseline="-1000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2</a:t>
                      </a:r>
                      <a:r>
                        <a:rPr sz="600" spc="1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)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7000"/>
                        </a:lnSpc>
                      </a:pPr>
                      <a:endParaRPr lang="en-US" altLang="en-US" sz="200" dirty="0"/>
                    </a:p>
                    <a:p>
                      <a:pPr marL="81280" algn="l" rtl="0" eaLnBrk="0">
                        <a:lnSpc>
                          <a:spcPct val="95000"/>
                        </a:lnSpc>
                        <a:spcBef>
                          <a:spcPts val="0"/>
                        </a:spcBef>
                      </a:pPr>
                      <a:r>
                        <a:rPr sz="900" spc="4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900" spc="4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4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+</a:t>
                      </a:r>
                      <a:r>
                        <a:rPr sz="900" spc="4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Vv</a:t>
                      </a:r>
                      <a:r>
                        <a:rPr sz="900" spc="4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900" spc="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1000" spc="40" baseline="-1000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3</a:t>
                      </a:r>
                      <a:r>
                        <a:rPr sz="600" spc="4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2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)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7000"/>
                        </a:lnSpc>
                      </a:pPr>
                      <a:endParaRPr lang="en-US" altLang="en-US" sz="200" dirty="0"/>
                    </a:p>
                    <a:p>
                      <a:pPr marL="86360" algn="l" rtl="0" eaLnBrk="0">
                        <a:lnSpc>
                          <a:spcPct val="95000"/>
                        </a:lnSpc>
                        <a:spcBef>
                          <a:spcPts val="0"/>
                        </a:spcBef>
                      </a:pPr>
                      <a:r>
                        <a:rPr sz="900" spc="7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_</a:t>
                      </a:r>
                      <a:r>
                        <a:rPr sz="900" spc="7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</a:t>
                      </a:r>
                      <a:r>
                        <a:rPr sz="900" spc="7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7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+</a:t>
                      </a:r>
                      <a:r>
                        <a:rPr sz="900" spc="7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Vv</a:t>
                      </a:r>
                      <a:r>
                        <a:rPr sz="900" spc="7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900" spc="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1000" spc="70" baseline="-1000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3</a:t>
                      </a:r>
                      <a:r>
                        <a:rPr sz="600" spc="7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6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)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72" name="table 772"/>
          <p:cNvGraphicFramePr>
            <a:graphicFrameLocks noGrp="1"/>
          </p:cNvGraphicFramePr>
          <p:nvPr/>
        </p:nvGraphicFramePr>
        <p:xfrm>
          <a:off x="1533662" y="807855"/>
          <a:ext cx="1540510" cy="519430"/>
        </p:xfrm>
        <a:graphic>
          <a:graphicData uri="http://schemas.openxmlformats.org/drawingml/2006/table">
            <a:tbl>
              <a:tblPr/>
              <a:tblGrid>
                <a:gridCol w="516255"/>
                <a:gridCol w="510540"/>
                <a:gridCol w="513715"/>
              </a:tblGrid>
              <a:tr h="51943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224790" algn="l" rtl="0" eaLnBrk="0">
                        <a:lnSpc>
                          <a:spcPct val="84000"/>
                        </a:lnSpc>
                      </a:pP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6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lang="en-US" altLang="en-US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4000"/>
                        </a:lnSpc>
                      </a:pPr>
                      <a:endParaRPr lang="en-US" altLang="en-US" sz="1000" dirty="0"/>
                    </a:p>
                    <a:p>
                      <a:pPr marL="222250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6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lang="en-US" altLang="en-US" sz="600" dirty="0"/>
                    </a:p>
                    <a:p>
                      <a:pPr marL="75565" algn="l" rtl="0" eaLnBrk="0">
                        <a:lnSpc>
                          <a:spcPts val="920"/>
                        </a:lnSpc>
                      </a:pP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target</a:t>
                      </a:r>
                      <a:r>
                        <a:rPr sz="600" spc="3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area</a:t>
                      </a:r>
                      <a:endParaRPr lang="en-US" altLang="en-US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9000"/>
                        </a:lnSpc>
                      </a:pPr>
                      <a:endParaRPr lang="en-US" altLang="en-US" sz="1000" dirty="0"/>
                    </a:p>
                    <a:p>
                      <a:pPr marL="219710" algn="l" rtl="0" eaLnBrk="0">
                        <a:lnSpc>
                          <a:spcPct val="84000"/>
                        </a:lnSpc>
                        <a:spcBef>
                          <a:spcPts val="5"/>
                        </a:spcBef>
                      </a:pP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6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lang="en-US" altLang="en-US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73" name="textbox 773"/>
          <p:cNvSpPr/>
          <p:nvPr/>
        </p:nvSpPr>
        <p:spPr>
          <a:xfrm>
            <a:off x="351849" y="1550065"/>
            <a:ext cx="1118235" cy="156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values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of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</p:txBody>
      </p:sp>
      <p:sp>
        <p:nvSpPr>
          <p:cNvPr id="774" name="textbox 774"/>
          <p:cNvSpPr/>
          <p:nvPr/>
        </p:nvSpPr>
        <p:spPr>
          <a:xfrm>
            <a:off x="111698" y="66225"/>
            <a:ext cx="635634" cy="2165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13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Examp</a:t>
            </a:r>
            <a:r>
              <a:rPr sz="1300" spc="-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</a:t>
            </a:r>
            <a:r>
              <a:rPr sz="13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</a:t>
            </a:r>
            <a:endParaRPr lang="en-US" altLang="en-US" sz="1300" dirty="0"/>
          </a:p>
        </p:txBody>
      </p:sp>
      <p:sp>
        <p:nvSpPr>
          <p:cNvPr id="775" name="textbox 775"/>
          <p:cNvSpPr/>
          <p:nvPr/>
        </p:nvSpPr>
        <p:spPr>
          <a:xfrm>
            <a:off x="355644" y="2769582"/>
            <a:ext cx="915669" cy="1682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120"/>
              </a:lnSpc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Consider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</a:t>
            </a:r>
            <a:r>
              <a:rPr sz="900" spc="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9</a:t>
            </a:r>
            <a:endParaRPr lang="en-US" altLang="en-US" sz="900" dirty="0"/>
          </a:p>
        </p:txBody>
      </p:sp>
      <p:sp>
        <p:nvSpPr>
          <p:cNvPr id="776" name="textbox 776"/>
          <p:cNvSpPr/>
          <p:nvPr/>
        </p:nvSpPr>
        <p:spPr>
          <a:xfrm>
            <a:off x="76643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777" name="textbox 777"/>
          <p:cNvSpPr/>
          <p:nvPr/>
        </p:nvSpPr>
        <p:spPr>
          <a:xfrm>
            <a:off x="4321964" y="3316074"/>
            <a:ext cx="21335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33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  <p:sp>
        <p:nvSpPr>
          <p:cNvPr id="778" name="textbox 778"/>
          <p:cNvSpPr/>
          <p:nvPr/>
        </p:nvSpPr>
        <p:spPr>
          <a:xfrm>
            <a:off x="2649963" y="1865249"/>
            <a:ext cx="87630" cy="178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200"/>
              </a:lnSpc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900" dirty="0"/>
          </a:p>
        </p:txBody>
      </p:sp>
      <p:sp>
        <p:nvSpPr>
          <p:cNvPr id="779" name="textbox 779"/>
          <p:cNvSpPr/>
          <p:nvPr/>
        </p:nvSpPr>
        <p:spPr>
          <a:xfrm>
            <a:off x="1057504" y="2067687"/>
            <a:ext cx="78105" cy="178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200"/>
              </a:lnSpc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endParaRPr lang="en-US" altLang="en-US" sz="900" dirty="0"/>
          </a:p>
        </p:txBody>
      </p:sp>
      <p:sp>
        <p:nvSpPr>
          <p:cNvPr id="780" name="textbox 780"/>
          <p:cNvSpPr/>
          <p:nvPr/>
        </p:nvSpPr>
        <p:spPr>
          <a:xfrm>
            <a:off x="1057504" y="2270125"/>
            <a:ext cx="78105" cy="178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200"/>
              </a:lnSpc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endParaRPr lang="en-US" altLang="en-US" sz="900" dirty="0"/>
          </a:p>
        </p:txBody>
      </p:sp>
      <p:sp>
        <p:nvSpPr>
          <p:cNvPr id="781" name="textbox 781"/>
          <p:cNvSpPr/>
          <p:nvPr/>
        </p:nvSpPr>
        <p:spPr>
          <a:xfrm>
            <a:off x="1057504" y="2472563"/>
            <a:ext cx="78105" cy="178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200"/>
              </a:lnSpc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endParaRPr lang="en-US" altLang="en-US" sz="9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2" name="picture 78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graphicFrame>
        <p:nvGraphicFramePr>
          <p:cNvPr id="783" name="table 783"/>
          <p:cNvGraphicFramePr>
            <a:graphicFrameLocks noGrp="1"/>
          </p:cNvGraphicFramePr>
          <p:nvPr/>
        </p:nvGraphicFramePr>
        <p:xfrm>
          <a:off x="703706" y="1829611"/>
          <a:ext cx="3200399" cy="814705"/>
        </p:xfrm>
        <a:graphic>
          <a:graphicData uri="http://schemas.openxmlformats.org/drawingml/2006/table">
            <a:tbl>
              <a:tblPr/>
              <a:tblGrid>
                <a:gridCol w="833119"/>
                <a:gridCol w="821055"/>
                <a:gridCol w="722629"/>
                <a:gridCol w="823595"/>
              </a:tblGrid>
              <a:tr h="20510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300" dirty="0"/>
                    </a:p>
                    <a:p>
                      <a:pPr marL="83185" algn="l" rtl="0" eaLnBrk="0">
                        <a:lnSpc>
                          <a:spcPct val="97000"/>
                        </a:lnSpc>
                        <a:spcBef>
                          <a:spcPts val="5"/>
                        </a:spcBef>
                      </a:pPr>
                      <a:r>
                        <a:rPr sz="9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q</a:t>
                      </a:r>
                      <a:r>
                        <a:rPr sz="9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-</a:t>
                      </a:r>
                      <a:r>
                        <a:rPr sz="9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value</a:t>
                      </a:r>
                      <a:r>
                        <a:rPr sz="9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table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300" dirty="0"/>
                    </a:p>
                    <a:p>
                      <a:pPr marL="358140" algn="l" rtl="0" eaLnBrk="0">
                        <a:lnSpc>
                          <a:spcPts val="1235"/>
                        </a:lnSpc>
                        <a:spcBef>
                          <a:spcPts val="5"/>
                        </a:spcBef>
                      </a:pPr>
                      <a:r>
                        <a:rPr sz="900" spc="-1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1000" spc="-10" baseline="400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</a:t>
                      </a:r>
                      <a:endParaRPr lang="en-US" altLang="en-US" sz="65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600" dirty="0"/>
                    </a:p>
                    <a:p>
                      <a:pPr marL="371475" algn="l" rtl="0" eaLnBrk="0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r>
                        <a:rPr sz="600" spc="2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endParaRPr lang="en-US" altLang="en-US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300" dirty="0"/>
                    </a:p>
                    <a:p>
                      <a:pPr marL="354330" algn="l" rtl="0" eaLnBrk="0">
                        <a:lnSpc>
                          <a:spcPts val="1235"/>
                        </a:lnSpc>
                        <a:spcBef>
                          <a:spcPts val="5"/>
                        </a:spcBef>
                      </a:pPr>
                      <a:r>
                        <a:rPr sz="900" spc="7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1000" spc="60" baseline="400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</a:t>
                      </a:r>
                      <a:endParaRPr lang="en-US" altLang="en-US" sz="65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56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600" dirty="0"/>
                    </a:p>
                    <a:p>
                      <a:pPr marL="428625" algn="l" rtl="0" eaLnBrk="0">
                        <a:lnSpc>
                          <a:spcPct val="84000"/>
                        </a:lnSpc>
                        <a:spcBef>
                          <a:spcPts val="5"/>
                        </a:spcBef>
                      </a:pPr>
                      <a:r>
                        <a:rPr sz="6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</a:t>
                      </a:r>
                      <a:endParaRPr lang="en-US" altLang="en-US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200" dirty="0"/>
                    </a:p>
                    <a:p>
                      <a:pPr marL="86360" algn="l" rtl="0" eaLnBrk="0">
                        <a:lnSpc>
                          <a:spcPct val="95000"/>
                        </a:lnSpc>
                        <a:spcBef>
                          <a:spcPts val="0"/>
                        </a:spcBef>
                      </a:pPr>
                      <a:r>
                        <a:rPr sz="9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_</a:t>
                      </a:r>
                      <a:r>
                        <a:rPr sz="9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</a:t>
                      </a:r>
                      <a:r>
                        <a:rPr sz="9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+</a:t>
                      </a:r>
                      <a:r>
                        <a:rPr sz="9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Vv</a:t>
                      </a:r>
                      <a:r>
                        <a:rPr sz="9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9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1000" spc="70" baseline="-10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</a:t>
                      </a:r>
                      <a:r>
                        <a:rPr sz="6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)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200" dirty="0"/>
                    </a:p>
                    <a:p>
                      <a:pPr marL="81280" algn="l" rtl="0" eaLnBrk="0">
                        <a:lnSpc>
                          <a:spcPct val="95000"/>
                        </a:lnSpc>
                        <a:spcBef>
                          <a:spcPts val="0"/>
                        </a:spcBef>
                      </a:pPr>
                      <a:r>
                        <a:rPr sz="9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9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+</a:t>
                      </a:r>
                      <a:r>
                        <a:rPr sz="9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Vv</a:t>
                      </a:r>
                      <a:r>
                        <a:rPr sz="9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9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1000" spc="40" baseline="-10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</a:t>
                      </a:r>
                      <a:r>
                        <a:rPr sz="6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)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200" dirty="0"/>
                    </a:p>
                    <a:p>
                      <a:pPr marL="136525" algn="l" rtl="0" eaLnBrk="0">
                        <a:lnSpc>
                          <a:spcPct val="95000"/>
                        </a:lnSpc>
                        <a:spcBef>
                          <a:spcPts val="0"/>
                        </a:spcBef>
                      </a:pPr>
                      <a:r>
                        <a:rPr sz="9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</a:t>
                      </a:r>
                      <a:r>
                        <a:rPr sz="9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+</a:t>
                      </a:r>
                      <a:r>
                        <a:rPr sz="9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Vv</a:t>
                      </a:r>
                      <a:r>
                        <a:rPr sz="9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9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1000" spc="40" baseline="-10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2</a:t>
                      </a:r>
                      <a:r>
                        <a:rPr sz="6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)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56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600" dirty="0"/>
                    </a:p>
                    <a:p>
                      <a:pPr marL="424815" algn="l" rtl="0" eaLnBrk="0">
                        <a:lnSpc>
                          <a:spcPct val="84000"/>
                        </a:lnSpc>
                        <a:spcBef>
                          <a:spcPts val="5"/>
                        </a:spcBef>
                      </a:pPr>
                      <a:r>
                        <a:rPr sz="600" spc="1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2</a:t>
                      </a:r>
                      <a:endParaRPr lang="en-US" altLang="en-US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200" dirty="0"/>
                    </a:p>
                    <a:p>
                      <a:pPr marL="130175" algn="l" rtl="0" eaLnBrk="0">
                        <a:lnSpc>
                          <a:spcPct val="95000"/>
                        </a:lnSpc>
                      </a:pPr>
                      <a:r>
                        <a:rPr sz="9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9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+</a:t>
                      </a:r>
                      <a:r>
                        <a:rPr sz="9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Vv</a:t>
                      </a:r>
                      <a:r>
                        <a:rPr sz="9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9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1000" spc="40" baseline="-10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</a:t>
                      </a:r>
                      <a:r>
                        <a:rPr sz="6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)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200" dirty="0"/>
                    </a:p>
                    <a:p>
                      <a:pPr marL="86995" algn="l" rtl="0" eaLnBrk="0">
                        <a:lnSpc>
                          <a:spcPct val="95000"/>
                        </a:lnSpc>
                      </a:pPr>
                      <a:r>
                        <a:rPr sz="9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</a:t>
                      </a:r>
                      <a:r>
                        <a:rPr sz="9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+</a:t>
                      </a:r>
                      <a:r>
                        <a:rPr sz="9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Vv</a:t>
                      </a:r>
                      <a:r>
                        <a:rPr sz="9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9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1000" spc="40" baseline="-10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2</a:t>
                      </a:r>
                      <a:r>
                        <a:rPr sz="6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)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200" dirty="0"/>
                    </a:p>
                    <a:p>
                      <a:pPr marL="130175" algn="l" rtl="0" eaLnBrk="0">
                        <a:lnSpc>
                          <a:spcPct val="95000"/>
                        </a:lnSpc>
                      </a:pPr>
                      <a:r>
                        <a:rPr sz="9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9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+</a:t>
                      </a:r>
                      <a:r>
                        <a:rPr sz="9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Vv</a:t>
                      </a:r>
                      <a:r>
                        <a:rPr sz="9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9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1000" spc="40" baseline="-10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3</a:t>
                      </a:r>
                      <a:r>
                        <a:rPr sz="6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)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600" dirty="0"/>
                    </a:p>
                    <a:p>
                      <a:pPr marL="424180" algn="l" rtl="0" eaLnBrk="0">
                        <a:lnSpc>
                          <a:spcPct val="85000"/>
                        </a:lnSpc>
                      </a:pPr>
                      <a:r>
                        <a:rPr sz="600" spc="2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3</a:t>
                      </a:r>
                      <a:endParaRPr lang="en-US" altLang="en-US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7000"/>
                        </a:lnSpc>
                      </a:pPr>
                      <a:endParaRPr lang="en-US" altLang="en-US" sz="200" dirty="0"/>
                    </a:p>
                    <a:p>
                      <a:pPr marL="136525" algn="l" rtl="0" eaLnBrk="0">
                        <a:lnSpc>
                          <a:spcPct val="95000"/>
                        </a:lnSpc>
                        <a:spcBef>
                          <a:spcPts val="0"/>
                        </a:spcBef>
                      </a:pPr>
                      <a:r>
                        <a:rPr sz="9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</a:t>
                      </a:r>
                      <a:r>
                        <a:rPr sz="9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+</a:t>
                      </a:r>
                      <a:r>
                        <a:rPr sz="9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Vv</a:t>
                      </a:r>
                      <a:r>
                        <a:rPr sz="9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9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1000" spc="40" baseline="-10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2</a:t>
                      </a:r>
                      <a:r>
                        <a:rPr sz="6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)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7000"/>
                        </a:lnSpc>
                      </a:pPr>
                      <a:endParaRPr lang="en-US" altLang="en-US" sz="200" dirty="0"/>
                    </a:p>
                    <a:p>
                      <a:pPr marL="81280" algn="l" rtl="0" eaLnBrk="0">
                        <a:lnSpc>
                          <a:spcPct val="95000"/>
                        </a:lnSpc>
                        <a:spcBef>
                          <a:spcPts val="0"/>
                        </a:spcBef>
                      </a:pPr>
                      <a:r>
                        <a:rPr sz="9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9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+</a:t>
                      </a:r>
                      <a:r>
                        <a:rPr sz="9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Vv</a:t>
                      </a:r>
                      <a:r>
                        <a:rPr sz="9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9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1000" spc="40" baseline="-10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3</a:t>
                      </a:r>
                      <a:r>
                        <a:rPr sz="6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)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7000"/>
                        </a:lnSpc>
                      </a:pPr>
                      <a:endParaRPr lang="en-US" altLang="en-US" sz="200" dirty="0"/>
                    </a:p>
                    <a:p>
                      <a:pPr marL="86360" algn="l" rtl="0" eaLnBrk="0">
                        <a:lnSpc>
                          <a:spcPct val="95000"/>
                        </a:lnSpc>
                        <a:spcBef>
                          <a:spcPts val="0"/>
                        </a:spcBef>
                      </a:pPr>
                      <a:r>
                        <a:rPr sz="9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_</a:t>
                      </a:r>
                      <a:r>
                        <a:rPr sz="9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</a:t>
                      </a:r>
                      <a:r>
                        <a:rPr sz="9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+</a:t>
                      </a:r>
                      <a:r>
                        <a:rPr sz="9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Vv</a:t>
                      </a:r>
                      <a:r>
                        <a:rPr sz="9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9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1000" spc="70" baseline="-10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3</a:t>
                      </a:r>
                      <a:r>
                        <a:rPr sz="6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9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)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84" name="table 784"/>
          <p:cNvGraphicFramePr>
            <a:graphicFrameLocks noGrp="1"/>
          </p:cNvGraphicFramePr>
          <p:nvPr/>
        </p:nvGraphicFramePr>
        <p:xfrm>
          <a:off x="1533662" y="807855"/>
          <a:ext cx="1540510" cy="519430"/>
        </p:xfrm>
        <a:graphic>
          <a:graphicData uri="http://schemas.openxmlformats.org/drawingml/2006/table">
            <a:tbl>
              <a:tblPr/>
              <a:tblGrid>
                <a:gridCol w="516255"/>
                <a:gridCol w="510540"/>
                <a:gridCol w="513715"/>
              </a:tblGrid>
              <a:tr h="51943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224790" algn="l" rtl="0" eaLnBrk="0">
                        <a:lnSpc>
                          <a:spcPct val="84000"/>
                        </a:lnSpc>
                      </a:pP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6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lang="en-US" altLang="en-US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4000"/>
                        </a:lnSpc>
                      </a:pPr>
                      <a:endParaRPr lang="en-US" altLang="en-US" sz="1000" dirty="0"/>
                    </a:p>
                    <a:p>
                      <a:pPr marL="222250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6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lang="en-US" altLang="en-US" sz="600" dirty="0"/>
                    </a:p>
                    <a:p>
                      <a:pPr marL="75565" algn="l" rtl="0" eaLnBrk="0">
                        <a:lnSpc>
                          <a:spcPts val="920"/>
                        </a:lnSpc>
                      </a:pP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target</a:t>
                      </a:r>
                      <a:r>
                        <a:rPr sz="600" spc="3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area</a:t>
                      </a:r>
                      <a:endParaRPr lang="en-US" altLang="en-US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9000"/>
                        </a:lnSpc>
                      </a:pPr>
                      <a:endParaRPr lang="en-US" altLang="en-US" sz="1000" dirty="0"/>
                    </a:p>
                    <a:p>
                      <a:pPr marL="219710" algn="l" rtl="0" eaLnBrk="0">
                        <a:lnSpc>
                          <a:spcPct val="84000"/>
                        </a:lnSpc>
                        <a:spcBef>
                          <a:spcPts val="5"/>
                        </a:spcBef>
                      </a:pPr>
                      <a:r>
                        <a:rPr sz="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6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lang="en-US" altLang="en-US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85" name="textbox 785"/>
          <p:cNvSpPr/>
          <p:nvPr/>
        </p:nvSpPr>
        <p:spPr>
          <a:xfrm>
            <a:off x="351848" y="1550063"/>
            <a:ext cx="1118235" cy="156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values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of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</p:txBody>
      </p:sp>
      <p:sp>
        <p:nvSpPr>
          <p:cNvPr id="786" name="textbox 786"/>
          <p:cNvSpPr/>
          <p:nvPr/>
        </p:nvSpPr>
        <p:spPr>
          <a:xfrm>
            <a:off x="111698" y="66225"/>
            <a:ext cx="635634" cy="2165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13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Examp</a:t>
            </a:r>
            <a:r>
              <a:rPr sz="1300" spc="-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</a:t>
            </a:r>
            <a:r>
              <a:rPr sz="13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</a:t>
            </a:r>
            <a:endParaRPr lang="en-US" altLang="en-US" sz="1300" dirty="0"/>
          </a:p>
        </p:txBody>
      </p:sp>
      <p:sp>
        <p:nvSpPr>
          <p:cNvPr id="787" name="textbox 787"/>
          <p:cNvSpPr/>
          <p:nvPr/>
        </p:nvSpPr>
        <p:spPr>
          <a:xfrm>
            <a:off x="355644" y="2769581"/>
            <a:ext cx="915669" cy="1682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12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Consider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9</a:t>
            </a:r>
            <a:endParaRPr lang="en-US" altLang="en-US" sz="900" dirty="0"/>
          </a:p>
        </p:txBody>
      </p:sp>
      <p:sp>
        <p:nvSpPr>
          <p:cNvPr id="788" name="textbox 788"/>
          <p:cNvSpPr/>
          <p:nvPr/>
        </p:nvSpPr>
        <p:spPr>
          <a:xfrm>
            <a:off x="76642" y="3316072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789" name="textbox 789"/>
          <p:cNvSpPr/>
          <p:nvPr/>
        </p:nvSpPr>
        <p:spPr>
          <a:xfrm>
            <a:off x="4321963" y="3316072"/>
            <a:ext cx="21335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33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  <p:sp>
        <p:nvSpPr>
          <p:cNvPr id="790" name="textbox 790"/>
          <p:cNvSpPr/>
          <p:nvPr/>
        </p:nvSpPr>
        <p:spPr>
          <a:xfrm>
            <a:off x="2649962" y="1865248"/>
            <a:ext cx="87630" cy="178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200"/>
              </a:lnSpc>
            </a:pP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900" dirty="0"/>
          </a:p>
        </p:txBody>
      </p:sp>
      <p:sp>
        <p:nvSpPr>
          <p:cNvPr id="791" name="textbox 791"/>
          <p:cNvSpPr/>
          <p:nvPr/>
        </p:nvSpPr>
        <p:spPr>
          <a:xfrm>
            <a:off x="1057503" y="2067686"/>
            <a:ext cx="78105" cy="178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200"/>
              </a:lnSpc>
            </a:pP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endParaRPr lang="en-US" altLang="en-US" sz="900" dirty="0"/>
          </a:p>
        </p:txBody>
      </p:sp>
      <p:sp>
        <p:nvSpPr>
          <p:cNvPr id="792" name="textbox 792"/>
          <p:cNvSpPr/>
          <p:nvPr/>
        </p:nvSpPr>
        <p:spPr>
          <a:xfrm>
            <a:off x="1057503" y="2270124"/>
            <a:ext cx="78105" cy="178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200"/>
              </a:lnSpc>
            </a:pP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endParaRPr lang="en-US" altLang="en-US" sz="900" dirty="0"/>
          </a:p>
        </p:txBody>
      </p:sp>
      <p:sp>
        <p:nvSpPr>
          <p:cNvPr id="793" name="textbox 793"/>
          <p:cNvSpPr/>
          <p:nvPr/>
        </p:nvSpPr>
        <p:spPr>
          <a:xfrm>
            <a:off x="1057503" y="2472562"/>
            <a:ext cx="78105" cy="178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200"/>
              </a:lnSpc>
            </a:pP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endParaRPr lang="en-US" altLang="en-US" sz="9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4" name="picture 7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795" name="textbox 795"/>
          <p:cNvSpPr/>
          <p:nvPr/>
        </p:nvSpPr>
        <p:spPr>
          <a:xfrm>
            <a:off x="349065" y="2180214"/>
            <a:ext cx="3169285" cy="9385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9050" algn="l" rtl="0" eaLnBrk="0">
              <a:lnSpc>
                <a:spcPct val="96000"/>
              </a:lnSpc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Greedy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select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greatest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  <a:p>
            <a:pPr algn="r" rtl="0" eaLnBrk="0">
              <a:lnSpc>
                <a:spcPct val="98000"/>
              </a:lnSpc>
              <a:spcBef>
                <a:spcPts val="1030"/>
              </a:spcBef>
            </a:pP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000" spc="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6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4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1,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000" spc="4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6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4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1,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000" spc="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</a:t>
            </a:r>
            <a:r>
              <a:rPr sz="6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4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6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endParaRPr lang="en-US" altLang="en-US" sz="900" dirty="0"/>
          </a:p>
          <a:p>
            <a:pPr marL="12700" algn="l" rtl="0" eaLnBrk="0">
              <a:lnSpc>
                <a:spcPts val="1105"/>
              </a:lnSpc>
              <a:spcBef>
                <a:spcPts val="985"/>
              </a:spcBef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60" baseline="-1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1000" spc="0" baseline="-1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6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60" baseline="-1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6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  <a:p>
            <a:pPr algn="l" rtl="0" eaLnBrk="0">
              <a:lnSpc>
                <a:spcPct val="113000"/>
              </a:lnSpc>
            </a:pPr>
            <a:endParaRPr lang="en-US" altLang="en-US" sz="700" dirty="0"/>
          </a:p>
          <a:p>
            <a:pPr marL="1175385" algn="l" rtl="0" eaLnBrk="0">
              <a:lnSpc>
                <a:spcPct val="95000"/>
              </a:lnSpc>
              <a:spcBef>
                <a:spcPts val="5"/>
              </a:spcBef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5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5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5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5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5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5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6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endParaRPr lang="en-US" altLang="en-US" sz="900" dirty="0"/>
          </a:p>
        </p:txBody>
      </p:sp>
      <p:sp>
        <p:nvSpPr>
          <p:cNvPr id="796" name="textbox 796"/>
          <p:cNvSpPr/>
          <p:nvPr/>
        </p:nvSpPr>
        <p:spPr>
          <a:xfrm>
            <a:off x="111698" y="66225"/>
            <a:ext cx="2253614" cy="8051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13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Examp</a:t>
            </a:r>
            <a:r>
              <a:rPr sz="1300" spc="-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</a:t>
            </a:r>
            <a:r>
              <a:rPr sz="13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</a:t>
            </a:r>
            <a:endParaRPr lang="en-US" altLang="en-US" sz="1300" dirty="0"/>
          </a:p>
          <a:p>
            <a:pPr algn="l" rtl="0" eaLnBrk="0">
              <a:lnSpc>
                <a:spcPct val="124000"/>
              </a:lnSpc>
            </a:pPr>
            <a:endParaRPr lang="en-US" altLang="en-US" sz="1000" dirty="0"/>
          </a:p>
          <a:p>
            <a:pPr marL="255270" algn="l" rtl="0" eaLnBrk="0">
              <a:lnSpc>
                <a:spcPts val="1190"/>
              </a:lnSpc>
              <a:spcBef>
                <a:spcPts val="275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Our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objective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ﬁ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nd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80" baseline="49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0" baseline="-3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and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spc="0" baseline="49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endParaRPr lang="en-US" altLang="en-US" sz="650" dirty="0"/>
          </a:p>
          <a:p>
            <a:pPr algn="l" rtl="0" eaLnBrk="0">
              <a:lnSpc>
                <a:spcPct val="131000"/>
              </a:lnSpc>
            </a:pPr>
            <a:endParaRPr lang="en-US" altLang="en-US" sz="300" dirty="0"/>
          </a:p>
          <a:p>
            <a:pPr marL="255270" algn="l" rtl="0" eaLnBrk="0">
              <a:lnSpc>
                <a:spcPts val="1210"/>
              </a:lnSpc>
              <a:spcBef>
                <a:spcPts val="5"/>
              </a:spcBef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lang="en-US" altLang="en-US" sz="900" dirty="0"/>
          </a:p>
        </p:txBody>
      </p:sp>
      <p:graphicFrame>
        <p:nvGraphicFramePr>
          <p:cNvPr id="797" name="table 797"/>
          <p:cNvGraphicFramePr>
            <a:graphicFrameLocks noGrp="1"/>
          </p:cNvGraphicFramePr>
          <p:nvPr/>
        </p:nvGraphicFramePr>
        <p:xfrm>
          <a:off x="1716290" y="1303312"/>
          <a:ext cx="1175385" cy="814705"/>
        </p:xfrm>
        <a:graphic>
          <a:graphicData uri="http://schemas.openxmlformats.org/drawingml/2006/table">
            <a:tbl>
              <a:tblPr/>
              <a:tblGrid>
                <a:gridCol w="270509"/>
                <a:gridCol w="313689"/>
                <a:gridCol w="275589"/>
                <a:gridCol w="315595"/>
              </a:tblGrid>
              <a:tr h="2044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300" dirty="0"/>
                    </a:p>
                    <a:p>
                      <a:pPr marL="104140" algn="l" rtl="0" eaLnBrk="0">
                        <a:lnSpc>
                          <a:spcPts val="1230"/>
                        </a:lnSpc>
                        <a:spcBef>
                          <a:spcPts val="5"/>
                        </a:spcBef>
                      </a:pPr>
                      <a:r>
                        <a:rPr sz="900" spc="-1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1000" spc="-10" baseline="400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</a:t>
                      </a:r>
                      <a:endParaRPr lang="en-US" altLang="en-US" sz="65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600" dirty="0"/>
                    </a:p>
                    <a:p>
                      <a:pPr marL="147320" algn="l" rtl="0" eaLnBrk="0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r>
                        <a:rPr sz="600" spc="2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endParaRPr lang="en-US" altLang="en-US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300" dirty="0"/>
                    </a:p>
                    <a:p>
                      <a:pPr marL="99695" algn="l" rtl="0" eaLnBrk="0">
                        <a:lnSpc>
                          <a:spcPts val="1230"/>
                        </a:lnSpc>
                        <a:spcBef>
                          <a:spcPts val="5"/>
                        </a:spcBef>
                      </a:pPr>
                      <a:r>
                        <a:rPr sz="900" spc="7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1000" spc="60" baseline="400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</a:t>
                      </a:r>
                      <a:endParaRPr lang="en-US" altLang="en-US" sz="65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56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600" dirty="0"/>
                    </a:p>
                    <a:p>
                      <a:pPr marL="147320" algn="l" rtl="0" eaLnBrk="0">
                        <a:lnSpc>
                          <a:spcPct val="84000"/>
                        </a:lnSpc>
                        <a:spcBef>
                          <a:spcPts val="0"/>
                        </a:spcBef>
                      </a:pPr>
                      <a:r>
                        <a:rPr sz="600" spc="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</a:t>
                      </a:r>
                      <a:endParaRPr lang="en-US" altLang="en-US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300" dirty="0"/>
                    </a:p>
                    <a:p>
                      <a:pPr marL="86360" algn="l" rtl="0" eaLnBrk="0">
                        <a:lnSpc>
                          <a:spcPct val="68000"/>
                        </a:lnSpc>
                        <a:spcBef>
                          <a:spcPts val="0"/>
                        </a:spcBef>
                      </a:pPr>
                      <a:r>
                        <a:rPr sz="900" spc="19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_</a:t>
                      </a:r>
                      <a:r>
                        <a:rPr sz="900" spc="18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300" dirty="0"/>
                    </a:p>
                    <a:p>
                      <a:pPr marL="110490" algn="l" rtl="0" eaLnBrk="0">
                        <a:lnSpc>
                          <a:spcPct val="82000"/>
                        </a:lnSpc>
                        <a:spcBef>
                          <a:spcPts val="0"/>
                        </a:spcBef>
                      </a:pPr>
                      <a:r>
                        <a:rPr sz="900" spc="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300" dirty="0"/>
                    </a:p>
                    <a:p>
                      <a:pPr marL="135890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</a:pPr>
                      <a:r>
                        <a:rPr sz="900" spc="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56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600" dirty="0"/>
                    </a:p>
                    <a:p>
                      <a:pPr marL="143510" algn="l" rtl="0" eaLnBrk="0">
                        <a:lnSpc>
                          <a:spcPct val="84000"/>
                        </a:lnSpc>
                      </a:pPr>
                      <a:r>
                        <a:rPr sz="600" spc="1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2</a:t>
                      </a:r>
                      <a:endParaRPr lang="en-US" altLang="en-US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300" dirty="0"/>
                    </a:p>
                    <a:p>
                      <a:pPr marL="130175" algn="l" rtl="0" eaLnBrk="0">
                        <a:lnSpc>
                          <a:spcPct val="82000"/>
                        </a:lnSpc>
                        <a:spcBef>
                          <a:spcPts val="0"/>
                        </a:spcBef>
                      </a:pPr>
                      <a:r>
                        <a:rPr sz="900" spc="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300" dirty="0"/>
                    </a:p>
                    <a:p>
                      <a:pPr marL="116840" algn="l" rtl="0" eaLnBrk="0">
                        <a:lnSpc>
                          <a:spcPct val="81000"/>
                        </a:lnSpc>
                        <a:spcBef>
                          <a:spcPts val="0"/>
                        </a:spcBef>
                      </a:pPr>
                      <a:r>
                        <a:rPr sz="900" spc="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300" dirty="0"/>
                    </a:p>
                    <a:p>
                      <a:pPr marL="129540" algn="l" rtl="0" eaLnBrk="0">
                        <a:lnSpc>
                          <a:spcPct val="82000"/>
                        </a:lnSpc>
                        <a:spcBef>
                          <a:spcPts val="0"/>
                        </a:spcBef>
                      </a:pPr>
                      <a:r>
                        <a:rPr sz="900" spc="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10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600" dirty="0"/>
                    </a:p>
                    <a:p>
                      <a:pPr marL="142240" algn="l" rtl="0" eaLnBrk="0">
                        <a:lnSpc>
                          <a:spcPct val="85000"/>
                        </a:lnSpc>
                        <a:spcBef>
                          <a:spcPts val="5"/>
                        </a:spcBef>
                      </a:pPr>
                      <a:r>
                        <a:rPr sz="600" spc="2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3</a:t>
                      </a:r>
                      <a:endParaRPr lang="en-US" altLang="en-US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300" dirty="0"/>
                    </a:p>
                    <a:p>
                      <a:pPr marL="136525" algn="l" rtl="0" eaLnBrk="0">
                        <a:lnSpc>
                          <a:spcPct val="81000"/>
                        </a:lnSpc>
                        <a:spcBef>
                          <a:spcPts val="0"/>
                        </a:spcBef>
                      </a:pPr>
                      <a:r>
                        <a:rPr sz="900" spc="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300" dirty="0"/>
                    </a:p>
                    <a:p>
                      <a:pPr marL="110490" algn="l" rtl="0" eaLnBrk="0">
                        <a:lnSpc>
                          <a:spcPct val="82000"/>
                        </a:lnSpc>
                      </a:pPr>
                      <a:r>
                        <a:rPr sz="900" spc="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300" dirty="0"/>
                    </a:p>
                    <a:p>
                      <a:pPr marL="85725" algn="l" rtl="0" eaLnBrk="0">
                        <a:lnSpc>
                          <a:spcPct val="68000"/>
                        </a:lnSpc>
                      </a:pPr>
                      <a:r>
                        <a:rPr sz="900" spc="19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_</a:t>
                      </a:r>
                      <a:r>
                        <a:rPr sz="900" spc="18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98" name="textbox 798"/>
          <p:cNvSpPr/>
          <p:nvPr/>
        </p:nvSpPr>
        <p:spPr>
          <a:xfrm>
            <a:off x="349065" y="889652"/>
            <a:ext cx="2388870" cy="3543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5240" indent="-2540" algn="l" rtl="0" eaLnBrk="0">
              <a:lnSpc>
                <a:spcPct val="120000"/>
              </a:lnSpc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select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5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6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5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5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6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5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5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6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5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6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using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previous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table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lang="en-US" altLang="en-US" sz="900" dirty="0"/>
          </a:p>
        </p:txBody>
      </p:sp>
      <p:sp>
        <p:nvSpPr>
          <p:cNvPr id="799" name="textbox 799"/>
          <p:cNvSpPr/>
          <p:nvPr/>
        </p:nvSpPr>
        <p:spPr>
          <a:xfrm>
            <a:off x="76642" y="3222782"/>
            <a:ext cx="1745614" cy="1828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240"/>
              </a:lnSpc>
            </a:pPr>
            <a:r>
              <a:rPr sz="700" spc="0" baseline="-24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0" baseline="-24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</a:t>
            </a:r>
            <a:r>
              <a:rPr sz="4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his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this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good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?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Yes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!</a:t>
            </a:r>
            <a:endParaRPr lang="en-US" altLang="en-US" sz="900" dirty="0"/>
          </a:p>
        </p:txBody>
      </p:sp>
      <p:sp>
        <p:nvSpPr>
          <p:cNvPr id="800" name="textbox 800"/>
          <p:cNvSpPr/>
          <p:nvPr/>
        </p:nvSpPr>
        <p:spPr>
          <a:xfrm>
            <a:off x="361513" y="3316074"/>
            <a:ext cx="55880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</a:t>
            </a:r>
            <a:endParaRPr lang="en-US" altLang="en-US" sz="400" dirty="0"/>
          </a:p>
        </p:txBody>
      </p:sp>
      <p:sp>
        <p:nvSpPr>
          <p:cNvPr id="801" name="textbox 801"/>
          <p:cNvSpPr/>
          <p:nvPr/>
        </p:nvSpPr>
        <p:spPr>
          <a:xfrm>
            <a:off x="351367" y="3231765"/>
            <a:ext cx="107314" cy="140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3000"/>
              </a:lnSpc>
            </a:pP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endParaRPr lang="en-US" altLang="en-US" sz="900" dirty="0"/>
          </a:p>
        </p:txBody>
      </p:sp>
      <p:sp>
        <p:nvSpPr>
          <p:cNvPr id="802" name="textbox 802"/>
          <p:cNvSpPr/>
          <p:nvPr/>
        </p:nvSpPr>
        <p:spPr>
          <a:xfrm>
            <a:off x="4321963" y="3316074"/>
            <a:ext cx="21335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34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  <p:sp>
        <p:nvSpPr>
          <p:cNvPr id="803" name="textbox 803"/>
          <p:cNvSpPr/>
          <p:nvPr/>
        </p:nvSpPr>
        <p:spPr>
          <a:xfrm>
            <a:off x="2368493" y="1338936"/>
            <a:ext cx="87630" cy="178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200"/>
              </a:lnSpc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900" dirty="0"/>
          </a:p>
        </p:txBody>
      </p:sp>
      <p:sp>
        <p:nvSpPr>
          <p:cNvPr id="804" name="textbox 804"/>
          <p:cNvSpPr/>
          <p:nvPr/>
        </p:nvSpPr>
        <p:spPr>
          <a:xfrm>
            <a:off x="1788605" y="1541386"/>
            <a:ext cx="78105" cy="178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200"/>
              </a:lnSpc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endParaRPr lang="en-US" altLang="en-US" sz="900" dirty="0"/>
          </a:p>
        </p:txBody>
      </p:sp>
      <p:sp>
        <p:nvSpPr>
          <p:cNvPr id="805" name="textbox 805"/>
          <p:cNvSpPr/>
          <p:nvPr/>
        </p:nvSpPr>
        <p:spPr>
          <a:xfrm>
            <a:off x="1788605" y="1743824"/>
            <a:ext cx="78105" cy="178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200"/>
              </a:lnSpc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endParaRPr lang="en-US" altLang="en-US" sz="900" dirty="0"/>
          </a:p>
        </p:txBody>
      </p:sp>
      <p:sp>
        <p:nvSpPr>
          <p:cNvPr id="806" name="textbox 806"/>
          <p:cNvSpPr/>
          <p:nvPr/>
        </p:nvSpPr>
        <p:spPr>
          <a:xfrm>
            <a:off x="1788605" y="1946262"/>
            <a:ext cx="78105" cy="178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200"/>
              </a:lnSpc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endParaRPr lang="en-US" altLang="en-US" sz="9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7" name="picture 8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808" name="textbox 808"/>
          <p:cNvSpPr/>
          <p:nvPr/>
        </p:nvSpPr>
        <p:spPr>
          <a:xfrm>
            <a:off x="349064" y="2180213"/>
            <a:ext cx="3169285" cy="9385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9050" algn="l" rtl="0" eaLnBrk="0">
              <a:lnSpc>
                <a:spcPct val="96000"/>
              </a:lnSpc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Greedy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select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greatest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  <a:p>
            <a:pPr algn="r" rtl="0" eaLnBrk="0">
              <a:lnSpc>
                <a:spcPct val="98000"/>
              </a:lnSpc>
              <a:spcBef>
                <a:spcPts val="1030"/>
              </a:spcBef>
            </a:pP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000" spc="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6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4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1,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000" spc="4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6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4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1,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000" spc="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</a:t>
            </a:r>
            <a:r>
              <a:rPr sz="6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4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6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endParaRPr lang="en-US" altLang="en-US" sz="900" dirty="0"/>
          </a:p>
          <a:p>
            <a:pPr marL="12700" algn="l" rtl="0" eaLnBrk="0">
              <a:lnSpc>
                <a:spcPts val="1105"/>
              </a:lnSpc>
              <a:spcBef>
                <a:spcPts val="985"/>
              </a:spcBef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60" baseline="-1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1000" spc="0" baseline="-1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6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60" baseline="-1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6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  <a:p>
            <a:pPr algn="l" rtl="0" eaLnBrk="0">
              <a:lnSpc>
                <a:spcPct val="113000"/>
              </a:lnSpc>
            </a:pPr>
            <a:endParaRPr lang="en-US" altLang="en-US" sz="700" dirty="0"/>
          </a:p>
          <a:p>
            <a:pPr marL="1175385" algn="l" rtl="0" eaLnBrk="0">
              <a:lnSpc>
                <a:spcPct val="95000"/>
              </a:lnSpc>
              <a:spcBef>
                <a:spcPts val="5"/>
              </a:spcBef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5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5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5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5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5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5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6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endParaRPr lang="en-US" altLang="en-US" sz="900" dirty="0"/>
          </a:p>
        </p:txBody>
      </p:sp>
      <p:sp>
        <p:nvSpPr>
          <p:cNvPr id="809" name="textbox 809"/>
          <p:cNvSpPr/>
          <p:nvPr/>
        </p:nvSpPr>
        <p:spPr>
          <a:xfrm>
            <a:off x="111698" y="66225"/>
            <a:ext cx="2253614" cy="8051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13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Examp</a:t>
            </a:r>
            <a:r>
              <a:rPr sz="1300" spc="-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</a:t>
            </a:r>
            <a:r>
              <a:rPr sz="13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</a:t>
            </a:r>
            <a:endParaRPr lang="en-US" altLang="en-US" sz="1300" dirty="0"/>
          </a:p>
          <a:p>
            <a:pPr algn="l" rtl="0" eaLnBrk="0">
              <a:lnSpc>
                <a:spcPct val="101000"/>
              </a:lnSpc>
            </a:pPr>
            <a:endParaRPr lang="en-US" altLang="en-US" sz="1100" dirty="0"/>
          </a:p>
          <a:p>
            <a:pPr marL="255270" indent="0" algn="l" rtl="0" eaLnBrk="0">
              <a:lnSpc>
                <a:spcPct val="153000"/>
              </a:lnSpc>
              <a:spcBef>
                <a:spcPts val="0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Our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objective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ﬁ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nd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80" baseline="3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0" baseline="-1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and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spc="0" baseline="3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lang="en-US" altLang="en-US" sz="900" dirty="0"/>
          </a:p>
        </p:txBody>
      </p:sp>
      <p:graphicFrame>
        <p:nvGraphicFramePr>
          <p:cNvPr id="810" name="table 810"/>
          <p:cNvGraphicFramePr>
            <a:graphicFrameLocks noGrp="1"/>
          </p:cNvGraphicFramePr>
          <p:nvPr/>
        </p:nvGraphicFramePr>
        <p:xfrm>
          <a:off x="1716289" y="1303312"/>
          <a:ext cx="1175385" cy="814705"/>
        </p:xfrm>
        <a:graphic>
          <a:graphicData uri="http://schemas.openxmlformats.org/drawingml/2006/table">
            <a:tbl>
              <a:tblPr/>
              <a:tblGrid>
                <a:gridCol w="270509"/>
                <a:gridCol w="313689"/>
                <a:gridCol w="275589"/>
                <a:gridCol w="315595"/>
              </a:tblGrid>
              <a:tr h="2044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300" dirty="0"/>
                    </a:p>
                    <a:p>
                      <a:pPr marL="104140" algn="l" rtl="0" eaLnBrk="0">
                        <a:lnSpc>
                          <a:spcPts val="1230"/>
                        </a:lnSpc>
                        <a:spcBef>
                          <a:spcPts val="5"/>
                        </a:spcBef>
                      </a:pPr>
                      <a:r>
                        <a:rPr sz="900" spc="-1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1000" spc="-10" baseline="400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</a:t>
                      </a:r>
                      <a:endParaRPr lang="en-US" altLang="en-US" sz="65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600" dirty="0"/>
                    </a:p>
                    <a:p>
                      <a:pPr marL="147320" algn="l" rtl="0" eaLnBrk="0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r>
                        <a:rPr sz="600" spc="2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endParaRPr lang="en-US" altLang="en-US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300" dirty="0"/>
                    </a:p>
                    <a:p>
                      <a:pPr marL="99695" algn="l" rtl="0" eaLnBrk="0">
                        <a:lnSpc>
                          <a:spcPts val="1230"/>
                        </a:lnSpc>
                        <a:spcBef>
                          <a:spcPts val="5"/>
                        </a:spcBef>
                      </a:pPr>
                      <a:r>
                        <a:rPr sz="900" spc="7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1000" spc="60" baseline="400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</a:t>
                      </a:r>
                      <a:endParaRPr lang="en-US" altLang="en-US" sz="65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56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600" dirty="0"/>
                    </a:p>
                    <a:p>
                      <a:pPr marL="147320" algn="l" rtl="0" eaLnBrk="0">
                        <a:lnSpc>
                          <a:spcPct val="84000"/>
                        </a:lnSpc>
                        <a:spcBef>
                          <a:spcPts val="0"/>
                        </a:spcBef>
                      </a:pPr>
                      <a:r>
                        <a:rPr sz="6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</a:t>
                      </a:r>
                      <a:endParaRPr lang="en-US" altLang="en-US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300" dirty="0"/>
                    </a:p>
                    <a:p>
                      <a:pPr marL="86360" algn="l" rtl="0" eaLnBrk="0">
                        <a:lnSpc>
                          <a:spcPct val="68000"/>
                        </a:lnSpc>
                        <a:spcBef>
                          <a:spcPts val="0"/>
                        </a:spcBef>
                      </a:pPr>
                      <a:r>
                        <a:rPr sz="900" spc="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_</a:t>
                      </a:r>
                      <a:r>
                        <a:rPr sz="900" spc="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300" dirty="0"/>
                    </a:p>
                    <a:p>
                      <a:pPr marL="110490" algn="l" rtl="0" eaLnBrk="0">
                        <a:lnSpc>
                          <a:spcPct val="82000"/>
                        </a:lnSpc>
                        <a:spcBef>
                          <a:spcPts val="0"/>
                        </a:spcBef>
                      </a:pPr>
                      <a:r>
                        <a:rPr sz="9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300" dirty="0"/>
                    </a:p>
                    <a:p>
                      <a:pPr marL="135890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</a:pPr>
                      <a:r>
                        <a:rPr sz="9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56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600" dirty="0"/>
                    </a:p>
                    <a:p>
                      <a:pPr marL="143510" algn="l" rtl="0" eaLnBrk="0">
                        <a:lnSpc>
                          <a:spcPct val="84000"/>
                        </a:lnSpc>
                      </a:pPr>
                      <a:r>
                        <a:rPr sz="600" spc="1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2</a:t>
                      </a:r>
                      <a:endParaRPr lang="en-US" altLang="en-US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300" dirty="0"/>
                    </a:p>
                    <a:p>
                      <a:pPr marL="130175" algn="l" rtl="0" eaLnBrk="0">
                        <a:lnSpc>
                          <a:spcPct val="82000"/>
                        </a:lnSpc>
                        <a:spcBef>
                          <a:spcPts val="0"/>
                        </a:spcBef>
                      </a:pPr>
                      <a:r>
                        <a:rPr sz="9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300" dirty="0"/>
                    </a:p>
                    <a:p>
                      <a:pPr marL="116840" algn="l" rtl="0" eaLnBrk="0">
                        <a:lnSpc>
                          <a:spcPct val="81000"/>
                        </a:lnSpc>
                        <a:spcBef>
                          <a:spcPts val="0"/>
                        </a:spcBef>
                      </a:pPr>
                      <a:r>
                        <a:rPr sz="9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300" dirty="0"/>
                    </a:p>
                    <a:p>
                      <a:pPr marL="129540" algn="l" rtl="0" eaLnBrk="0">
                        <a:lnSpc>
                          <a:spcPct val="82000"/>
                        </a:lnSpc>
                        <a:spcBef>
                          <a:spcPts val="0"/>
                        </a:spcBef>
                      </a:pPr>
                      <a:r>
                        <a:rPr sz="9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10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600" dirty="0"/>
                    </a:p>
                    <a:p>
                      <a:pPr marL="142240" algn="l" rtl="0" eaLnBrk="0">
                        <a:lnSpc>
                          <a:spcPct val="85000"/>
                        </a:lnSpc>
                        <a:spcBef>
                          <a:spcPts val="5"/>
                        </a:spcBef>
                      </a:pPr>
                      <a:r>
                        <a:rPr sz="600" spc="2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3</a:t>
                      </a:r>
                      <a:endParaRPr lang="en-US" altLang="en-US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300" dirty="0"/>
                    </a:p>
                    <a:p>
                      <a:pPr marL="136525" algn="l" rtl="0" eaLnBrk="0">
                        <a:lnSpc>
                          <a:spcPct val="81000"/>
                        </a:lnSpc>
                        <a:spcBef>
                          <a:spcPts val="0"/>
                        </a:spcBef>
                      </a:pPr>
                      <a:r>
                        <a:rPr sz="9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300" dirty="0"/>
                    </a:p>
                    <a:p>
                      <a:pPr marL="110490" algn="l" rtl="0" eaLnBrk="0">
                        <a:lnSpc>
                          <a:spcPct val="82000"/>
                        </a:lnSpc>
                      </a:pPr>
                      <a:r>
                        <a:rPr sz="9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300" dirty="0"/>
                    </a:p>
                    <a:p>
                      <a:pPr marL="85725" algn="l" rtl="0" eaLnBrk="0">
                        <a:lnSpc>
                          <a:spcPct val="68000"/>
                        </a:lnSpc>
                      </a:pPr>
                      <a:r>
                        <a:rPr sz="900" spc="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_</a:t>
                      </a:r>
                      <a:r>
                        <a:rPr sz="900" spc="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11" name="textbox 811"/>
          <p:cNvSpPr/>
          <p:nvPr/>
        </p:nvSpPr>
        <p:spPr>
          <a:xfrm>
            <a:off x="349064" y="889653"/>
            <a:ext cx="2388870" cy="3543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5240" indent="-2540" algn="l" rtl="0" eaLnBrk="0">
              <a:lnSpc>
                <a:spcPct val="120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select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5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5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5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5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5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5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using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previous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table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lang="en-US" altLang="en-US" sz="900" dirty="0"/>
          </a:p>
        </p:txBody>
      </p:sp>
      <p:sp>
        <p:nvSpPr>
          <p:cNvPr id="812" name="textbox 812"/>
          <p:cNvSpPr/>
          <p:nvPr/>
        </p:nvSpPr>
        <p:spPr>
          <a:xfrm>
            <a:off x="76642" y="3222781"/>
            <a:ext cx="1745614" cy="1828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240"/>
              </a:lnSpc>
            </a:pPr>
            <a:r>
              <a:rPr sz="700" spc="0" baseline="-24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0" baseline="-24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</a:t>
            </a:r>
            <a:r>
              <a:rPr sz="4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his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this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good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?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Yes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!</a:t>
            </a:r>
            <a:endParaRPr lang="en-US" altLang="en-US" sz="900" dirty="0"/>
          </a:p>
        </p:txBody>
      </p:sp>
      <p:sp>
        <p:nvSpPr>
          <p:cNvPr id="813" name="textbox 813"/>
          <p:cNvSpPr/>
          <p:nvPr/>
        </p:nvSpPr>
        <p:spPr>
          <a:xfrm>
            <a:off x="361513" y="3316074"/>
            <a:ext cx="55880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</a:t>
            </a:r>
            <a:endParaRPr lang="en-US" altLang="en-US" sz="400" dirty="0"/>
          </a:p>
        </p:txBody>
      </p:sp>
      <p:sp>
        <p:nvSpPr>
          <p:cNvPr id="814" name="textbox 814"/>
          <p:cNvSpPr/>
          <p:nvPr/>
        </p:nvSpPr>
        <p:spPr>
          <a:xfrm>
            <a:off x="351367" y="3231765"/>
            <a:ext cx="107314" cy="140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3000"/>
              </a:lnSpc>
            </a:pP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endParaRPr lang="en-US" altLang="en-US" sz="900" dirty="0"/>
          </a:p>
        </p:txBody>
      </p:sp>
      <p:sp>
        <p:nvSpPr>
          <p:cNvPr id="815" name="textbox 815"/>
          <p:cNvSpPr/>
          <p:nvPr/>
        </p:nvSpPr>
        <p:spPr>
          <a:xfrm>
            <a:off x="4321964" y="3316074"/>
            <a:ext cx="21335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34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  <p:sp>
        <p:nvSpPr>
          <p:cNvPr id="816" name="textbox 816"/>
          <p:cNvSpPr/>
          <p:nvPr/>
        </p:nvSpPr>
        <p:spPr>
          <a:xfrm>
            <a:off x="2368492" y="1338936"/>
            <a:ext cx="87630" cy="178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200"/>
              </a:lnSpc>
            </a:pP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900" dirty="0"/>
          </a:p>
        </p:txBody>
      </p:sp>
      <p:sp>
        <p:nvSpPr>
          <p:cNvPr id="817" name="textbox 817"/>
          <p:cNvSpPr/>
          <p:nvPr/>
        </p:nvSpPr>
        <p:spPr>
          <a:xfrm>
            <a:off x="1788604" y="1541387"/>
            <a:ext cx="78105" cy="178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200"/>
              </a:lnSpc>
            </a:pP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endParaRPr lang="en-US" altLang="en-US" sz="900" dirty="0"/>
          </a:p>
        </p:txBody>
      </p:sp>
      <p:sp>
        <p:nvSpPr>
          <p:cNvPr id="818" name="textbox 818"/>
          <p:cNvSpPr/>
          <p:nvPr/>
        </p:nvSpPr>
        <p:spPr>
          <a:xfrm>
            <a:off x="1788604" y="1743825"/>
            <a:ext cx="78105" cy="178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200"/>
              </a:lnSpc>
            </a:pP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endParaRPr lang="en-US" altLang="en-US" sz="900" dirty="0"/>
          </a:p>
        </p:txBody>
      </p:sp>
      <p:sp>
        <p:nvSpPr>
          <p:cNvPr id="819" name="textbox 819"/>
          <p:cNvSpPr/>
          <p:nvPr/>
        </p:nvSpPr>
        <p:spPr>
          <a:xfrm>
            <a:off x="1788604" y="1946263"/>
            <a:ext cx="78105" cy="178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200"/>
              </a:lnSpc>
            </a:pP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endParaRPr lang="en-US" altLang="en-US" sz="9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" name="picture 8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821" name="textbox 821"/>
          <p:cNvSpPr/>
          <p:nvPr/>
        </p:nvSpPr>
        <p:spPr>
          <a:xfrm>
            <a:off x="349064" y="2180213"/>
            <a:ext cx="3169285" cy="9385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9050" algn="l" rtl="0" eaLnBrk="0">
              <a:lnSpc>
                <a:spcPct val="96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Greedy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select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greatest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  <a:p>
            <a:pPr algn="r" rtl="0" eaLnBrk="0">
              <a:lnSpc>
                <a:spcPct val="98000"/>
              </a:lnSpc>
              <a:spcBef>
                <a:spcPts val="1030"/>
              </a:spcBef>
            </a:pP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000" spc="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4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1,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000" spc="4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4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1,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000" spc="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4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endParaRPr lang="en-US" altLang="en-US" sz="900" dirty="0"/>
          </a:p>
          <a:p>
            <a:pPr marL="12700" algn="l" rtl="0" eaLnBrk="0">
              <a:lnSpc>
                <a:spcPts val="1105"/>
              </a:lnSpc>
              <a:spcBef>
                <a:spcPts val="985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6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1000" spc="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6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6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6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  <a:p>
            <a:pPr algn="l" rtl="0" eaLnBrk="0">
              <a:lnSpc>
                <a:spcPct val="113000"/>
              </a:lnSpc>
            </a:pPr>
            <a:endParaRPr lang="en-US" altLang="en-US" sz="700" dirty="0"/>
          </a:p>
          <a:p>
            <a:pPr marL="1175385" algn="l" rtl="0" eaLnBrk="0">
              <a:lnSpc>
                <a:spcPct val="95000"/>
              </a:lnSpc>
              <a:spcBef>
                <a:spcPts val="5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5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5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5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5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5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5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endParaRPr lang="en-US" altLang="en-US" sz="900" dirty="0"/>
          </a:p>
        </p:txBody>
      </p:sp>
      <p:sp>
        <p:nvSpPr>
          <p:cNvPr id="822" name="textbox 822"/>
          <p:cNvSpPr/>
          <p:nvPr/>
        </p:nvSpPr>
        <p:spPr>
          <a:xfrm>
            <a:off x="111698" y="66225"/>
            <a:ext cx="2253614" cy="8051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13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Examp</a:t>
            </a:r>
            <a:r>
              <a:rPr sz="1300" spc="-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</a:t>
            </a:r>
            <a:r>
              <a:rPr sz="13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</a:t>
            </a:r>
            <a:endParaRPr lang="en-US" altLang="en-US" sz="1300" dirty="0"/>
          </a:p>
          <a:p>
            <a:pPr algn="l" rtl="0" eaLnBrk="0">
              <a:lnSpc>
                <a:spcPct val="101000"/>
              </a:lnSpc>
            </a:pPr>
            <a:endParaRPr lang="en-US" altLang="en-US" sz="1100" dirty="0"/>
          </a:p>
          <a:p>
            <a:pPr marL="255270" indent="0" algn="l" rtl="0" eaLnBrk="0">
              <a:lnSpc>
                <a:spcPct val="153000"/>
              </a:lnSpc>
              <a:spcBef>
                <a:spcPts val="0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Our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objective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ﬁ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nd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80" baseline="3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0" baseline="-1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and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spc="0" baseline="3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lang="en-US" altLang="en-US" sz="900" dirty="0"/>
          </a:p>
        </p:txBody>
      </p:sp>
      <p:graphicFrame>
        <p:nvGraphicFramePr>
          <p:cNvPr id="823" name="table 823"/>
          <p:cNvGraphicFramePr>
            <a:graphicFrameLocks noGrp="1"/>
          </p:cNvGraphicFramePr>
          <p:nvPr/>
        </p:nvGraphicFramePr>
        <p:xfrm>
          <a:off x="1716289" y="1303312"/>
          <a:ext cx="1175385" cy="814705"/>
        </p:xfrm>
        <a:graphic>
          <a:graphicData uri="http://schemas.openxmlformats.org/drawingml/2006/table">
            <a:tbl>
              <a:tblPr/>
              <a:tblGrid>
                <a:gridCol w="270509"/>
                <a:gridCol w="313689"/>
                <a:gridCol w="275589"/>
                <a:gridCol w="315595"/>
              </a:tblGrid>
              <a:tr h="2044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300" dirty="0"/>
                    </a:p>
                    <a:p>
                      <a:pPr marL="104140" algn="l" rtl="0" eaLnBrk="0">
                        <a:lnSpc>
                          <a:spcPts val="1230"/>
                        </a:lnSpc>
                        <a:spcBef>
                          <a:spcPts val="5"/>
                        </a:spcBef>
                      </a:pPr>
                      <a:r>
                        <a:rPr sz="900" spc="-1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1000" spc="-10" baseline="400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</a:t>
                      </a:r>
                      <a:endParaRPr lang="en-US" altLang="en-US" sz="65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600" dirty="0"/>
                    </a:p>
                    <a:p>
                      <a:pPr marL="147320" algn="l" rtl="0" eaLnBrk="0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r>
                        <a:rPr sz="600" spc="2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endParaRPr lang="en-US" altLang="en-US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300" dirty="0"/>
                    </a:p>
                    <a:p>
                      <a:pPr marL="99695" algn="l" rtl="0" eaLnBrk="0">
                        <a:lnSpc>
                          <a:spcPts val="1230"/>
                        </a:lnSpc>
                        <a:spcBef>
                          <a:spcPts val="5"/>
                        </a:spcBef>
                      </a:pPr>
                      <a:r>
                        <a:rPr sz="900" spc="7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1000" spc="60" baseline="400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</a:t>
                      </a:r>
                      <a:endParaRPr lang="en-US" altLang="en-US" sz="65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56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600" dirty="0"/>
                    </a:p>
                    <a:p>
                      <a:pPr marL="147320" algn="l" rtl="0" eaLnBrk="0">
                        <a:lnSpc>
                          <a:spcPct val="84000"/>
                        </a:lnSpc>
                        <a:spcBef>
                          <a:spcPts val="0"/>
                        </a:spcBef>
                      </a:pPr>
                      <a:r>
                        <a:rPr sz="6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</a:t>
                      </a:r>
                      <a:endParaRPr lang="en-US" altLang="en-US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300" dirty="0"/>
                    </a:p>
                    <a:p>
                      <a:pPr marL="86360" algn="l" rtl="0" eaLnBrk="0">
                        <a:lnSpc>
                          <a:spcPct val="68000"/>
                        </a:lnSpc>
                        <a:spcBef>
                          <a:spcPts val="0"/>
                        </a:spcBef>
                      </a:pPr>
                      <a:r>
                        <a:rPr sz="900" spc="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_</a:t>
                      </a:r>
                      <a:r>
                        <a:rPr sz="900" spc="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300" dirty="0"/>
                    </a:p>
                    <a:p>
                      <a:pPr marL="110490" algn="l" rtl="0" eaLnBrk="0">
                        <a:lnSpc>
                          <a:spcPct val="82000"/>
                        </a:lnSpc>
                        <a:spcBef>
                          <a:spcPts val="0"/>
                        </a:spcBef>
                      </a:pPr>
                      <a:r>
                        <a:rPr sz="9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300" dirty="0"/>
                    </a:p>
                    <a:p>
                      <a:pPr marL="135890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</a:pPr>
                      <a:r>
                        <a:rPr sz="9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56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600" dirty="0"/>
                    </a:p>
                    <a:p>
                      <a:pPr marL="143510" algn="l" rtl="0" eaLnBrk="0">
                        <a:lnSpc>
                          <a:spcPct val="84000"/>
                        </a:lnSpc>
                      </a:pPr>
                      <a:r>
                        <a:rPr sz="600" spc="1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2</a:t>
                      </a:r>
                      <a:endParaRPr lang="en-US" altLang="en-US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300" dirty="0"/>
                    </a:p>
                    <a:p>
                      <a:pPr marL="130175" algn="l" rtl="0" eaLnBrk="0">
                        <a:lnSpc>
                          <a:spcPct val="82000"/>
                        </a:lnSpc>
                        <a:spcBef>
                          <a:spcPts val="0"/>
                        </a:spcBef>
                      </a:pPr>
                      <a:r>
                        <a:rPr sz="9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300" dirty="0"/>
                    </a:p>
                    <a:p>
                      <a:pPr marL="116840" algn="l" rtl="0" eaLnBrk="0">
                        <a:lnSpc>
                          <a:spcPct val="81000"/>
                        </a:lnSpc>
                        <a:spcBef>
                          <a:spcPts val="0"/>
                        </a:spcBef>
                      </a:pPr>
                      <a:r>
                        <a:rPr sz="9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300" dirty="0"/>
                    </a:p>
                    <a:p>
                      <a:pPr marL="129540" algn="l" rtl="0" eaLnBrk="0">
                        <a:lnSpc>
                          <a:spcPct val="82000"/>
                        </a:lnSpc>
                        <a:spcBef>
                          <a:spcPts val="0"/>
                        </a:spcBef>
                      </a:pPr>
                      <a:r>
                        <a:rPr sz="9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10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600" dirty="0"/>
                    </a:p>
                    <a:p>
                      <a:pPr marL="142240" algn="l" rtl="0" eaLnBrk="0">
                        <a:lnSpc>
                          <a:spcPct val="85000"/>
                        </a:lnSpc>
                        <a:spcBef>
                          <a:spcPts val="5"/>
                        </a:spcBef>
                      </a:pPr>
                      <a:r>
                        <a:rPr sz="600" spc="2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3</a:t>
                      </a:r>
                      <a:endParaRPr lang="en-US" altLang="en-US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300" dirty="0"/>
                    </a:p>
                    <a:p>
                      <a:pPr marL="136525" algn="l" rtl="0" eaLnBrk="0">
                        <a:lnSpc>
                          <a:spcPct val="81000"/>
                        </a:lnSpc>
                        <a:spcBef>
                          <a:spcPts val="0"/>
                        </a:spcBef>
                      </a:pPr>
                      <a:r>
                        <a:rPr sz="9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300" dirty="0"/>
                    </a:p>
                    <a:p>
                      <a:pPr marL="110490" algn="l" rtl="0" eaLnBrk="0">
                        <a:lnSpc>
                          <a:spcPct val="82000"/>
                        </a:lnSpc>
                      </a:pPr>
                      <a:r>
                        <a:rPr sz="9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</a:pPr>
                      <a:endParaRPr lang="en-US" altLang="en-US" sz="300" dirty="0"/>
                    </a:p>
                    <a:p>
                      <a:pPr marL="85725" algn="l" rtl="0" eaLnBrk="0">
                        <a:lnSpc>
                          <a:spcPct val="68000"/>
                        </a:lnSpc>
                      </a:pPr>
                      <a:r>
                        <a:rPr sz="900" spc="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_</a:t>
                      </a:r>
                      <a:r>
                        <a:rPr sz="900" spc="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24" name="textbox 824"/>
          <p:cNvSpPr/>
          <p:nvPr/>
        </p:nvSpPr>
        <p:spPr>
          <a:xfrm>
            <a:off x="349064" y="889653"/>
            <a:ext cx="2388870" cy="3543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5240" indent="-2540" algn="l" rtl="0" eaLnBrk="0">
              <a:lnSpc>
                <a:spcPct val="120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select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5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5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5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5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5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5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using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previous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table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lang="en-US" altLang="en-US" sz="900" dirty="0"/>
          </a:p>
        </p:txBody>
      </p:sp>
      <p:sp>
        <p:nvSpPr>
          <p:cNvPr id="825" name="textbox 825"/>
          <p:cNvSpPr/>
          <p:nvPr/>
        </p:nvSpPr>
        <p:spPr>
          <a:xfrm>
            <a:off x="76642" y="3222781"/>
            <a:ext cx="1745614" cy="1828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240"/>
              </a:lnSpc>
            </a:pPr>
            <a:r>
              <a:rPr sz="700" spc="0" baseline="-24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0" baseline="-24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</a:t>
            </a:r>
            <a:r>
              <a:rPr sz="4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his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this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good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?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Yes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!</a:t>
            </a:r>
            <a:endParaRPr lang="en-US" altLang="en-US" sz="900" dirty="0"/>
          </a:p>
        </p:txBody>
      </p:sp>
      <p:sp>
        <p:nvSpPr>
          <p:cNvPr id="826" name="textbox 826"/>
          <p:cNvSpPr/>
          <p:nvPr/>
        </p:nvSpPr>
        <p:spPr>
          <a:xfrm>
            <a:off x="361513" y="3316074"/>
            <a:ext cx="55880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</a:t>
            </a:r>
            <a:endParaRPr lang="en-US" altLang="en-US" sz="400" dirty="0"/>
          </a:p>
        </p:txBody>
      </p:sp>
      <p:sp>
        <p:nvSpPr>
          <p:cNvPr id="827" name="textbox 827"/>
          <p:cNvSpPr/>
          <p:nvPr/>
        </p:nvSpPr>
        <p:spPr>
          <a:xfrm>
            <a:off x="351367" y="3231765"/>
            <a:ext cx="107314" cy="140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3000"/>
              </a:lnSpc>
            </a:pP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endParaRPr lang="en-US" altLang="en-US" sz="900" dirty="0"/>
          </a:p>
        </p:txBody>
      </p:sp>
      <p:sp>
        <p:nvSpPr>
          <p:cNvPr id="828" name="textbox 828"/>
          <p:cNvSpPr/>
          <p:nvPr/>
        </p:nvSpPr>
        <p:spPr>
          <a:xfrm>
            <a:off x="4321964" y="3316074"/>
            <a:ext cx="21335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34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  <p:sp>
        <p:nvSpPr>
          <p:cNvPr id="829" name="textbox 829"/>
          <p:cNvSpPr/>
          <p:nvPr/>
        </p:nvSpPr>
        <p:spPr>
          <a:xfrm>
            <a:off x="2368492" y="1338936"/>
            <a:ext cx="87630" cy="178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200"/>
              </a:lnSpc>
            </a:pP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900" dirty="0"/>
          </a:p>
        </p:txBody>
      </p:sp>
      <p:sp>
        <p:nvSpPr>
          <p:cNvPr id="830" name="textbox 830"/>
          <p:cNvSpPr/>
          <p:nvPr/>
        </p:nvSpPr>
        <p:spPr>
          <a:xfrm>
            <a:off x="1788604" y="1541387"/>
            <a:ext cx="78105" cy="178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200"/>
              </a:lnSpc>
            </a:pP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endParaRPr lang="en-US" altLang="en-US" sz="900" dirty="0"/>
          </a:p>
        </p:txBody>
      </p:sp>
      <p:sp>
        <p:nvSpPr>
          <p:cNvPr id="831" name="textbox 831"/>
          <p:cNvSpPr/>
          <p:nvPr/>
        </p:nvSpPr>
        <p:spPr>
          <a:xfrm>
            <a:off x="1788604" y="1743825"/>
            <a:ext cx="78105" cy="178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200"/>
              </a:lnSpc>
            </a:pP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endParaRPr lang="en-US" altLang="en-US" sz="900" dirty="0"/>
          </a:p>
        </p:txBody>
      </p:sp>
      <p:sp>
        <p:nvSpPr>
          <p:cNvPr id="832" name="textbox 832"/>
          <p:cNvSpPr/>
          <p:nvPr/>
        </p:nvSpPr>
        <p:spPr>
          <a:xfrm>
            <a:off x="1788604" y="1946263"/>
            <a:ext cx="78105" cy="178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200"/>
              </a:lnSpc>
            </a:pP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endParaRPr lang="en-US" altLang="en-US" sz="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5"/>
              <p:cNvSpPr/>
              <p:nvPr/>
            </p:nvSpPr>
            <p:spPr>
              <a:xfrm>
                <a:off x="352872" y="1543702"/>
                <a:ext cx="3194050" cy="1666239"/>
              </a:xfrm>
              <a:prstGeom prst="rect">
                <a:avLst/>
              </a:prstGeom>
            </p:spPr>
            <p:txBody>
              <a:bodyPr vert="horz" wrap="square" lIns="0" tIns="0" rIns="0" bIns="0"/>
              <a:lstStyle/>
              <a:p>
                <a:pPr algn="l" rtl="0" eaLnBrk="0">
                  <a:lnSpc>
                    <a:spcPct val="79000"/>
                  </a:lnSpc>
                </a:pPr>
                <a:endParaRPr lang="en-US" altLang="en-US" sz="100" dirty="0"/>
              </a:p>
              <a:p>
                <a:pPr marL="19685" algn="l" rtl="0" eaLnBrk="0">
                  <a:lnSpc>
                    <a:spcPct val="97000"/>
                  </a:lnSpc>
                </a:pPr>
                <a:r>
                  <a:rPr sz="900" spc="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rPr>
                  <a:t>Bellman</a:t>
                </a:r>
                <a:r>
                  <a:rPr sz="900" spc="12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rPr>
                  <a:t> </a:t>
                </a:r>
                <a:r>
                  <a:rPr sz="900" spc="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rPr>
                  <a:t>equation</a:t>
                </a:r>
                <a:r>
                  <a:rPr sz="900" spc="1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rPr>
                  <a:t>:</a:t>
                </a:r>
                <a:endParaRPr lang="en-US" altLang="en-US" sz="900" dirty="0"/>
              </a:p>
              <a:p>
                <a:pPr marL="1313815" indent="0" algn="l" rtl="0" eaLnBrk="0">
                  <a:lnSpc>
                    <a:spcPct val="170000"/>
                  </a:lnSpc>
                  <a:spcBef>
                    <a:spcPts val="365"/>
                  </a:spcBef>
                </a:pPr>
                <a:r>
                  <a:rPr sz="900" spc="5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900" i="1" spc="50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charset="0"/>
                            <a:ea typeface="Arial" panose="020B0604020202020204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900" i="1" spc="50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charset="0"/>
                            <a:ea typeface="Arial" panose="020B0604020202020204"/>
                            <a:cs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sz="900" i="1" spc="50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charset="0"/>
                            <a:ea typeface="Arial" panose="020B0604020202020204"/>
                            <a:cs typeface="Cambria Math" panose="02040503050406030204" charset="0"/>
                          </a:rPr>
                          <m:t>𝜋</m:t>
                        </m:r>
                      </m:sub>
                    </m:sSub>
                    <m:r>
                      <a:rPr lang="en-US" sz="900" spc="50" dirty="0">
                        <a:solidFill>
                          <a:srgbClr val="000000">
                            <a:alpha val="100000"/>
                          </a:srgbClr>
                        </a:solidFill>
                        <a:latin typeface="Cambria Math" panose="02040503050406030204" charset="0"/>
                        <a:ea typeface="Arial" panose="020B0604020202020204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sz="900" i="1" spc="50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charset="0"/>
                            <a:ea typeface="Arial" panose="020B0604020202020204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900" i="1" spc="50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charset="0"/>
                            <a:ea typeface="Arial" panose="020B0604020202020204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sz="900" i="1" spc="50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charset="0"/>
                            <a:ea typeface="Arial" panose="020B0604020202020204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sz="900" spc="50" dirty="0">
                        <a:solidFill>
                          <a:srgbClr val="000000">
                            <a:alpha val="100000"/>
                          </a:srgbClr>
                        </a:solidFill>
                        <a:latin typeface="Cambria Math" panose="02040503050406030204" charset="0"/>
                        <a:ea typeface="Arial" panose="020B0604020202020204"/>
                        <a:cs typeface="Cambria Math" panose="02040503050406030204" charset="0"/>
                      </a:rPr>
                      <m:t>)=</m:t>
                    </m:r>
                    <m:r>
                      <a:rPr lang="en-US" sz="900" spc="50" dirty="0">
                        <a:solidFill>
                          <a:srgbClr val="000000">
                            <a:alpha val="100000"/>
                          </a:srgbClr>
                        </a:solidFill>
                        <a:latin typeface="Cambria Math" panose="02040503050406030204" charset="0"/>
                        <a:ea typeface="Arial" panose="020B0604020202020204"/>
                        <a:cs typeface="Cambria Math" panose="02040503050406030204" charset="0"/>
                      </a:rPr>
                      <m:t>−</m:t>
                    </m:r>
                    <m:r>
                      <a:rPr lang="en-US" sz="900" spc="50" dirty="0">
                        <a:solidFill>
                          <a:srgbClr val="000000">
                            <a:alpha val="100000"/>
                          </a:srgbClr>
                        </a:solidFill>
                        <a:latin typeface="Cambria Math" panose="02040503050406030204" charset="0"/>
                        <a:ea typeface="Arial" panose="020B0604020202020204"/>
                        <a:cs typeface="Cambria Math" panose="02040503050406030204" charset="0"/>
                      </a:rPr>
                      <m:t>1</m:t>
                    </m:r>
                    <m:r>
                      <a:rPr lang="en-US" sz="900" spc="50" dirty="0">
                        <a:solidFill>
                          <a:srgbClr val="000000">
                            <a:alpha val="100000"/>
                          </a:srgbClr>
                        </a:solidFill>
                        <a:latin typeface="Cambria Math" panose="02040503050406030204" charset="0"/>
                        <a:ea typeface="Arial" panose="020B0604020202020204"/>
                        <a:cs typeface="Cambria Math" panose="0204050305040603020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900" spc="50" dirty="0">
                        <a:solidFill>
                          <a:srgbClr val="000000">
                            <a:alpha val="100000"/>
                          </a:srgbClr>
                        </a:solidFill>
                        <a:latin typeface="Cambria Math" panose="02040503050406030204" charset="0"/>
                        <a:ea typeface="Arial" panose="020B0604020202020204"/>
                        <a:cs typeface="Cambria Math" panose="02040503050406030204" charset="0"/>
                      </a:rPr>
                      <m:t>λ</m:t>
                    </m:r>
                    <m:sSub>
                      <m:sSubPr>
                        <m:ctrlPr>
                          <a:rPr sz="900" i="1" spc="50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charset="0"/>
                            <a:ea typeface="Arial" panose="020B0604020202020204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900" i="1" spc="50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charset="0"/>
                            <a:ea typeface="Arial" panose="020B0604020202020204"/>
                            <a:cs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sz="900" i="1" spc="50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charset="0"/>
                            <a:ea typeface="Arial" panose="020B0604020202020204"/>
                            <a:cs typeface="Cambria Math" panose="02040503050406030204" charset="0"/>
                          </a:rPr>
                          <m:t>𝜋</m:t>
                        </m:r>
                      </m:sub>
                    </m:sSub>
                    <m:r>
                      <a:rPr lang="en-US" sz="900" spc="50" dirty="0">
                        <a:solidFill>
                          <a:srgbClr val="000000">
                            <a:alpha val="100000"/>
                          </a:srgbClr>
                        </a:solidFill>
                        <a:latin typeface="Cambria Math" panose="02040503050406030204" charset="0"/>
                        <a:ea typeface="Arial" panose="020B0604020202020204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sz="900" i="1" spc="50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charset="0"/>
                            <a:ea typeface="Arial" panose="020B0604020202020204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900" i="1" spc="50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charset="0"/>
                            <a:ea typeface="Arial" panose="020B0604020202020204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sz="900" i="1" spc="50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charset="0"/>
                            <a:ea typeface="Arial" panose="020B0604020202020204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sz="900" spc="50" dirty="0">
                        <a:solidFill>
                          <a:srgbClr val="000000">
                            <a:alpha val="100000"/>
                          </a:srgbClr>
                        </a:solidFill>
                        <a:latin typeface="Cambria Math" panose="02040503050406030204" charset="0"/>
                        <a:ea typeface="Arial" panose="020B0604020202020204"/>
                        <a:cs typeface="Cambria Math" panose="02040503050406030204" charset="0"/>
                      </a:rPr>
                      <m:t>)</m:t>
                    </m:r>
                    <m:r>
                      <a:rPr lang="en-US" sz="900" spc="50" dirty="0">
                        <a:solidFill>
                          <a:srgbClr val="000000">
                            <a:alpha val="100000"/>
                          </a:srgbClr>
                        </a:solidFill>
                        <a:latin typeface="Cambria Math" panose="02040503050406030204" charset="0"/>
                        <a:ea typeface="Arial" panose="020B0604020202020204"/>
                        <a:cs typeface="Cambria Math" panose="02040503050406030204" charset="0"/>
                      </a:rPr>
                      <m:t>,</m:t>
                    </m:r>
                  </m:oMath>
                </a14:m>
                <a:r>
                  <a:rPr sz="900" spc="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rPr>
                  <a:t>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900" i="1" spc="50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charset="0"/>
                            <a:ea typeface="Arial" panose="020B0604020202020204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900" i="1" spc="50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charset="0"/>
                            <a:ea typeface="Arial" panose="020B0604020202020204"/>
                            <a:cs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sz="900" i="1" spc="50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charset="0"/>
                            <a:ea typeface="Arial" panose="020B0604020202020204"/>
                            <a:cs typeface="Cambria Math" panose="02040503050406030204" charset="0"/>
                          </a:rPr>
                          <m:t>𝜋</m:t>
                        </m:r>
                      </m:sub>
                    </m:sSub>
                    <m:r>
                      <a:rPr lang="en-US" sz="900" spc="50" dirty="0">
                        <a:solidFill>
                          <a:srgbClr val="000000">
                            <a:alpha val="100000"/>
                          </a:srgbClr>
                        </a:solidFill>
                        <a:latin typeface="Cambria Math" panose="02040503050406030204" charset="0"/>
                        <a:ea typeface="Arial" panose="020B0604020202020204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sz="900" i="1" spc="50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charset="0"/>
                            <a:ea typeface="Arial" panose="020B0604020202020204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900" i="1" spc="50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charset="0"/>
                            <a:ea typeface="Arial" panose="020B0604020202020204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sz="900" i="1" spc="50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charset="0"/>
                            <a:ea typeface="Arial" panose="020B0604020202020204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sz="900" spc="50" dirty="0">
                        <a:solidFill>
                          <a:srgbClr val="000000">
                            <a:alpha val="100000"/>
                          </a:srgbClr>
                        </a:solidFill>
                        <a:latin typeface="Cambria Math" panose="02040503050406030204" charset="0"/>
                        <a:ea typeface="Arial" panose="020B0604020202020204"/>
                        <a:cs typeface="Cambria Math" panose="02040503050406030204" charset="0"/>
                      </a:rPr>
                      <m:t>)=</m:t>
                    </m:r>
                    <m:r>
                      <a:rPr lang="en-US" sz="900" spc="50" dirty="0">
                        <a:solidFill>
                          <a:srgbClr val="000000">
                            <a:alpha val="100000"/>
                          </a:srgbClr>
                        </a:solidFill>
                        <a:latin typeface="Cambria Math" panose="02040503050406030204" charset="0"/>
                        <a:ea typeface="Arial" panose="020B0604020202020204"/>
                        <a:cs typeface="Cambria Math" panose="02040503050406030204" charset="0"/>
                      </a:rPr>
                      <m:t>+</m:t>
                    </m:r>
                    <m:r>
                      <a:rPr lang="en-US" sz="900" spc="50" dirty="0">
                        <a:solidFill>
                          <a:srgbClr val="000000">
                            <a:alpha val="100000"/>
                          </a:srgbClr>
                        </a:solidFill>
                        <a:latin typeface="Cambria Math" panose="02040503050406030204" charset="0"/>
                        <a:ea typeface="Arial" panose="020B0604020202020204"/>
                        <a:cs typeface="Cambria Math" panose="02040503050406030204" charset="0"/>
                      </a:rPr>
                      <m:t>1</m:t>
                    </m:r>
                    <m:r>
                      <a:rPr lang="en-US" sz="900" spc="50" dirty="0">
                        <a:solidFill>
                          <a:srgbClr val="000000">
                            <a:alpha val="100000"/>
                          </a:srgbClr>
                        </a:solidFill>
                        <a:latin typeface="Cambria Math" panose="02040503050406030204" charset="0"/>
                        <a:ea typeface="Arial" panose="020B0604020202020204"/>
                        <a:cs typeface="Cambria Math" panose="0204050305040603020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900" spc="50" dirty="0">
                        <a:solidFill>
                          <a:srgbClr val="000000">
                            <a:alpha val="100000"/>
                          </a:srgbClr>
                        </a:solidFill>
                        <a:latin typeface="Cambria Math" panose="02040503050406030204" charset="0"/>
                        <a:ea typeface="Arial" panose="020B0604020202020204"/>
                        <a:cs typeface="Cambria Math" panose="02040503050406030204" charset="0"/>
                      </a:rPr>
                      <m:t>λ</m:t>
                    </m:r>
                    <m:sSub>
                      <m:sSubPr>
                        <m:ctrlPr>
                          <a:rPr sz="900" i="1" spc="50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charset="0"/>
                            <a:ea typeface="Arial" panose="020B0604020202020204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900" i="1" spc="50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charset="0"/>
                            <a:ea typeface="Arial" panose="020B0604020202020204"/>
                            <a:cs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sz="900" i="1" spc="50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charset="0"/>
                            <a:ea typeface="Arial" panose="020B0604020202020204"/>
                            <a:cs typeface="Cambria Math" panose="02040503050406030204" charset="0"/>
                          </a:rPr>
                          <m:t>𝜋</m:t>
                        </m:r>
                      </m:sub>
                    </m:sSub>
                    <m:r>
                      <a:rPr lang="en-US" sz="900" spc="50" dirty="0">
                        <a:solidFill>
                          <a:srgbClr val="000000">
                            <a:alpha val="100000"/>
                          </a:srgbClr>
                        </a:solidFill>
                        <a:latin typeface="Cambria Math" panose="02040503050406030204" charset="0"/>
                        <a:ea typeface="Arial" panose="020B0604020202020204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sz="900" i="1" spc="50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charset="0"/>
                            <a:ea typeface="Arial" panose="020B0604020202020204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900" i="1" spc="50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charset="0"/>
                            <a:ea typeface="Arial" panose="020B0604020202020204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sz="900" i="1" spc="50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charset="0"/>
                            <a:ea typeface="Arial" panose="020B0604020202020204"/>
                            <a:cs typeface="Cambria Math" panose="02040503050406030204" charset="0"/>
                          </a:rPr>
                          <m:t>4</m:t>
                        </m:r>
                      </m:sub>
                    </m:sSub>
                    <m:r>
                      <a:rPr lang="en-US" sz="900" spc="50" dirty="0">
                        <a:solidFill>
                          <a:srgbClr val="000000">
                            <a:alpha val="100000"/>
                          </a:srgbClr>
                        </a:solidFill>
                        <a:latin typeface="Cambria Math" panose="02040503050406030204" charset="0"/>
                        <a:ea typeface="Arial" panose="020B0604020202020204"/>
                        <a:cs typeface="Cambria Math" panose="02040503050406030204" charset="0"/>
                      </a:rPr>
                      <m:t>)</m:t>
                    </m:r>
                    <m:r>
                      <a:rPr lang="en-US" sz="900" spc="50" dirty="0">
                        <a:solidFill>
                          <a:srgbClr val="000000">
                            <a:alpha val="100000"/>
                          </a:srgbClr>
                        </a:solidFill>
                        <a:latin typeface="Cambria Math" panose="02040503050406030204" charset="0"/>
                        <a:ea typeface="Arial" panose="020B0604020202020204"/>
                        <a:cs typeface="Cambria Math" panose="02040503050406030204" charset="0"/>
                      </a:rPr>
                      <m:t>,</m:t>
                    </m:r>
                  </m:oMath>
                </a14:m>
                <a:r>
                  <a:rPr sz="900" spc="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rPr>
                  <a:t>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900" i="1" spc="50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charset="0"/>
                            <a:ea typeface="Arial" panose="020B0604020202020204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900" i="1" spc="50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charset="0"/>
                            <a:ea typeface="Arial" panose="020B0604020202020204"/>
                            <a:cs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sz="900" i="1" spc="50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charset="0"/>
                            <a:ea typeface="Arial" panose="020B0604020202020204"/>
                            <a:cs typeface="Cambria Math" panose="02040503050406030204" charset="0"/>
                          </a:rPr>
                          <m:t>𝜋</m:t>
                        </m:r>
                      </m:sub>
                    </m:sSub>
                    <m:r>
                      <a:rPr lang="en-US" sz="900" spc="50" dirty="0">
                        <a:solidFill>
                          <a:srgbClr val="000000">
                            <a:alpha val="100000"/>
                          </a:srgbClr>
                        </a:solidFill>
                        <a:latin typeface="Cambria Math" panose="02040503050406030204" charset="0"/>
                        <a:ea typeface="Arial" panose="020B0604020202020204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sz="900" i="1" spc="50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charset="0"/>
                            <a:ea typeface="Arial" panose="020B0604020202020204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900" i="1" spc="50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charset="0"/>
                            <a:ea typeface="Arial" panose="020B0604020202020204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sz="900" i="1" spc="50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charset="0"/>
                            <a:ea typeface="Arial" panose="020B0604020202020204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sz="900" spc="50" dirty="0">
                        <a:solidFill>
                          <a:srgbClr val="000000">
                            <a:alpha val="100000"/>
                          </a:srgbClr>
                        </a:solidFill>
                        <a:latin typeface="Cambria Math" panose="02040503050406030204" charset="0"/>
                        <a:ea typeface="Arial" panose="020B0604020202020204"/>
                        <a:cs typeface="Cambria Math" panose="02040503050406030204" charset="0"/>
                      </a:rPr>
                      <m:t>)=+</m:t>
                    </m:r>
                    <m:r>
                      <a:rPr lang="en-US" sz="900" spc="50" dirty="0">
                        <a:solidFill>
                          <a:srgbClr val="000000">
                            <a:alpha val="100000"/>
                          </a:srgbClr>
                        </a:solidFill>
                        <a:latin typeface="Cambria Math" panose="02040503050406030204" charset="0"/>
                        <a:ea typeface="Arial" panose="020B0604020202020204"/>
                        <a:cs typeface="Cambria Math" panose="02040503050406030204" charset="0"/>
                      </a:rPr>
                      <m:t>1</m:t>
                    </m:r>
                    <m:r>
                      <a:rPr lang="en-US" sz="900" spc="50" dirty="0">
                        <a:solidFill>
                          <a:srgbClr val="000000">
                            <a:alpha val="100000"/>
                          </a:srgbClr>
                        </a:solidFill>
                        <a:latin typeface="Cambria Math" panose="02040503050406030204" charset="0"/>
                        <a:ea typeface="Arial" panose="020B0604020202020204"/>
                        <a:cs typeface="Cambria Math" panose="0204050305040603020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900" spc="50" dirty="0">
                        <a:solidFill>
                          <a:srgbClr val="000000">
                            <a:alpha val="100000"/>
                          </a:srgbClr>
                        </a:solidFill>
                        <a:latin typeface="Cambria Math" panose="02040503050406030204" charset="0"/>
                        <a:ea typeface="Arial" panose="020B0604020202020204"/>
                        <a:cs typeface="Cambria Math" panose="02040503050406030204" charset="0"/>
                      </a:rPr>
                      <m:t>λ</m:t>
                    </m:r>
                    <m:sSub>
                      <m:sSubPr>
                        <m:ctrlPr>
                          <a:rPr sz="900" i="1" spc="50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charset="0"/>
                            <a:ea typeface="Arial" panose="020B0604020202020204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900" i="1" spc="50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charset="0"/>
                            <a:ea typeface="Arial" panose="020B0604020202020204"/>
                            <a:cs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sz="900" i="1" spc="50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charset="0"/>
                            <a:ea typeface="Arial" panose="020B0604020202020204"/>
                            <a:cs typeface="Cambria Math" panose="02040503050406030204" charset="0"/>
                          </a:rPr>
                          <m:t>𝜋</m:t>
                        </m:r>
                      </m:sub>
                    </m:sSub>
                    <m:r>
                      <a:rPr lang="en-US" sz="900" spc="50" dirty="0">
                        <a:solidFill>
                          <a:srgbClr val="000000">
                            <a:alpha val="100000"/>
                          </a:srgbClr>
                        </a:solidFill>
                        <a:latin typeface="Cambria Math" panose="02040503050406030204" charset="0"/>
                        <a:ea typeface="Arial" panose="020B0604020202020204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sz="900" i="1" spc="50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charset="0"/>
                            <a:ea typeface="Arial" panose="020B0604020202020204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900" i="1" spc="50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charset="0"/>
                            <a:ea typeface="Arial" panose="020B0604020202020204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sz="900" i="1" spc="50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charset="0"/>
                            <a:ea typeface="Arial" panose="020B0604020202020204"/>
                            <a:cs typeface="Cambria Math" panose="02040503050406030204" charset="0"/>
                          </a:rPr>
                          <m:t>4</m:t>
                        </m:r>
                      </m:sub>
                    </m:sSub>
                    <m:r>
                      <a:rPr lang="en-US" sz="900" spc="50" dirty="0">
                        <a:solidFill>
                          <a:srgbClr val="000000">
                            <a:alpha val="100000"/>
                          </a:srgbClr>
                        </a:solidFill>
                        <a:latin typeface="Cambria Math" panose="02040503050406030204" charset="0"/>
                        <a:ea typeface="Arial" panose="020B0604020202020204"/>
                        <a:cs typeface="Cambria Math" panose="02040503050406030204" charset="0"/>
                      </a:rPr>
                      <m:t>),</m:t>
                    </m:r>
                  </m:oMath>
                </a14:m>
                <a:r>
                  <a:rPr sz="900" spc="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900" i="1" spc="50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charset="0"/>
                            <a:ea typeface="Arial" panose="020B0604020202020204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900" i="1" spc="50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charset="0"/>
                            <a:ea typeface="Arial" panose="020B0604020202020204"/>
                            <a:cs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sz="900" i="1" spc="50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charset="0"/>
                            <a:ea typeface="Arial" panose="020B0604020202020204"/>
                            <a:cs typeface="Cambria Math" panose="02040503050406030204" charset="0"/>
                          </a:rPr>
                          <m:t>𝜋</m:t>
                        </m:r>
                      </m:sub>
                    </m:sSub>
                    <m:r>
                      <a:rPr lang="en-US" sz="900" spc="50" dirty="0">
                        <a:solidFill>
                          <a:srgbClr val="000000">
                            <a:alpha val="100000"/>
                          </a:srgbClr>
                        </a:solidFill>
                        <a:latin typeface="Cambria Math" panose="02040503050406030204" charset="0"/>
                        <a:ea typeface="Arial" panose="020B0604020202020204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sz="900" i="1" spc="50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charset="0"/>
                            <a:ea typeface="Arial" panose="020B0604020202020204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900" i="1" spc="50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charset="0"/>
                            <a:ea typeface="Arial" panose="020B0604020202020204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sz="900" i="1" spc="50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charset="0"/>
                            <a:ea typeface="Arial" panose="020B0604020202020204"/>
                            <a:cs typeface="Cambria Math" panose="02040503050406030204" charset="0"/>
                          </a:rPr>
                          <m:t>4</m:t>
                        </m:r>
                      </m:sub>
                    </m:sSub>
                    <m:r>
                      <a:rPr lang="en-US" sz="900" spc="50" dirty="0">
                        <a:solidFill>
                          <a:srgbClr val="000000">
                            <a:alpha val="100000"/>
                          </a:srgbClr>
                        </a:solidFill>
                        <a:latin typeface="Cambria Math" panose="02040503050406030204" charset="0"/>
                        <a:ea typeface="Arial" panose="020B0604020202020204"/>
                        <a:cs typeface="Cambria Math" panose="02040503050406030204" charset="0"/>
                      </a:rPr>
                      <m:t>)=+</m:t>
                    </m:r>
                    <m:r>
                      <a:rPr lang="en-US" sz="900" spc="50" dirty="0">
                        <a:solidFill>
                          <a:srgbClr val="000000">
                            <a:alpha val="100000"/>
                          </a:srgbClr>
                        </a:solidFill>
                        <a:latin typeface="Cambria Math" panose="02040503050406030204" charset="0"/>
                        <a:ea typeface="Arial" panose="020B0604020202020204"/>
                        <a:cs typeface="Cambria Math" panose="02040503050406030204" charset="0"/>
                      </a:rPr>
                      <m:t>1</m:t>
                    </m:r>
                    <m:r>
                      <a:rPr lang="en-US" sz="900" spc="50" dirty="0">
                        <a:solidFill>
                          <a:srgbClr val="000000">
                            <a:alpha val="100000"/>
                          </a:srgbClr>
                        </a:solidFill>
                        <a:latin typeface="Cambria Math" panose="02040503050406030204" charset="0"/>
                        <a:ea typeface="Arial" panose="020B0604020202020204"/>
                        <a:cs typeface="Cambria Math" panose="0204050305040603020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900" spc="50" dirty="0">
                        <a:solidFill>
                          <a:srgbClr val="000000">
                            <a:alpha val="100000"/>
                          </a:srgbClr>
                        </a:solidFill>
                        <a:latin typeface="Cambria Math" panose="02040503050406030204" charset="0"/>
                        <a:ea typeface="Arial" panose="020B0604020202020204"/>
                        <a:cs typeface="Cambria Math" panose="02040503050406030204" charset="0"/>
                      </a:rPr>
                      <m:t>λ</m:t>
                    </m:r>
                    <m:sSub>
                      <m:sSubPr>
                        <m:ctrlPr>
                          <a:rPr sz="900" i="1" spc="50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charset="0"/>
                            <a:ea typeface="Arial" panose="020B0604020202020204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900" i="1" spc="50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charset="0"/>
                            <a:ea typeface="Arial" panose="020B0604020202020204"/>
                            <a:cs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sz="900" i="1" spc="50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charset="0"/>
                            <a:ea typeface="Arial" panose="020B0604020202020204"/>
                            <a:cs typeface="Cambria Math" panose="02040503050406030204" charset="0"/>
                          </a:rPr>
                          <m:t>𝜋</m:t>
                        </m:r>
                      </m:sub>
                    </m:sSub>
                    <m:r>
                      <a:rPr lang="en-US" sz="900" spc="50" dirty="0">
                        <a:solidFill>
                          <a:srgbClr val="000000">
                            <a:alpha val="100000"/>
                          </a:srgbClr>
                        </a:solidFill>
                        <a:latin typeface="Cambria Math" panose="02040503050406030204" charset="0"/>
                        <a:ea typeface="Arial" panose="020B0604020202020204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sz="900" i="1" spc="50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charset="0"/>
                            <a:ea typeface="Arial" panose="020B0604020202020204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900" i="1" spc="50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charset="0"/>
                            <a:ea typeface="Arial" panose="020B0604020202020204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sz="900" i="1" spc="50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charset="0"/>
                            <a:ea typeface="Arial" panose="020B0604020202020204"/>
                            <a:cs typeface="Cambria Math" panose="02040503050406030204" charset="0"/>
                          </a:rPr>
                          <m:t>4</m:t>
                        </m:r>
                      </m:sub>
                    </m:sSub>
                    <m:r>
                      <a:rPr lang="en-US" sz="900" spc="50" dirty="0">
                        <a:solidFill>
                          <a:srgbClr val="000000">
                            <a:alpha val="100000"/>
                          </a:srgbClr>
                        </a:solidFill>
                        <a:latin typeface="Cambria Math" panose="02040503050406030204" charset="0"/>
                        <a:ea typeface="Arial" panose="020B0604020202020204"/>
                        <a:cs typeface="Cambria Math" panose="02040503050406030204" charset="0"/>
                      </a:rPr>
                      <m:t>),</m:t>
                    </m:r>
                  </m:oMath>
                </a14:m>
                <a:endParaRPr lang="en-US" altLang="en-US" sz="900" dirty="0"/>
              </a:p>
              <a:p>
                <a:pPr marL="12700" algn="l" rtl="0" eaLnBrk="0">
                  <a:lnSpc>
                    <a:spcPts val="1095"/>
                  </a:lnSpc>
                  <a:spcBef>
                    <a:spcPts val="975"/>
                  </a:spcBef>
                </a:pPr>
                <a:r>
                  <a:rPr sz="900" spc="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rPr>
                  <a:t>State</a:t>
                </a:r>
                <a:r>
                  <a:rPr sz="900" spc="1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rPr>
                  <a:t> </a:t>
                </a:r>
                <a:r>
                  <a:rPr sz="900" spc="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rPr>
                  <a:t>value</a:t>
                </a:r>
                <a:r>
                  <a:rPr sz="900" spc="1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rPr>
                  <a:t>:  </a:t>
                </a:r>
                <a:r>
                  <a:rPr sz="900" spc="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rPr>
                  <a:t>Let</a:t>
                </a:r>
                <a:r>
                  <a:rPr sz="900" spc="1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900" spc="50" dirty="0">
                        <a:solidFill>
                          <a:srgbClr val="000000">
                            <a:alpha val="100000"/>
                          </a:srgbClr>
                        </a:solidFill>
                        <a:latin typeface="Cambria Math" panose="02040503050406030204" charset="0"/>
                        <a:ea typeface="Arial" panose="020B0604020202020204"/>
                        <a:cs typeface="Cambria Math" panose="02040503050406030204" charset="0"/>
                      </a:rPr>
                      <m:t>λ</m:t>
                    </m:r>
                    <m:r>
                      <a:rPr lang="en-US" sz="900" spc="50" dirty="0">
                        <a:solidFill>
                          <a:srgbClr val="000000">
                            <a:alpha val="100000"/>
                          </a:srgbClr>
                        </a:solidFill>
                        <a:latin typeface="Cambria Math" panose="02040503050406030204" charset="0"/>
                        <a:ea typeface="Arial" panose="020B0604020202020204"/>
                        <a:cs typeface="Cambria Math" panose="02040503050406030204" charset="0"/>
                      </a:rPr>
                      <m:t>=</m:t>
                    </m:r>
                    <m:r>
                      <a:rPr lang="en-US" sz="900" spc="50" dirty="0">
                        <a:solidFill>
                          <a:srgbClr val="000000">
                            <a:alpha val="100000"/>
                          </a:srgbClr>
                        </a:solidFill>
                        <a:latin typeface="Cambria Math" panose="02040503050406030204" charset="0"/>
                        <a:ea typeface="Arial" panose="020B0604020202020204"/>
                        <a:cs typeface="Cambria Math" panose="02040503050406030204" charset="0"/>
                      </a:rPr>
                      <m:t>0</m:t>
                    </m:r>
                    <m:r>
                      <a:rPr lang="en-US" sz="900" spc="50" dirty="0">
                        <a:solidFill>
                          <a:srgbClr val="000000">
                            <a:alpha val="100000"/>
                          </a:srgbClr>
                        </a:solidFill>
                        <a:latin typeface="Cambria Math" panose="02040503050406030204" charset="0"/>
                        <a:ea typeface="Arial" panose="020B0604020202020204"/>
                        <a:cs typeface="Cambria Math" panose="02040503050406030204" charset="0"/>
                      </a:rPr>
                      <m:t>.</m:t>
                    </m:r>
                    <m:r>
                      <a:rPr lang="en-US" sz="900" spc="50" dirty="0">
                        <a:solidFill>
                          <a:srgbClr val="000000">
                            <a:alpha val="100000"/>
                          </a:srgbClr>
                        </a:solidFill>
                        <a:latin typeface="Cambria Math" panose="02040503050406030204" charset="0"/>
                        <a:ea typeface="Arial" panose="020B0604020202020204"/>
                        <a:cs typeface="Cambria Math" panose="02040503050406030204" charset="0"/>
                      </a:rPr>
                      <m:t>9</m:t>
                    </m:r>
                  </m:oMath>
                </a14:m>
                <a:r>
                  <a:rPr sz="900" spc="1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rPr>
                  <a:t>.</a:t>
                </a:r>
                <a:r>
                  <a:rPr sz="900" spc="1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rPr>
                  <a:t> </a:t>
                </a:r>
                <a:r>
                  <a:rPr sz="900" spc="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rPr>
                  <a:t>Then</a:t>
                </a:r>
                <a:r>
                  <a:rPr sz="900" spc="1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rPr>
                  <a:t>,</a:t>
                </a:r>
                <a:r>
                  <a:rPr sz="900" spc="1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rPr>
                  <a:t> </a:t>
                </a:r>
                <a:r>
                  <a:rPr sz="900" spc="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rPr>
                  <a:t>it</a:t>
                </a:r>
                <a:r>
                  <a:rPr sz="900" spc="1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rPr>
                  <a:t> </a:t>
                </a:r>
                <a:r>
                  <a:rPr sz="900" spc="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rPr>
                  <a:t>can</a:t>
                </a:r>
                <a:r>
                  <a:rPr sz="900" spc="1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rPr>
                  <a:t> </a:t>
                </a:r>
                <a:r>
                  <a:rPr sz="900" spc="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rPr>
                  <a:t>be</a:t>
                </a:r>
                <a:r>
                  <a:rPr sz="900" spc="1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rPr>
                  <a:t> </a:t>
                </a:r>
                <a:r>
                  <a:rPr sz="900" spc="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rPr>
                  <a:t>calculated</a:t>
                </a:r>
                <a:r>
                  <a:rPr sz="900" spc="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rPr>
                  <a:t> </a:t>
                </a:r>
                <a:r>
                  <a:rPr sz="900" spc="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rPr>
                  <a:t>that</a:t>
                </a:r>
                <a:endParaRPr lang="en-US" altLang="en-US" sz="900" dirty="0"/>
              </a:p>
              <a:p>
                <a:pPr algn="l" rtl="0" eaLnBrk="0">
                  <a:lnSpc>
                    <a:spcPct val="104000"/>
                  </a:lnSpc>
                </a:pPr>
                <a:endParaRPr lang="en-US" altLang="en-US" sz="800" dirty="0"/>
              </a:p>
              <a:p>
                <a:pPr algn="r" rtl="0" eaLnBrk="0">
                  <a:lnSpc>
                    <a:spcPts val="1095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900" i="1" spc="50" dirty="0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Cambria Math" panose="02040503050406030204" charset="0"/>
                              <a:ea typeface="Arial" panose="020B0604020202020204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sz="900" i="1" spc="50" dirty="0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Cambria Math" panose="02040503050406030204" charset="0"/>
                              <a:ea typeface="Arial" panose="020B0604020202020204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sz="900" i="1" spc="50" dirty="0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Cambria Math" panose="02040503050406030204" charset="0"/>
                              <a:ea typeface="Arial" panose="020B0604020202020204"/>
                              <a:cs typeface="Cambria Math" panose="02040503050406030204" charset="0"/>
                            </a:rPr>
                            <m:t>𝜋</m:t>
                          </m:r>
                        </m:sub>
                      </m:sSub>
                      <m:r>
                        <a:rPr lang="en-US" sz="9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 charset="0"/>
                          <a:ea typeface="Arial" panose="020B0604020202020204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sz="900" i="1" spc="50" dirty="0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Cambria Math" panose="02040503050406030204" charset="0"/>
                              <a:ea typeface="Arial" panose="020B0604020202020204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sz="900" i="1" spc="50" dirty="0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Cambria Math" panose="02040503050406030204" charset="0"/>
                              <a:ea typeface="Arial" panose="020B0604020202020204"/>
                              <a:cs typeface="Cambria Math" panose="02040503050406030204" charset="0"/>
                            </a:rPr>
                            <m:t>𝑠</m:t>
                          </m:r>
                        </m:e>
                        <m:sub>
                          <m:r>
                            <a:rPr lang="en-US" sz="900" i="1" spc="50" dirty="0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Cambria Math" panose="02040503050406030204" charset="0"/>
                              <a:ea typeface="Arial" panose="020B0604020202020204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sz="9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 charset="0"/>
                          <a:ea typeface="Arial" panose="020B0604020202020204"/>
                          <a:cs typeface="Cambria Math" panose="02040503050406030204" charset="0"/>
                        </a:rPr>
                        <m:t>)</m:t>
                      </m:r>
                      <m:r>
                        <a:rPr lang="en-US" sz="9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 charset="0"/>
                          <a:ea typeface="Arial" panose="020B0604020202020204"/>
                          <a:cs typeface="Cambria Math" panose="02040503050406030204" charset="0"/>
                        </a:rPr>
                        <m:t>=</m:t>
                      </m:r>
                      <m:r>
                        <a:rPr lang="en-US" sz="9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 charset="0"/>
                          <a:ea typeface="Arial" panose="020B0604020202020204"/>
                          <a:cs typeface="Cambria Math" panose="02040503050406030204" charset="0"/>
                        </a:rPr>
                        <m:t>8</m:t>
                      </m:r>
                      <m:r>
                        <a:rPr lang="en-US" sz="9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 charset="0"/>
                          <a:ea typeface="Arial" panose="020B0604020202020204"/>
                          <a:cs typeface="Cambria Math" panose="02040503050406030204" charset="0"/>
                        </a:rPr>
                        <m:t>，</m:t>
                      </m:r>
                      <m:sSub>
                        <m:sSubPr>
                          <m:ctrlPr>
                            <a:rPr sz="900" i="1" spc="50" dirty="0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Cambria Math" panose="02040503050406030204" charset="0"/>
                              <a:ea typeface="Arial" panose="020B0604020202020204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sz="900" i="1" spc="50" dirty="0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Cambria Math" panose="02040503050406030204" charset="0"/>
                              <a:ea typeface="Arial" panose="020B0604020202020204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sz="900" i="1" spc="50" dirty="0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Cambria Math" panose="02040503050406030204" charset="0"/>
                              <a:ea typeface="Arial" panose="020B0604020202020204"/>
                              <a:cs typeface="Cambria Math" panose="02040503050406030204" charset="0"/>
                            </a:rPr>
                            <m:t>𝜋</m:t>
                          </m:r>
                        </m:sub>
                      </m:sSub>
                      <m:r>
                        <a:rPr lang="en-US" sz="9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 charset="0"/>
                          <a:ea typeface="Arial" panose="020B0604020202020204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sz="900" i="1" spc="50" dirty="0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Cambria Math" panose="02040503050406030204" charset="0"/>
                              <a:ea typeface="Arial" panose="020B0604020202020204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sz="900" i="1" spc="50" dirty="0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Cambria Math" panose="02040503050406030204" charset="0"/>
                              <a:ea typeface="Arial" panose="020B0604020202020204"/>
                              <a:cs typeface="Cambria Math" panose="02040503050406030204" charset="0"/>
                            </a:rPr>
                            <m:t>𝑠</m:t>
                          </m:r>
                        </m:e>
                        <m:sub>
                          <m:r>
                            <a:rPr lang="en-US" sz="900" i="1" spc="50" dirty="0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Cambria Math" panose="02040503050406030204" charset="0"/>
                              <a:ea typeface="Arial" panose="020B0604020202020204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sz="9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 charset="0"/>
                          <a:ea typeface="Arial" panose="020B0604020202020204"/>
                          <a:cs typeface="Cambria Math" panose="02040503050406030204" charset="0"/>
                        </a:rPr>
                        <m:t>)</m:t>
                      </m:r>
                      <m:r>
                        <a:rPr lang="en-US" sz="9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 charset="0"/>
                          <a:ea typeface="Arial" panose="020B0604020202020204"/>
                          <a:cs typeface="Cambria Math" panose="02040503050406030204" charset="0"/>
                        </a:rPr>
                        <m:t>=</m:t>
                      </m:r>
                      <m:r>
                        <a:rPr lang="en-US" sz="9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 charset="0"/>
                          <a:ea typeface="Arial" panose="020B0604020202020204"/>
                          <a:cs typeface="Cambria Math" panose="02040503050406030204" charset="0"/>
                        </a:rPr>
                        <m:t>10</m:t>
                      </m:r>
                      <m:r>
                        <a:rPr lang="en-US" sz="9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 charset="0"/>
                          <a:ea typeface="Arial" panose="020B0604020202020204"/>
                          <a:cs typeface="Cambria Math" panose="02040503050406030204" charset="0"/>
                        </a:rPr>
                        <m:t>，</m:t>
                      </m:r>
                      <m:sSub>
                        <m:sSubPr>
                          <m:ctrlPr>
                            <a:rPr sz="900" i="1" spc="50" dirty="0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Cambria Math" panose="02040503050406030204" charset="0"/>
                              <a:ea typeface="Arial" panose="020B0604020202020204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sz="900" i="1" spc="50" dirty="0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Cambria Math" panose="02040503050406030204" charset="0"/>
                              <a:ea typeface="Arial" panose="020B0604020202020204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sz="900" i="1" spc="50" dirty="0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Cambria Math" panose="02040503050406030204" charset="0"/>
                              <a:ea typeface="Arial" panose="020B0604020202020204"/>
                              <a:cs typeface="Cambria Math" panose="02040503050406030204" charset="0"/>
                            </a:rPr>
                            <m:t>𝜋</m:t>
                          </m:r>
                        </m:sub>
                      </m:sSub>
                      <m:r>
                        <a:rPr lang="en-US" sz="9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 charset="0"/>
                          <a:ea typeface="Arial" panose="020B0604020202020204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sz="900" i="1" spc="50" dirty="0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Cambria Math" panose="02040503050406030204" charset="0"/>
                              <a:ea typeface="Arial" panose="020B0604020202020204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sz="900" i="1" spc="50" dirty="0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Cambria Math" panose="02040503050406030204" charset="0"/>
                              <a:ea typeface="Arial" panose="020B0604020202020204"/>
                              <a:cs typeface="Cambria Math" panose="02040503050406030204" charset="0"/>
                            </a:rPr>
                            <m:t>𝑠</m:t>
                          </m:r>
                        </m:e>
                        <m:sub>
                          <m:r>
                            <a:rPr lang="en-US" sz="900" i="1" spc="50" dirty="0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Cambria Math" panose="02040503050406030204" charset="0"/>
                              <a:ea typeface="Arial" panose="020B0604020202020204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sz="9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 charset="0"/>
                          <a:ea typeface="Arial" panose="020B0604020202020204"/>
                          <a:cs typeface="Cambria Math" panose="02040503050406030204" charset="0"/>
                        </a:rPr>
                        <m:t>)</m:t>
                      </m:r>
                      <m:r>
                        <a:rPr lang="en-US" sz="9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 charset="0"/>
                          <a:ea typeface="Arial" panose="020B0604020202020204"/>
                          <a:cs typeface="Cambria Math" panose="02040503050406030204" charset="0"/>
                        </a:rPr>
                        <m:t>=</m:t>
                      </m:r>
                      <m:r>
                        <a:rPr lang="en-US" sz="9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 charset="0"/>
                          <a:ea typeface="Arial" panose="020B0604020202020204"/>
                          <a:cs typeface="Cambria Math" panose="02040503050406030204" charset="0"/>
                        </a:rPr>
                        <m:t>10</m:t>
                      </m:r>
                      <m:r>
                        <a:rPr lang="en-US" sz="9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 charset="0"/>
                          <a:ea typeface="Arial" panose="020B0604020202020204"/>
                          <a:cs typeface="Cambria Math" panose="02040503050406030204" charset="0"/>
                        </a:rPr>
                        <m:t>，</m:t>
                      </m:r>
                      <m:sSub>
                        <m:sSubPr>
                          <m:ctrlPr>
                            <a:rPr sz="900" i="1" spc="50" dirty="0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Cambria Math" panose="02040503050406030204" charset="0"/>
                              <a:ea typeface="Arial" panose="020B0604020202020204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sz="900" i="1" spc="50" dirty="0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Cambria Math" panose="02040503050406030204" charset="0"/>
                              <a:ea typeface="Arial" panose="020B0604020202020204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sz="900" i="1" spc="50" dirty="0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Cambria Math" panose="02040503050406030204" charset="0"/>
                              <a:ea typeface="Arial" panose="020B0604020202020204"/>
                              <a:cs typeface="Cambria Math" panose="02040503050406030204" charset="0"/>
                            </a:rPr>
                            <m:t>𝜋</m:t>
                          </m:r>
                        </m:sub>
                      </m:sSub>
                      <m:r>
                        <a:rPr lang="en-US" sz="9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 charset="0"/>
                          <a:ea typeface="Arial" panose="020B0604020202020204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sz="900" i="1" spc="50" dirty="0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Cambria Math" panose="02040503050406030204" charset="0"/>
                              <a:ea typeface="Arial" panose="020B0604020202020204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sz="900" i="1" spc="50" dirty="0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Cambria Math" panose="02040503050406030204" charset="0"/>
                              <a:ea typeface="Arial" panose="020B0604020202020204"/>
                              <a:cs typeface="Cambria Math" panose="02040503050406030204" charset="0"/>
                            </a:rPr>
                            <m:t>𝑠</m:t>
                          </m:r>
                        </m:e>
                        <m:sub>
                          <m:r>
                            <a:rPr lang="en-US" sz="900" i="1" spc="50" dirty="0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Cambria Math" panose="02040503050406030204" charset="0"/>
                              <a:ea typeface="Arial" panose="020B0604020202020204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  <m:r>
                        <a:rPr lang="en-US" sz="9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 charset="0"/>
                          <a:ea typeface="Arial" panose="020B0604020202020204"/>
                          <a:cs typeface="Cambria Math" panose="02040503050406030204" charset="0"/>
                        </a:rPr>
                        <m:t>)</m:t>
                      </m:r>
                      <m:r>
                        <a:rPr lang="en-US" sz="9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 charset="0"/>
                          <a:ea typeface="Arial" panose="020B0604020202020204"/>
                          <a:cs typeface="Cambria Math" panose="02040503050406030204" charset="0"/>
                        </a:rPr>
                        <m:t>=</m:t>
                      </m:r>
                      <m:r>
                        <a:rPr lang="en-US" sz="9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 charset="0"/>
                          <a:ea typeface="Arial" panose="020B0604020202020204"/>
                          <a:cs typeface="Cambria Math" panose="02040503050406030204" charset="0"/>
                        </a:rPr>
                        <m:t>10</m:t>
                      </m:r>
                    </m:oMath>
                  </m:oMathPara>
                </a14:m>
                <a:endParaRPr lang="en-US" altLang="en-US" sz="900" dirty="0"/>
              </a:p>
            </p:txBody>
          </p:sp>
        </mc:Choice>
        <mc:Fallback>
          <p:sp>
            <p:nvSpPr>
              <p:cNvPr id="45" name="textbox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72" y="1543702"/>
                <a:ext cx="3194050" cy="1666239"/>
              </a:xfrm>
              <a:prstGeom prst="rect">
                <a:avLst/>
              </a:prstGeom>
              <a:blipFill rotWithShape="1">
                <a:blip r:embed="rId2"/>
                <a:stretch>
                  <a:fillRect l="-14" t="-115" r="14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table 46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824247" y="492396"/>
          <a:ext cx="889000" cy="889000"/>
        </p:xfrm>
        <a:graphic>
          <a:graphicData uri="http://schemas.openxmlformats.org/drawingml/2006/table">
            <a:tbl>
              <a:tblPr/>
              <a:tblGrid>
                <a:gridCol w="444500"/>
                <a:gridCol w="444500"/>
              </a:tblGrid>
              <a:tr h="4445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193675" algn="l" rtl="0" eaLnBrk="0">
                        <a:lnSpc>
                          <a:spcPct val="87000"/>
                        </a:lnSpc>
                      </a:pPr>
                      <a:r>
                        <a:rPr sz="5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lang="en-US" sz="5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sz="500" strike="sngStrike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  </a:t>
                      </a:r>
                      <a:endParaRPr lang="en-US" altLang="en-US" sz="500" dirty="0"/>
                    </a:p>
                    <a:p>
                      <a:pPr marL="234315" algn="l" rtl="0" eaLnBrk="0">
                        <a:lnSpc>
                          <a:spcPct val="86000"/>
                        </a:lnSpc>
                        <a:spcBef>
                          <a:spcPts val="105"/>
                        </a:spcBef>
                      </a:pPr>
                      <a:r>
                        <a:rPr sz="5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500" spc="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=-</a:t>
                      </a:r>
                      <a:r>
                        <a:rPr sz="500" spc="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5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191135" algn="l" rtl="0" eaLnBrk="0">
                        <a:lnSpc>
                          <a:spcPct val="87000"/>
                        </a:lnSpc>
                      </a:pP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5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6000"/>
                        </a:lnSpc>
                      </a:pPr>
                      <a:endParaRPr lang="en-US" altLang="en-US" sz="1000" dirty="0"/>
                    </a:p>
                    <a:p>
                      <a:pPr marL="193675" algn="l" rtl="0" eaLnBrk="0">
                        <a:lnSpc>
                          <a:spcPct val="87000"/>
                        </a:lnSpc>
                        <a:spcBef>
                          <a:spcPts val="5"/>
                        </a:spcBef>
                      </a:pP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lang="en-US"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3</a:t>
                      </a:r>
                      <a:r>
                        <a:rPr sz="500" strike="sngStrike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   </a:t>
                      </a:r>
                      <a:endParaRPr lang="en-US" altLang="en-US" sz="500" dirty="0"/>
                    </a:p>
                    <a:p>
                      <a:pPr marL="215900" algn="l" rtl="0" eaLnBrk="0">
                        <a:lnSpc>
                          <a:spcPct val="86000"/>
                        </a:lnSpc>
                        <a:spcBef>
                          <a:spcPts val="105"/>
                        </a:spcBef>
                      </a:pPr>
                      <a:r>
                        <a:rPr sz="5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500" spc="7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500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6000"/>
                        </a:lnSpc>
                      </a:pPr>
                      <a:endParaRPr lang="en-US" altLang="en-US" sz="1000" dirty="0"/>
                    </a:p>
                    <a:p>
                      <a:pPr marL="191135" algn="l" rtl="0" eaLnBrk="0">
                        <a:lnSpc>
                          <a:spcPct val="87000"/>
                        </a:lnSpc>
                        <a:spcBef>
                          <a:spcPts val="5"/>
                        </a:spcBef>
                      </a:pP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5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lang="en-US" altLang="en-US" sz="5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200" dirty="0"/>
                    </a:p>
                    <a:p>
                      <a:pPr marL="169545" algn="l" rtl="0" eaLnBrk="0">
                        <a:lnSpc>
                          <a:spcPct val="86000"/>
                        </a:lnSpc>
                        <a:spcBef>
                          <a:spcPts val="0"/>
                        </a:spcBef>
                      </a:pPr>
                      <a:r>
                        <a:rPr sz="5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500" spc="7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500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</a:tbl>
          </a:graphicData>
        </a:graphic>
      </p:graphicFrame>
      <p:sp>
        <p:nvSpPr>
          <p:cNvPr id="49" name="textbox 49"/>
          <p:cNvSpPr/>
          <p:nvPr/>
        </p:nvSpPr>
        <p:spPr>
          <a:xfrm>
            <a:off x="112609" y="66225"/>
            <a:ext cx="1539239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Motivating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examples</a:t>
            </a:r>
            <a:endParaRPr lang="en-US" altLang="en-US" sz="1400" dirty="0"/>
          </a:p>
        </p:txBody>
      </p:sp>
      <p:sp>
        <p:nvSpPr>
          <p:cNvPr id="51" name="textbox 51"/>
          <p:cNvSpPr/>
          <p:nvPr/>
        </p:nvSpPr>
        <p:spPr>
          <a:xfrm>
            <a:off x="2475229" y="700674"/>
            <a:ext cx="182879" cy="1581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3000"/>
              </a:lnSpc>
            </a:pPr>
            <a:endParaRPr lang="en-US" altLang="en-US" sz="400" dirty="0"/>
          </a:p>
          <a:p>
            <a:pPr marL="17145" algn="l" rtl="0" eaLnBrk="0">
              <a:lnSpc>
                <a:spcPct val="86000"/>
              </a:lnSpc>
              <a:spcBef>
                <a:spcPts val="0"/>
              </a:spcBef>
              <a:tabLst>
                <a:tab pos="65405" algn="l"/>
              </a:tabLst>
            </a:pPr>
            <a:r>
              <a:rPr sz="500" spc="0" dirty="0">
                <a:solidFill>
                  <a:srgbClr val="FF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	</a:t>
            </a:r>
            <a:r>
              <a:rPr sz="500" spc="0" dirty="0">
                <a:solidFill>
                  <a:srgbClr val="FF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r</a:t>
            </a:r>
            <a:r>
              <a:rPr sz="500" spc="70" dirty="0">
                <a:solidFill>
                  <a:srgbClr val="FF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=</a:t>
            </a:r>
            <a:r>
              <a:rPr sz="500" spc="50" dirty="0">
                <a:solidFill>
                  <a:srgbClr val="FF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1</a:t>
            </a:r>
            <a:endParaRPr lang="en-US" altLang="en-US" sz="500" dirty="0"/>
          </a:p>
        </p:txBody>
      </p:sp>
      <p:sp>
        <p:nvSpPr>
          <p:cNvPr id="53" name="textbox 53"/>
          <p:cNvSpPr/>
          <p:nvPr/>
        </p:nvSpPr>
        <p:spPr>
          <a:xfrm>
            <a:off x="4355313" y="3316074"/>
            <a:ext cx="179704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  <p:cxnSp>
        <p:nvCxnSpPr>
          <p:cNvPr id="2" name="直接箭头连接符 1"/>
          <p:cNvCxnSpPr/>
          <p:nvPr/>
        </p:nvCxnSpPr>
        <p:spPr>
          <a:xfrm flipH="1">
            <a:off x="1880870" y="598805"/>
            <a:ext cx="184150" cy="5080"/>
          </a:xfrm>
          <a:prstGeom prst="straightConnector1">
            <a:avLst/>
          </a:prstGeom>
          <a:ln w="12700" cap="rnd" cmpd="sng">
            <a:solidFill>
              <a:schemeClr val="accent6">
                <a:lumMod val="75000"/>
              </a:schemeClr>
            </a:solidFill>
            <a:prstDash val="solid"/>
            <a:rou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>
            <p:custDataLst>
              <p:tags r:id="rId4"/>
            </p:custDataLst>
          </p:nvPr>
        </p:nvCxnSpPr>
        <p:spPr>
          <a:xfrm flipH="1" flipV="1">
            <a:off x="2483485" y="601345"/>
            <a:ext cx="169545" cy="4445"/>
          </a:xfrm>
          <a:prstGeom prst="straightConnector1">
            <a:avLst/>
          </a:prstGeom>
          <a:ln w="12700" cap="rnd" cmpd="sng">
            <a:solidFill>
              <a:schemeClr val="accent6">
                <a:lumMod val="75000"/>
              </a:schemeClr>
            </a:solidFill>
            <a:prstDash val="solid"/>
            <a:rou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>
            <p:custDataLst>
              <p:tags r:id="rId5"/>
            </p:custDataLst>
          </p:nvPr>
        </p:nvCxnSpPr>
        <p:spPr>
          <a:xfrm flipH="1" flipV="1">
            <a:off x="2540635" y="964565"/>
            <a:ext cx="4445" cy="149860"/>
          </a:xfrm>
          <a:prstGeom prst="straightConnector1">
            <a:avLst/>
          </a:prstGeom>
          <a:ln w="12700" cap="rnd" cmpd="sng">
            <a:solidFill>
              <a:schemeClr val="accent6">
                <a:lumMod val="75000"/>
              </a:schemeClr>
            </a:solidFill>
            <a:prstDash val="solid"/>
            <a:rou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2023110" y="964565"/>
            <a:ext cx="139065" cy="1492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3" name="picture 8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834" name="textbox 834"/>
          <p:cNvSpPr/>
          <p:nvPr/>
        </p:nvSpPr>
        <p:spPr>
          <a:xfrm>
            <a:off x="354253" y="2024550"/>
            <a:ext cx="3787140" cy="124206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40335" algn="l" rtl="0" eaLnBrk="0">
              <a:lnSpc>
                <a:spcPct val="96000"/>
              </a:lnSpc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Greedy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select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greatest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lang="en-US" altLang="en-US" sz="9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marL="815340" algn="l" rtl="0" eaLnBrk="0">
              <a:lnSpc>
                <a:spcPct val="98000"/>
              </a:lnSpc>
              <a:spcBef>
                <a:spcPts val="275"/>
              </a:spcBef>
            </a:pP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000" spc="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6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4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1,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000" spc="4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6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4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1,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000" spc="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</a:t>
            </a:r>
            <a:r>
              <a:rPr sz="6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4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6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endParaRPr lang="en-US" altLang="en-US" sz="900" dirty="0"/>
          </a:p>
          <a:p>
            <a:pPr marL="133985" indent="2540" algn="l" rtl="0" eaLnBrk="0">
              <a:lnSpc>
                <a:spcPct val="143000"/>
              </a:lnSpc>
              <a:spcBef>
                <a:spcPts val="925"/>
              </a:spcBef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same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as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previous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one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which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already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optimal.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6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..</a:t>
            </a:r>
            <a:r>
              <a:rPr sz="9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  <a:p>
            <a:pPr algn="l" rtl="0" eaLnBrk="0">
              <a:lnSpc>
                <a:spcPct val="110000"/>
              </a:lnSpc>
            </a:pPr>
            <a:endParaRPr lang="en-US" altLang="en-US" sz="600" dirty="0"/>
          </a:p>
          <a:p>
            <a:pPr marL="12700" algn="l" rtl="0" eaLnBrk="0">
              <a:lnSpc>
                <a:spcPts val="1200"/>
              </a:lnSpc>
              <a:spcBef>
                <a:spcPts val="5"/>
              </a:spcBef>
            </a:pPr>
            <a:r>
              <a:rPr sz="900" spc="1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1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900" spc="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3,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</p:txBody>
      </p:sp>
      <p:sp>
        <p:nvSpPr>
          <p:cNvPr id="835" name="textbox 835"/>
          <p:cNvSpPr/>
          <p:nvPr/>
        </p:nvSpPr>
        <p:spPr>
          <a:xfrm>
            <a:off x="111698" y="66225"/>
            <a:ext cx="3961129" cy="10401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13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Examp</a:t>
            </a:r>
            <a:r>
              <a:rPr sz="1300" spc="-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</a:t>
            </a:r>
            <a:r>
              <a:rPr sz="13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</a:t>
            </a:r>
            <a:endParaRPr lang="en-US" altLang="en-US" sz="1300" dirty="0"/>
          </a:p>
          <a:p>
            <a:pPr algn="l" rtl="0" eaLnBrk="0">
              <a:lnSpc>
                <a:spcPct val="172000"/>
              </a:lnSpc>
            </a:pPr>
            <a:endParaRPr lang="en-US" altLang="en-US" sz="1000" dirty="0"/>
          </a:p>
          <a:p>
            <a:pPr marL="255270" algn="l" rtl="0" eaLnBrk="0">
              <a:lnSpc>
                <a:spcPts val="1220"/>
              </a:lnSpc>
              <a:spcBef>
                <a:spcPts val="270"/>
              </a:spcBef>
            </a:pP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lang="en-US" altLang="en-US" sz="900" dirty="0"/>
          </a:p>
          <a:p>
            <a:pPr marL="386715" algn="l" rtl="0" eaLnBrk="0">
              <a:lnSpc>
                <a:spcPct val="96000"/>
              </a:lnSpc>
              <a:spcBef>
                <a:spcPts val="330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Excise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With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10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calculated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last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step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calculate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by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yourself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  <a:p>
            <a:pPr algn="l" rtl="0" eaLnBrk="0">
              <a:lnSpc>
                <a:spcPct val="107000"/>
              </a:lnSpc>
            </a:pPr>
            <a:endParaRPr lang="en-US" altLang="en-US" sz="400" dirty="0"/>
          </a:p>
          <a:p>
            <a:pPr marL="379095" algn="l" rtl="0" eaLnBrk="0">
              <a:lnSpc>
                <a:spcPct val="97000"/>
              </a:lnSpc>
              <a:spcBef>
                <a:spcPts val="5"/>
              </a:spcBef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900" spc="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value:</a:t>
            </a:r>
            <a:endParaRPr lang="en-US" altLang="en-US" sz="900" dirty="0"/>
          </a:p>
        </p:txBody>
      </p:sp>
      <p:graphicFrame>
        <p:nvGraphicFramePr>
          <p:cNvPr id="836" name="table 836"/>
          <p:cNvGraphicFramePr>
            <a:graphicFrameLocks noGrp="1"/>
          </p:cNvGraphicFramePr>
          <p:nvPr/>
        </p:nvGraphicFramePr>
        <p:xfrm>
          <a:off x="1662125" y="1152486"/>
          <a:ext cx="1409700" cy="814705"/>
        </p:xfrm>
        <a:graphic>
          <a:graphicData uri="http://schemas.openxmlformats.org/drawingml/2006/table">
            <a:tbl>
              <a:tblPr/>
              <a:tblGrid>
                <a:gridCol w="270509"/>
                <a:gridCol w="411480"/>
                <a:gridCol w="313689"/>
                <a:gridCol w="414019"/>
              </a:tblGrid>
              <a:tr h="20510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300" dirty="0"/>
                    </a:p>
                    <a:p>
                      <a:pPr marL="153035" algn="l" rtl="0" eaLnBrk="0">
                        <a:lnSpc>
                          <a:spcPts val="1235"/>
                        </a:lnSpc>
                        <a:spcBef>
                          <a:spcPts val="5"/>
                        </a:spcBef>
                      </a:pPr>
                      <a:r>
                        <a:rPr sz="900" spc="-1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1000" spc="-10" baseline="400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</a:t>
                      </a:r>
                      <a:endParaRPr lang="en-US" altLang="en-US" sz="65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600" dirty="0"/>
                    </a:p>
                    <a:p>
                      <a:pPr marL="167005" algn="l" rtl="0" eaLnBrk="0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r>
                        <a:rPr sz="600" spc="2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endParaRPr lang="en-US" altLang="en-US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300" dirty="0"/>
                    </a:p>
                    <a:p>
                      <a:pPr marL="149860" algn="l" rtl="0" eaLnBrk="0">
                        <a:lnSpc>
                          <a:spcPts val="1235"/>
                        </a:lnSpc>
                        <a:spcBef>
                          <a:spcPts val="5"/>
                        </a:spcBef>
                      </a:pPr>
                      <a:r>
                        <a:rPr sz="900" spc="7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1000" spc="60" baseline="400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</a:t>
                      </a:r>
                      <a:endParaRPr lang="en-US" altLang="en-US" sz="65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56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600" dirty="0"/>
                    </a:p>
                    <a:p>
                      <a:pPr marL="147320" algn="l" rtl="0" eaLnBrk="0">
                        <a:lnSpc>
                          <a:spcPct val="84000"/>
                        </a:lnSpc>
                        <a:spcBef>
                          <a:spcPts val="5"/>
                        </a:spcBef>
                      </a:pPr>
                      <a:r>
                        <a:rPr sz="600" spc="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</a:t>
                      </a:r>
                      <a:endParaRPr lang="en-US" altLang="en-US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300" dirty="0"/>
                    </a:p>
                    <a:p>
                      <a:pPr marL="86360" algn="l" rtl="0" eaLnBrk="0">
                        <a:lnSpc>
                          <a:spcPct val="70000"/>
                        </a:lnSpc>
                      </a:pPr>
                      <a:r>
                        <a:rPr sz="900" spc="11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_</a:t>
                      </a:r>
                      <a:r>
                        <a:rPr sz="900" spc="11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0.</a:t>
                      </a:r>
                      <a:r>
                        <a:rPr sz="900" spc="7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300" dirty="0"/>
                    </a:p>
                    <a:p>
                      <a:pPr marL="81280" algn="l" rtl="0" eaLnBrk="0">
                        <a:lnSpc>
                          <a:spcPct val="82000"/>
                        </a:lnSpc>
                        <a:spcBef>
                          <a:spcPts val="0"/>
                        </a:spcBef>
                      </a:pPr>
                      <a:r>
                        <a:rPr sz="900" spc="1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0.</a:t>
                      </a:r>
                      <a:r>
                        <a:rPr sz="900" spc="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9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300" dirty="0"/>
                    </a:p>
                    <a:p>
                      <a:pPr marL="136525" algn="l" rtl="0" eaLnBrk="0">
                        <a:lnSpc>
                          <a:spcPct val="83000"/>
                        </a:lnSpc>
                        <a:spcBef>
                          <a:spcPts val="0"/>
                        </a:spcBef>
                      </a:pPr>
                      <a:r>
                        <a:rPr sz="900" spc="-1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1.9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56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600" dirty="0"/>
                    </a:p>
                    <a:p>
                      <a:pPr marL="143510" algn="l" rtl="0" eaLnBrk="0">
                        <a:lnSpc>
                          <a:spcPct val="84000"/>
                        </a:lnSpc>
                        <a:spcBef>
                          <a:spcPts val="5"/>
                        </a:spcBef>
                      </a:pPr>
                      <a:r>
                        <a:rPr sz="600" spc="1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2</a:t>
                      </a:r>
                      <a:endParaRPr lang="en-US" altLang="en-US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3000"/>
                        </a:lnSpc>
                      </a:pPr>
                      <a:endParaRPr lang="en-US" altLang="en-US" sz="300" dirty="0"/>
                    </a:p>
                    <a:p>
                      <a:pPr marL="130175" algn="l" rtl="0" eaLnBrk="0">
                        <a:lnSpc>
                          <a:spcPct val="82000"/>
                        </a:lnSpc>
                        <a:spcBef>
                          <a:spcPts val="5"/>
                        </a:spcBef>
                      </a:pPr>
                      <a:r>
                        <a:rPr sz="900" spc="1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0.</a:t>
                      </a:r>
                      <a:r>
                        <a:rPr sz="900" spc="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9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300" dirty="0"/>
                    </a:p>
                    <a:p>
                      <a:pPr marL="87630" algn="l" rtl="0" eaLnBrk="0">
                        <a:lnSpc>
                          <a:spcPct val="83000"/>
                        </a:lnSpc>
                      </a:pPr>
                      <a:r>
                        <a:rPr sz="900" spc="-1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1.9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3000"/>
                        </a:lnSpc>
                      </a:pPr>
                      <a:endParaRPr lang="en-US" altLang="en-US" sz="300" dirty="0"/>
                    </a:p>
                    <a:p>
                      <a:pPr marL="130175" algn="l" rtl="0" eaLnBrk="0">
                        <a:lnSpc>
                          <a:spcPct val="82000"/>
                        </a:lnSpc>
                        <a:spcBef>
                          <a:spcPts val="5"/>
                        </a:spcBef>
                      </a:pPr>
                      <a:r>
                        <a:rPr sz="900" spc="1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0.</a:t>
                      </a:r>
                      <a:r>
                        <a:rPr sz="900" spc="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9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600" dirty="0"/>
                    </a:p>
                    <a:p>
                      <a:pPr marL="142240" algn="l" rtl="0" eaLnBrk="0">
                        <a:lnSpc>
                          <a:spcPct val="85000"/>
                        </a:lnSpc>
                      </a:pPr>
                      <a:r>
                        <a:rPr sz="600" spc="2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3</a:t>
                      </a:r>
                      <a:endParaRPr lang="en-US" altLang="en-US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3000"/>
                        </a:lnSpc>
                      </a:pPr>
                      <a:endParaRPr lang="en-US" altLang="en-US" sz="300" dirty="0"/>
                    </a:p>
                    <a:p>
                      <a:pPr marL="136525" algn="l" rtl="0" eaLnBrk="0">
                        <a:lnSpc>
                          <a:spcPct val="83000"/>
                        </a:lnSpc>
                        <a:spcBef>
                          <a:spcPts val="5"/>
                        </a:spcBef>
                      </a:pPr>
                      <a:r>
                        <a:rPr sz="900" spc="-1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1.9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3000"/>
                        </a:lnSpc>
                      </a:pPr>
                      <a:endParaRPr lang="en-US" altLang="en-US" sz="300" dirty="0"/>
                    </a:p>
                    <a:p>
                      <a:pPr marL="81280" algn="l" rtl="0" eaLnBrk="0">
                        <a:lnSpc>
                          <a:spcPct val="82000"/>
                        </a:lnSpc>
                        <a:spcBef>
                          <a:spcPts val="0"/>
                        </a:spcBef>
                      </a:pPr>
                      <a:r>
                        <a:rPr sz="900" spc="1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0.</a:t>
                      </a:r>
                      <a:r>
                        <a:rPr sz="900" spc="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9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3000"/>
                        </a:lnSpc>
                      </a:pPr>
                      <a:endParaRPr lang="en-US" altLang="en-US" sz="300" dirty="0"/>
                    </a:p>
                    <a:p>
                      <a:pPr marL="86360" algn="l" rtl="0" eaLnBrk="0">
                        <a:lnSpc>
                          <a:spcPct val="70000"/>
                        </a:lnSpc>
                        <a:spcBef>
                          <a:spcPts val="0"/>
                        </a:spcBef>
                      </a:pPr>
                      <a:r>
                        <a:rPr sz="900" spc="11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_</a:t>
                      </a:r>
                      <a:r>
                        <a:rPr sz="900" spc="11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0.</a:t>
                      </a:r>
                      <a:r>
                        <a:rPr sz="900" spc="70" dirty="0">
                          <a:solidFill>
                            <a:srgbClr val="CCCCCC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37" name="textbox 837"/>
          <p:cNvSpPr/>
          <p:nvPr/>
        </p:nvSpPr>
        <p:spPr>
          <a:xfrm>
            <a:off x="76643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838" name="textbox 838"/>
          <p:cNvSpPr/>
          <p:nvPr/>
        </p:nvSpPr>
        <p:spPr>
          <a:xfrm>
            <a:off x="4321964" y="3316074"/>
            <a:ext cx="21335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35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  <p:sp>
        <p:nvSpPr>
          <p:cNvPr id="839" name="textbox 839"/>
          <p:cNvSpPr/>
          <p:nvPr/>
        </p:nvSpPr>
        <p:spPr>
          <a:xfrm>
            <a:off x="2431751" y="1188111"/>
            <a:ext cx="87630" cy="178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200"/>
              </a:lnSpc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900" dirty="0"/>
          </a:p>
        </p:txBody>
      </p:sp>
      <p:sp>
        <p:nvSpPr>
          <p:cNvPr id="840" name="textbox 840"/>
          <p:cNvSpPr/>
          <p:nvPr/>
        </p:nvSpPr>
        <p:spPr>
          <a:xfrm>
            <a:off x="1734439" y="1390561"/>
            <a:ext cx="78105" cy="178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200"/>
              </a:lnSpc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endParaRPr lang="en-US" altLang="en-US" sz="900" dirty="0"/>
          </a:p>
        </p:txBody>
      </p:sp>
      <p:sp>
        <p:nvSpPr>
          <p:cNvPr id="841" name="textbox 841"/>
          <p:cNvSpPr/>
          <p:nvPr/>
        </p:nvSpPr>
        <p:spPr>
          <a:xfrm>
            <a:off x="1734439" y="1592999"/>
            <a:ext cx="78105" cy="178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200"/>
              </a:lnSpc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endParaRPr lang="en-US" altLang="en-US" sz="900" dirty="0"/>
          </a:p>
        </p:txBody>
      </p:sp>
      <p:sp>
        <p:nvSpPr>
          <p:cNvPr id="842" name="textbox 842"/>
          <p:cNvSpPr/>
          <p:nvPr/>
        </p:nvSpPr>
        <p:spPr>
          <a:xfrm>
            <a:off x="1734439" y="1795437"/>
            <a:ext cx="78105" cy="178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200"/>
              </a:lnSpc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endParaRPr lang="en-US" altLang="en-US" sz="9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3" name="picture 8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844" name="textbox 844"/>
          <p:cNvSpPr/>
          <p:nvPr/>
        </p:nvSpPr>
        <p:spPr>
          <a:xfrm>
            <a:off x="354254" y="2024548"/>
            <a:ext cx="3787140" cy="124206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40335" algn="l" rtl="0" eaLnBrk="0">
              <a:lnSpc>
                <a:spcPct val="96000"/>
              </a:lnSpc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Greedy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select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greatest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lang="en-US" altLang="en-US" sz="9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marL="815340" algn="l" rtl="0" eaLnBrk="0">
              <a:lnSpc>
                <a:spcPct val="98000"/>
              </a:lnSpc>
              <a:spcBef>
                <a:spcPts val="275"/>
              </a:spcBef>
            </a:pP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000" spc="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6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4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1,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000" spc="4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6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4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1,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000" spc="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</a:t>
            </a:r>
            <a:r>
              <a:rPr sz="6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4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6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endParaRPr lang="en-US" altLang="en-US" sz="900" dirty="0"/>
          </a:p>
          <a:p>
            <a:pPr marL="133985" indent="2540" algn="l" rtl="0" eaLnBrk="0">
              <a:lnSpc>
                <a:spcPct val="143000"/>
              </a:lnSpc>
              <a:spcBef>
                <a:spcPts val="925"/>
              </a:spcBef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same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as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previous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one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which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already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optimal.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6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..</a:t>
            </a:r>
            <a:r>
              <a:rPr sz="9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  <a:p>
            <a:pPr algn="l" rtl="0" eaLnBrk="0">
              <a:lnSpc>
                <a:spcPct val="110000"/>
              </a:lnSpc>
            </a:pPr>
            <a:endParaRPr lang="en-US" altLang="en-US" sz="600" dirty="0"/>
          </a:p>
          <a:p>
            <a:pPr marL="12700" algn="l" rtl="0" eaLnBrk="0">
              <a:lnSpc>
                <a:spcPts val="1200"/>
              </a:lnSpc>
              <a:spcBef>
                <a:spcPts val="5"/>
              </a:spcBef>
            </a:pPr>
            <a:r>
              <a:rPr sz="900" spc="1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1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900" spc="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3,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</p:txBody>
      </p:sp>
      <p:sp>
        <p:nvSpPr>
          <p:cNvPr id="845" name="textbox 845"/>
          <p:cNvSpPr/>
          <p:nvPr/>
        </p:nvSpPr>
        <p:spPr>
          <a:xfrm>
            <a:off x="111698" y="66225"/>
            <a:ext cx="3961129" cy="10401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13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Examp</a:t>
            </a:r>
            <a:r>
              <a:rPr sz="1300" spc="-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</a:t>
            </a:r>
            <a:r>
              <a:rPr sz="13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</a:t>
            </a:r>
            <a:endParaRPr lang="en-US" altLang="en-US" sz="1300" dirty="0"/>
          </a:p>
          <a:p>
            <a:pPr algn="l" rtl="0" eaLnBrk="0">
              <a:lnSpc>
                <a:spcPct val="172000"/>
              </a:lnSpc>
            </a:pPr>
            <a:endParaRPr lang="en-US" altLang="en-US" sz="1000" dirty="0"/>
          </a:p>
          <a:p>
            <a:pPr marL="255270" algn="l" rtl="0" eaLnBrk="0">
              <a:lnSpc>
                <a:spcPts val="1220"/>
              </a:lnSpc>
              <a:spcBef>
                <a:spcPts val="270"/>
              </a:spcBef>
            </a:pP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lang="en-US" altLang="en-US" sz="900" dirty="0"/>
          </a:p>
          <a:p>
            <a:pPr algn="l" rtl="0" eaLnBrk="0">
              <a:lnSpc>
                <a:spcPct val="140000"/>
              </a:lnSpc>
            </a:pPr>
            <a:endParaRPr lang="en-US" altLang="en-US" sz="200" dirty="0"/>
          </a:p>
          <a:p>
            <a:pPr marL="379095" indent="7620" algn="l" rtl="0" eaLnBrk="0">
              <a:lnSpc>
                <a:spcPct val="120000"/>
              </a:lnSpc>
              <a:spcBef>
                <a:spcPts val="0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Excise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With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10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calculated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last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step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calculate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by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yourself.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value:</a:t>
            </a:r>
            <a:endParaRPr lang="en-US" altLang="en-US" sz="900" dirty="0"/>
          </a:p>
        </p:txBody>
      </p:sp>
      <p:graphicFrame>
        <p:nvGraphicFramePr>
          <p:cNvPr id="846" name="table 846"/>
          <p:cNvGraphicFramePr>
            <a:graphicFrameLocks noGrp="1"/>
          </p:cNvGraphicFramePr>
          <p:nvPr/>
        </p:nvGraphicFramePr>
        <p:xfrm>
          <a:off x="1662126" y="1152485"/>
          <a:ext cx="1409700" cy="814705"/>
        </p:xfrm>
        <a:graphic>
          <a:graphicData uri="http://schemas.openxmlformats.org/drawingml/2006/table">
            <a:tbl>
              <a:tblPr/>
              <a:tblGrid>
                <a:gridCol w="270509"/>
                <a:gridCol w="411480"/>
                <a:gridCol w="313689"/>
                <a:gridCol w="414019"/>
              </a:tblGrid>
              <a:tr h="20510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300" dirty="0"/>
                    </a:p>
                    <a:p>
                      <a:pPr marL="153035" algn="l" rtl="0" eaLnBrk="0">
                        <a:lnSpc>
                          <a:spcPts val="1235"/>
                        </a:lnSpc>
                        <a:spcBef>
                          <a:spcPts val="5"/>
                        </a:spcBef>
                      </a:pPr>
                      <a:r>
                        <a:rPr sz="900" spc="-1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1000" spc="-10" baseline="400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</a:t>
                      </a:r>
                      <a:endParaRPr lang="en-US" altLang="en-US" sz="65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600" dirty="0"/>
                    </a:p>
                    <a:p>
                      <a:pPr marL="167005" algn="l" rtl="0" eaLnBrk="0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r>
                        <a:rPr sz="600" spc="2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endParaRPr lang="en-US" altLang="en-US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300" dirty="0"/>
                    </a:p>
                    <a:p>
                      <a:pPr marL="149860" algn="l" rtl="0" eaLnBrk="0">
                        <a:lnSpc>
                          <a:spcPts val="1235"/>
                        </a:lnSpc>
                        <a:spcBef>
                          <a:spcPts val="5"/>
                        </a:spcBef>
                      </a:pPr>
                      <a:r>
                        <a:rPr sz="900" spc="7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1000" spc="60" baseline="400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</a:t>
                      </a:r>
                      <a:endParaRPr lang="en-US" altLang="en-US" sz="65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56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600" dirty="0"/>
                    </a:p>
                    <a:p>
                      <a:pPr marL="147320" algn="l" rtl="0" eaLnBrk="0">
                        <a:lnSpc>
                          <a:spcPct val="84000"/>
                        </a:lnSpc>
                        <a:spcBef>
                          <a:spcPts val="5"/>
                        </a:spcBef>
                      </a:pPr>
                      <a:r>
                        <a:rPr sz="6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</a:t>
                      </a:r>
                      <a:endParaRPr lang="en-US" altLang="en-US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300" dirty="0"/>
                    </a:p>
                    <a:p>
                      <a:pPr marL="86360" algn="l" rtl="0" eaLnBrk="0">
                        <a:lnSpc>
                          <a:spcPct val="70000"/>
                        </a:lnSpc>
                      </a:pPr>
                      <a:r>
                        <a:rPr sz="90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_</a:t>
                      </a:r>
                      <a:r>
                        <a:rPr sz="90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0.</a:t>
                      </a:r>
                      <a:r>
                        <a:rPr sz="9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300" dirty="0"/>
                    </a:p>
                    <a:p>
                      <a:pPr marL="81280" algn="l" rtl="0" eaLnBrk="0">
                        <a:lnSpc>
                          <a:spcPct val="82000"/>
                        </a:lnSpc>
                        <a:spcBef>
                          <a:spcPts val="0"/>
                        </a:spcBef>
                      </a:pPr>
                      <a:r>
                        <a:rPr sz="9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0.</a:t>
                      </a:r>
                      <a:r>
                        <a:rPr sz="9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9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300" dirty="0"/>
                    </a:p>
                    <a:p>
                      <a:pPr marL="136525" algn="l" rtl="0" eaLnBrk="0">
                        <a:lnSpc>
                          <a:spcPct val="83000"/>
                        </a:lnSpc>
                        <a:spcBef>
                          <a:spcPts val="0"/>
                        </a:spcBef>
                      </a:pPr>
                      <a:r>
                        <a:rPr sz="9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1.9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56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600" dirty="0"/>
                    </a:p>
                    <a:p>
                      <a:pPr marL="143510" algn="l" rtl="0" eaLnBrk="0">
                        <a:lnSpc>
                          <a:spcPct val="84000"/>
                        </a:lnSpc>
                        <a:spcBef>
                          <a:spcPts val="5"/>
                        </a:spcBef>
                      </a:pPr>
                      <a:r>
                        <a:rPr sz="600" spc="1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2</a:t>
                      </a:r>
                      <a:endParaRPr lang="en-US" altLang="en-US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3000"/>
                        </a:lnSpc>
                      </a:pPr>
                      <a:endParaRPr lang="en-US" altLang="en-US" sz="300" dirty="0"/>
                    </a:p>
                    <a:p>
                      <a:pPr marL="130175" algn="l" rtl="0" eaLnBrk="0">
                        <a:lnSpc>
                          <a:spcPct val="82000"/>
                        </a:lnSpc>
                        <a:spcBef>
                          <a:spcPts val="5"/>
                        </a:spcBef>
                      </a:pPr>
                      <a:r>
                        <a:rPr sz="9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0.</a:t>
                      </a:r>
                      <a:r>
                        <a:rPr sz="9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9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300" dirty="0"/>
                    </a:p>
                    <a:p>
                      <a:pPr marL="87630" algn="l" rtl="0" eaLnBrk="0">
                        <a:lnSpc>
                          <a:spcPct val="83000"/>
                        </a:lnSpc>
                      </a:pPr>
                      <a:r>
                        <a:rPr sz="9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1.9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3000"/>
                        </a:lnSpc>
                      </a:pPr>
                      <a:endParaRPr lang="en-US" altLang="en-US" sz="300" dirty="0"/>
                    </a:p>
                    <a:p>
                      <a:pPr marL="130175" algn="l" rtl="0" eaLnBrk="0">
                        <a:lnSpc>
                          <a:spcPct val="82000"/>
                        </a:lnSpc>
                        <a:spcBef>
                          <a:spcPts val="5"/>
                        </a:spcBef>
                      </a:pPr>
                      <a:r>
                        <a:rPr sz="9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0.</a:t>
                      </a:r>
                      <a:r>
                        <a:rPr sz="9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9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600" dirty="0"/>
                    </a:p>
                    <a:p>
                      <a:pPr marL="142240" algn="l" rtl="0" eaLnBrk="0">
                        <a:lnSpc>
                          <a:spcPct val="85000"/>
                        </a:lnSpc>
                      </a:pPr>
                      <a:r>
                        <a:rPr sz="600" spc="2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3</a:t>
                      </a:r>
                      <a:endParaRPr lang="en-US" altLang="en-US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3000"/>
                        </a:lnSpc>
                      </a:pPr>
                      <a:endParaRPr lang="en-US" altLang="en-US" sz="300" dirty="0"/>
                    </a:p>
                    <a:p>
                      <a:pPr marL="136525" algn="l" rtl="0" eaLnBrk="0">
                        <a:lnSpc>
                          <a:spcPct val="83000"/>
                        </a:lnSpc>
                        <a:spcBef>
                          <a:spcPts val="5"/>
                        </a:spcBef>
                      </a:pPr>
                      <a:r>
                        <a:rPr sz="9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1.9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3000"/>
                        </a:lnSpc>
                      </a:pPr>
                      <a:endParaRPr lang="en-US" altLang="en-US" sz="300" dirty="0"/>
                    </a:p>
                    <a:p>
                      <a:pPr marL="81280" algn="l" rtl="0" eaLnBrk="0">
                        <a:lnSpc>
                          <a:spcPct val="82000"/>
                        </a:lnSpc>
                        <a:spcBef>
                          <a:spcPts val="0"/>
                        </a:spcBef>
                      </a:pPr>
                      <a:r>
                        <a:rPr sz="9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0.</a:t>
                      </a:r>
                      <a:r>
                        <a:rPr sz="9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9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3000"/>
                        </a:lnSpc>
                      </a:pPr>
                      <a:endParaRPr lang="en-US" altLang="en-US" sz="300" dirty="0"/>
                    </a:p>
                    <a:p>
                      <a:pPr marL="86360" algn="l" rtl="0" eaLnBrk="0">
                        <a:lnSpc>
                          <a:spcPct val="70000"/>
                        </a:lnSpc>
                        <a:spcBef>
                          <a:spcPts val="0"/>
                        </a:spcBef>
                      </a:pPr>
                      <a:r>
                        <a:rPr sz="90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_</a:t>
                      </a:r>
                      <a:r>
                        <a:rPr sz="90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0.</a:t>
                      </a:r>
                      <a:r>
                        <a:rPr sz="9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47" name="textbox 847"/>
          <p:cNvSpPr/>
          <p:nvPr/>
        </p:nvSpPr>
        <p:spPr>
          <a:xfrm>
            <a:off x="76644" y="3316073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848" name="textbox 848"/>
          <p:cNvSpPr/>
          <p:nvPr/>
        </p:nvSpPr>
        <p:spPr>
          <a:xfrm>
            <a:off x="4321965" y="3316073"/>
            <a:ext cx="21335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35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  <p:sp>
        <p:nvSpPr>
          <p:cNvPr id="849" name="textbox 849"/>
          <p:cNvSpPr/>
          <p:nvPr/>
        </p:nvSpPr>
        <p:spPr>
          <a:xfrm>
            <a:off x="2431752" y="1188110"/>
            <a:ext cx="87630" cy="178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200"/>
              </a:lnSpc>
            </a:pP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900" dirty="0"/>
          </a:p>
        </p:txBody>
      </p:sp>
      <p:sp>
        <p:nvSpPr>
          <p:cNvPr id="850" name="textbox 850"/>
          <p:cNvSpPr/>
          <p:nvPr/>
        </p:nvSpPr>
        <p:spPr>
          <a:xfrm>
            <a:off x="1734440" y="1390560"/>
            <a:ext cx="78105" cy="178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200"/>
              </a:lnSpc>
            </a:pP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endParaRPr lang="en-US" altLang="en-US" sz="900" dirty="0"/>
          </a:p>
        </p:txBody>
      </p:sp>
      <p:sp>
        <p:nvSpPr>
          <p:cNvPr id="851" name="textbox 851"/>
          <p:cNvSpPr/>
          <p:nvPr/>
        </p:nvSpPr>
        <p:spPr>
          <a:xfrm>
            <a:off x="1734440" y="1592998"/>
            <a:ext cx="78105" cy="178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200"/>
              </a:lnSpc>
            </a:pP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endParaRPr lang="en-US" altLang="en-US" sz="900" dirty="0"/>
          </a:p>
        </p:txBody>
      </p:sp>
      <p:sp>
        <p:nvSpPr>
          <p:cNvPr id="852" name="textbox 852"/>
          <p:cNvSpPr/>
          <p:nvPr/>
        </p:nvSpPr>
        <p:spPr>
          <a:xfrm>
            <a:off x="1734440" y="1795436"/>
            <a:ext cx="78105" cy="178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200"/>
              </a:lnSpc>
            </a:pP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endParaRPr lang="en-US" altLang="en-US" sz="9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3" name="picture 8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854" name="textbox 854"/>
          <p:cNvSpPr/>
          <p:nvPr/>
        </p:nvSpPr>
        <p:spPr>
          <a:xfrm>
            <a:off x="354254" y="2024548"/>
            <a:ext cx="3787140" cy="124206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40335" algn="l" rtl="0" eaLnBrk="0">
              <a:lnSpc>
                <a:spcPct val="96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Greedy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select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greatest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lang="en-US" altLang="en-US" sz="9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marL="815340" algn="l" rtl="0" eaLnBrk="0">
              <a:lnSpc>
                <a:spcPct val="98000"/>
              </a:lnSpc>
              <a:spcBef>
                <a:spcPts val="275"/>
              </a:spcBef>
            </a:pP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000" spc="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4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1,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000" spc="4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4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1,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000" spc="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4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endParaRPr lang="en-US" altLang="en-US" sz="900" dirty="0"/>
          </a:p>
          <a:p>
            <a:pPr marL="133985" indent="2540" algn="l" rtl="0" eaLnBrk="0">
              <a:lnSpc>
                <a:spcPct val="143000"/>
              </a:lnSpc>
              <a:spcBef>
                <a:spcPts val="925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same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as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previous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one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which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already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optimal.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6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..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  <a:p>
            <a:pPr algn="l" rtl="0" eaLnBrk="0">
              <a:lnSpc>
                <a:spcPct val="110000"/>
              </a:lnSpc>
            </a:pPr>
            <a:endParaRPr lang="en-US" altLang="en-US" sz="600" dirty="0"/>
          </a:p>
          <a:p>
            <a:pPr marL="12700" algn="l" rtl="0" eaLnBrk="0">
              <a:lnSpc>
                <a:spcPts val="1200"/>
              </a:lnSpc>
              <a:spcBef>
                <a:spcPts val="5"/>
              </a:spcBef>
            </a:pP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3,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</p:txBody>
      </p:sp>
      <p:sp>
        <p:nvSpPr>
          <p:cNvPr id="855" name="textbox 855"/>
          <p:cNvSpPr/>
          <p:nvPr/>
        </p:nvSpPr>
        <p:spPr>
          <a:xfrm>
            <a:off x="111698" y="66225"/>
            <a:ext cx="3961129" cy="10401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13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Examp</a:t>
            </a:r>
            <a:r>
              <a:rPr sz="1300" spc="-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</a:t>
            </a:r>
            <a:r>
              <a:rPr sz="13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</a:t>
            </a:r>
            <a:endParaRPr lang="en-US" altLang="en-US" sz="1300" dirty="0"/>
          </a:p>
          <a:p>
            <a:pPr algn="l" rtl="0" eaLnBrk="0">
              <a:lnSpc>
                <a:spcPct val="172000"/>
              </a:lnSpc>
            </a:pPr>
            <a:endParaRPr lang="en-US" altLang="en-US" sz="1000" dirty="0"/>
          </a:p>
          <a:p>
            <a:pPr marL="255270" algn="l" rtl="0" eaLnBrk="0">
              <a:lnSpc>
                <a:spcPts val="1220"/>
              </a:lnSpc>
              <a:spcBef>
                <a:spcPts val="270"/>
              </a:spcBef>
            </a:pP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lang="en-US" altLang="en-US" sz="900" dirty="0"/>
          </a:p>
          <a:p>
            <a:pPr algn="l" rtl="0" eaLnBrk="0">
              <a:lnSpc>
                <a:spcPct val="140000"/>
              </a:lnSpc>
            </a:pPr>
            <a:endParaRPr lang="en-US" altLang="en-US" sz="200" dirty="0"/>
          </a:p>
          <a:p>
            <a:pPr marL="379095" indent="7620" algn="l" rtl="0" eaLnBrk="0">
              <a:lnSpc>
                <a:spcPct val="120000"/>
              </a:lnSpc>
              <a:spcBef>
                <a:spcPts val="0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Excise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With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10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calculated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last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step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calculate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by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yourself.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value:</a:t>
            </a:r>
            <a:endParaRPr lang="en-US" altLang="en-US" sz="900" dirty="0"/>
          </a:p>
        </p:txBody>
      </p:sp>
      <p:graphicFrame>
        <p:nvGraphicFramePr>
          <p:cNvPr id="856" name="table 856"/>
          <p:cNvGraphicFramePr>
            <a:graphicFrameLocks noGrp="1"/>
          </p:cNvGraphicFramePr>
          <p:nvPr/>
        </p:nvGraphicFramePr>
        <p:xfrm>
          <a:off x="1662126" y="1152485"/>
          <a:ext cx="1409700" cy="814705"/>
        </p:xfrm>
        <a:graphic>
          <a:graphicData uri="http://schemas.openxmlformats.org/drawingml/2006/table">
            <a:tbl>
              <a:tblPr/>
              <a:tblGrid>
                <a:gridCol w="270509"/>
                <a:gridCol w="411480"/>
                <a:gridCol w="313689"/>
                <a:gridCol w="414019"/>
              </a:tblGrid>
              <a:tr h="20510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300" dirty="0"/>
                    </a:p>
                    <a:p>
                      <a:pPr marL="153035" algn="l" rtl="0" eaLnBrk="0">
                        <a:lnSpc>
                          <a:spcPts val="1235"/>
                        </a:lnSpc>
                        <a:spcBef>
                          <a:spcPts val="5"/>
                        </a:spcBef>
                      </a:pPr>
                      <a:r>
                        <a:rPr sz="900" spc="-1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1000" spc="-10" baseline="400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</a:t>
                      </a:r>
                      <a:endParaRPr lang="en-US" altLang="en-US" sz="65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</a:pPr>
                      <a:endParaRPr lang="en-US" altLang="en-US" sz="600" dirty="0"/>
                    </a:p>
                    <a:p>
                      <a:pPr marL="167005" algn="l" rtl="0" eaLnBrk="0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r>
                        <a:rPr sz="600" spc="2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endParaRPr lang="en-US" altLang="en-US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300" dirty="0"/>
                    </a:p>
                    <a:p>
                      <a:pPr marL="149860" algn="l" rtl="0" eaLnBrk="0">
                        <a:lnSpc>
                          <a:spcPts val="1235"/>
                        </a:lnSpc>
                        <a:spcBef>
                          <a:spcPts val="5"/>
                        </a:spcBef>
                      </a:pPr>
                      <a:r>
                        <a:rPr sz="900" spc="7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1000" spc="60" baseline="400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</a:t>
                      </a:r>
                      <a:endParaRPr lang="en-US" altLang="en-US" sz="65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56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600" dirty="0"/>
                    </a:p>
                    <a:p>
                      <a:pPr marL="147320" algn="l" rtl="0" eaLnBrk="0">
                        <a:lnSpc>
                          <a:spcPct val="84000"/>
                        </a:lnSpc>
                        <a:spcBef>
                          <a:spcPts val="5"/>
                        </a:spcBef>
                      </a:pPr>
                      <a:r>
                        <a:rPr sz="6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</a:t>
                      </a:r>
                      <a:endParaRPr lang="en-US" altLang="en-US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300" dirty="0"/>
                    </a:p>
                    <a:p>
                      <a:pPr marL="86360" algn="l" rtl="0" eaLnBrk="0">
                        <a:lnSpc>
                          <a:spcPct val="70000"/>
                        </a:lnSpc>
                      </a:pPr>
                      <a:r>
                        <a:rPr sz="90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_</a:t>
                      </a:r>
                      <a:r>
                        <a:rPr sz="90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0.</a:t>
                      </a:r>
                      <a:r>
                        <a:rPr sz="9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300" dirty="0"/>
                    </a:p>
                    <a:p>
                      <a:pPr marL="81280" algn="l" rtl="0" eaLnBrk="0">
                        <a:lnSpc>
                          <a:spcPct val="82000"/>
                        </a:lnSpc>
                        <a:spcBef>
                          <a:spcPts val="0"/>
                        </a:spcBef>
                      </a:pPr>
                      <a:r>
                        <a:rPr sz="9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0.</a:t>
                      </a:r>
                      <a:r>
                        <a:rPr sz="9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9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300" dirty="0"/>
                    </a:p>
                    <a:p>
                      <a:pPr marL="136525" algn="l" rtl="0" eaLnBrk="0">
                        <a:lnSpc>
                          <a:spcPct val="83000"/>
                        </a:lnSpc>
                        <a:spcBef>
                          <a:spcPts val="0"/>
                        </a:spcBef>
                      </a:pPr>
                      <a:r>
                        <a:rPr sz="9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1.9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56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600" dirty="0"/>
                    </a:p>
                    <a:p>
                      <a:pPr marL="143510" algn="l" rtl="0" eaLnBrk="0">
                        <a:lnSpc>
                          <a:spcPct val="84000"/>
                        </a:lnSpc>
                        <a:spcBef>
                          <a:spcPts val="5"/>
                        </a:spcBef>
                      </a:pPr>
                      <a:r>
                        <a:rPr sz="600" spc="1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2</a:t>
                      </a:r>
                      <a:endParaRPr lang="en-US" altLang="en-US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3000"/>
                        </a:lnSpc>
                      </a:pPr>
                      <a:endParaRPr lang="en-US" altLang="en-US" sz="300" dirty="0"/>
                    </a:p>
                    <a:p>
                      <a:pPr marL="130175" algn="l" rtl="0" eaLnBrk="0">
                        <a:lnSpc>
                          <a:spcPct val="82000"/>
                        </a:lnSpc>
                        <a:spcBef>
                          <a:spcPts val="5"/>
                        </a:spcBef>
                      </a:pPr>
                      <a:r>
                        <a:rPr sz="9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0.</a:t>
                      </a:r>
                      <a:r>
                        <a:rPr sz="9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9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300" dirty="0"/>
                    </a:p>
                    <a:p>
                      <a:pPr marL="87630" algn="l" rtl="0" eaLnBrk="0">
                        <a:lnSpc>
                          <a:spcPct val="83000"/>
                        </a:lnSpc>
                      </a:pPr>
                      <a:r>
                        <a:rPr sz="9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1.9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3000"/>
                        </a:lnSpc>
                      </a:pPr>
                      <a:endParaRPr lang="en-US" altLang="en-US" sz="300" dirty="0"/>
                    </a:p>
                    <a:p>
                      <a:pPr marL="130175" algn="l" rtl="0" eaLnBrk="0">
                        <a:lnSpc>
                          <a:spcPct val="82000"/>
                        </a:lnSpc>
                        <a:spcBef>
                          <a:spcPts val="5"/>
                        </a:spcBef>
                      </a:pPr>
                      <a:r>
                        <a:rPr sz="9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0.</a:t>
                      </a:r>
                      <a:r>
                        <a:rPr sz="9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9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600" dirty="0"/>
                    </a:p>
                    <a:p>
                      <a:pPr marL="142240" algn="l" rtl="0" eaLnBrk="0">
                        <a:lnSpc>
                          <a:spcPct val="85000"/>
                        </a:lnSpc>
                      </a:pPr>
                      <a:r>
                        <a:rPr sz="600" spc="2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3</a:t>
                      </a:r>
                      <a:endParaRPr lang="en-US" altLang="en-US" sz="6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3000"/>
                        </a:lnSpc>
                      </a:pPr>
                      <a:endParaRPr lang="en-US" altLang="en-US" sz="300" dirty="0"/>
                    </a:p>
                    <a:p>
                      <a:pPr marL="136525" algn="l" rtl="0" eaLnBrk="0">
                        <a:lnSpc>
                          <a:spcPct val="83000"/>
                        </a:lnSpc>
                        <a:spcBef>
                          <a:spcPts val="5"/>
                        </a:spcBef>
                      </a:pPr>
                      <a:r>
                        <a:rPr sz="9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1.9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3000"/>
                        </a:lnSpc>
                      </a:pPr>
                      <a:endParaRPr lang="en-US" altLang="en-US" sz="300" dirty="0"/>
                    </a:p>
                    <a:p>
                      <a:pPr marL="81280" algn="l" rtl="0" eaLnBrk="0">
                        <a:lnSpc>
                          <a:spcPct val="82000"/>
                        </a:lnSpc>
                        <a:spcBef>
                          <a:spcPts val="0"/>
                        </a:spcBef>
                      </a:pPr>
                      <a:r>
                        <a:rPr sz="9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0.</a:t>
                      </a:r>
                      <a:r>
                        <a:rPr sz="9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9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3000"/>
                        </a:lnSpc>
                      </a:pPr>
                      <a:endParaRPr lang="en-US" altLang="en-US" sz="300" dirty="0"/>
                    </a:p>
                    <a:p>
                      <a:pPr marL="86360" algn="l" rtl="0" eaLnBrk="0">
                        <a:lnSpc>
                          <a:spcPct val="70000"/>
                        </a:lnSpc>
                        <a:spcBef>
                          <a:spcPts val="0"/>
                        </a:spcBef>
                      </a:pPr>
                      <a:r>
                        <a:rPr sz="90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_</a:t>
                      </a:r>
                      <a:r>
                        <a:rPr sz="90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0.</a:t>
                      </a:r>
                      <a:r>
                        <a:rPr sz="9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</a:t>
                      </a:r>
                      <a:endParaRPr lang="en-US" altLang="en-US" sz="9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57" name="textbox 857"/>
          <p:cNvSpPr/>
          <p:nvPr/>
        </p:nvSpPr>
        <p:spPr>
          <a:xfrm>
            <a:off x="76644" y="3316073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858" name="textbox 858"/>
          <p:cNvSpPr/>
          <p:nvPr/>
        </p:nvSpPr>
        <p:spPr>
          <a:xfrm>
            <a:off x="4321965" y="3316073"/>
            <a:ext cx="21335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35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  <p:sp>
        <p:nvSpPr>
          <p:cNvPr id="859" name="textbox 859"/>
          <p:cNvSpPr/>
          <p:nvPr/>
        </p:nvSpPr>
        <p:spPr>
          <a:xfrm>
            <a:off x="2431752" y="1188110"/>
            <a:ext cx="87630" cy="178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200"/>
              </a:lnSpc>
            </a:pP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900" dirty="0"/>
          </a:p>
        </p:txBody>
      </p:sp>
      <p:sp>
        <p:nvSpPr>
          <p:cNvPr id="860" name="textbox 860"/>
          <p:cNvSpPr/>
          <p:nvPr/>
        </p:nvSpPr>
        <p:spPr>
          <a:xfrm>
            <a:off x="1734440" y="1390560"/>
            <a:ext cx="78105" cy="178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200"/>
              </a:lnSpc>
            </a:pP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endParaRPr lang="en-US" altLang="en-US" sz="900" dirty="0"/>
          </a:p>
        </p:txBody>
      </p:sp>
      <p:sp>
        <p:nvSpPr>
          <p:cNvPr id="861" name="textbox 861"/>
          <p:cNvSpPr/>
          <p:nvPr/>
        </p:nvSpPr>
        <p:spPr>
          <a:xfrm>
            <a:off x="1734440" y="1592998"/>
            <a:ext cx="78105" cy="178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200"/>
              </a:lnSpc>
            </a:pP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endParaRPr lang="en-US" altLang="en-US" sz="900" dirty="0"/>
          </a:p>
        </p:txBody>
      </p:sp>
      <p:sp>
        <p:nvSpPr>
          <p:cNvPr id="862" name="textbox 862"/>
          <p:cNvSpPr/>
          <p:nvPr/>
        </p:nvSpPr>
        <p:spPr>
          <a:xfrm>
            <a:off x="1734440" y="1795436"/>
            <a:ext cx="78105" cy="178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200"/>
              </a:lnSpc>
            </a:pP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endParaRPr lang="en-US" altLang="en-US" sz="9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3" name="picture 86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864" name="textbox 864"/>
          <p:cNvSpPr/>
          <p:nvPr/>
        </p:nvSpPr>
        <p:spPr>
          <a:xfrm>
            <a:off x="519542" y="613199"/>
            <a:ext cx="2273300" cy="24618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21590" algn="l" rtl="0" eaLnBrk="0">
              <a:lnSpc>
                <a:spcPct val="96000"/>
              </a:lnSpc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Motivating</a:t>
            </a:r>
            <a:r>
              <a:rPr sz="900" spc="3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examples</a:t>
            </a:r>
            <a:endParaRPr lang="en-US" altLang="en-US" sz="900" dirty="0"/>
          </a:p>
          <a:p>
            <a:pPr marL="21590" algn="l" rtl="0" eaLnBrk="0">
              <a:lnSpc>
                <a:spcPct val="96000"/>
              </a:lnSpc>
              <a:spcBef>
                <a:spcPts val="1230"/>
              </a:spcBef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De</a:t>
            </a:r>
            <a:r>
              <a:rPr sz="900" spc="21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ﬁ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nition</a:t>
            </a:r>
            <a:r>
              <a:rPr sz="900" spc="21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of</a:t>
            </a:r>
            <a:r>
              <a:rPr sz="900" spc="21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2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endParaRPr lang="en-US" altLang="en-US" sz="900" dirty="0"/>
          </a:p>
          <a:p>
            <a:pPr marL="21590" algn="l" rtl="0" eaLnBrk="0">
              <a:lnSpc>
                <a:spcPts val="1210"/>
              </a:lnSpc>
              <a:spcBef>
                <a:spcPts val="1235"/>
              </a:spcBef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BOE</a:t>
            </a:r>
            <a:r>
              <a:rPr sz="900" spc="25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24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Introduction</a:t>
            </a:r>
            <a:endParaRPr lang="en-US" altLang="en-US" sz="900" dirty="0"/>
          </a:p>
          <a:p>
            <a:pPr marL="21590" algn="l" rtl="0" eaLnBrk="0">
              <a:lnSpc>
                <a:spcPct val="96000"/>
              </a:lnSpc>
              <a:spcBef>
                <a:spcPts val="1055"/>
              </a:spcBef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BOE</a:t>
            </a:r>
            <a:r>
              <a:rPr sz="900" spc="16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16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Maximization</a:t>
            </a:r>
            <a:r>
              <a:rPr sz="900" spc="16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on</a:t>
            </a:r>
            <a:r>
              <a:rPr sz="900" spc="16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6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right</a:t>
            </a:r>
            <a:r>
              <a:rPr sz="900" spc="16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hand</a:t>
            </a:r>
            <a:r>
              <a:rPr sz="900" spc="9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side</a:t>
            </a:r>
            <a:endParaRPr lang="en-US" altLang="en-US" sz="900" dirty="0"/>
          </a:p>
          <a:p>
            <a:pPr marL="21590" algn="l" rtl="0" eaLnBrk="0">
              <a:lnSpc>
                <a:spcPct val="96000"/>
              </a:lnSpc>
              <a:spcBef>
                <a:spcPts val="1230"/>
              </a:spcBef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6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BOE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Rewrite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as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8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  <a:p>
            <a:pPr marL="17780" algn="l" rtl="0" eaLnBrk="0">
              <a:lnSpc>
                <a:spcPct val="96000"/>
              </a:lnSpc>
              <a:spcBef>
                <a:spcPts val="1230"/>
              </a:spcBef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7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Contraction</a:t>
            </a:r>
            <a:r>
              <a:rPr sz="900" spc="27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mapping</a:t>
            </a:r>
            <a:r>
              <a:rPr sz="900" spc="25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theorem</a:t>
            </a:r>
            <a:endParaRPr lang="en-US" altLang="en-US" sz="900" dirty="0"/>
          </a:p>
          <a:p>
            <a:pPr marL="21590" algn="l" rtl="0" eaLnBrk="0">
              <a:lnSpc>
                <a:spcPct val="87000"/>
              </a:lnSpc>
              <a:spcBef>
                <a:spcPts val="1280"/>
              </a:spcBef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8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BOE</a:t>
            </a:r>
            <a:r>
              <a:rPr sz="900" spc="14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12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Solution</a:t>
            </a:r>
            <a:endParaRPr lang="en-US" altLang="en-US" sz="900" dirty="0"/>
          </a:p>
          <a:p>
            <a:pPr marL="21590" algn="l" rtl="0" eaLnBrk="0">
              <a:lnSpc>
                <a:spcPct val="96000"/>
              </a:lnSpc>
              <a:spcBef>
                <a:spcPts val="1280"/>
              </a:spcBef>
            </a:pP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9" action="ppaction://hlinksldjump">
                  <a:extLst>
                    <a:ext uri="{DAF060AB-1E55-43B9-8AAB-6FB025537F2F}">
                      <wpsdc:hlinkClr xmlns:wpsdc="http://www.wps.cn/officeDocument/2017/drawingmlCustomData" val="000080"/>
                      <wpsdc:folHlinkClr xmlns:wpsdc="http://www.wps.cn/officeDocument/2017/drawingmlCustomData" val="000080"/>
                      <wpsdc:hlinkUnderline xmlns:wpsdc="http://www.wps.cn/officeDocument/2017/drawingmlCustomData" val="0"/>
                    </a:ext>
                  </a:extLst>
                </a:hlinkClick>
              </a:rPr>
              <a:t>BOE</a:t>
            </a:r>
            <a:r>
              <a:rPr sz="900" spc="25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24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Optimality</a:t>
            </a:r>
            <a:endParaRPr lang="en-US" altLang="en-US" sz="9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algn="l" rtl="0" eaLnBrk="0">
              <a:lnSpc>
                <a:spcPct val="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10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Analyzing</a:t>
            </a:r>
            <a:r>
              <a:rPr sz="900" spc="25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24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policies</a:t>
            </a:r>
            <a:endParaRPr lang="en-US" altLang="en-US" sz="900" dirty="0"/>
          </a:p>
        </p:txBody>
      </p:sp>
      <p:sp>
        <p:nvSpPr>
          <p:cNvPr id="865" name="rect"/>
          <p:cNvSpPr/>
          <p:nvPr/>
        </p:nvSpPr>
        <p:spPr>
          <a:xfrm>
            <a:off x="344537" y="916483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66" name="rect"/>
          <p:cNvSpPr/>
          <p:nvPr/>
        </p:nvSpPr>
        <p:spPr>
          <a:xfrm>
            <a:off x="344537" y="1492822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67" name="rect"/>
          <p:cNvSpPr/>
          <p:nvPr/>
        </p:nvSpPr>
        <p:spPr>
          <a:xfrm>
            <a:off x="344537" y="1204646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68" name="rect"/>
          <p:cNvSpPr/>
          <p:nvPr/>
        </p:nvSpPr>
        <p:spPr>
          <a:xfrm>
            <a:off x="344537" y="1780985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69" name="rect"/>
          <p:cNvSpPr/>
          <p:nvPr/>
        </p:nvSpPr>
        <p:spPr>
          <a:xfrm>
            <a:off x="344537" y="628307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70" name="rect"/>
          <p:cNvSpPr/>
          <p:nvPr/>
        </p:nvSpPr>
        <p:spPr>
          <a:xfrm>
            <a:off x="344537" y="2069161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71" name="rect"/>
          <p:cNvSpPr/>
          <p:nvPr/>
        </p:nvSpPr>
        <p:spPr>
          <a:xfrm>
            <a:off x="344537" y="2645499"/>
            <a:ext cx="113868" cy="113868"/>
          </a:xfrm>
          <a:prstGeom prst="rect">
            <a:avLst/>
          </a:prstGeom>
          <a:solidFill>
            <a:srgbClr val="00008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72" name="rect"/>
          <p:cNvSpPr/>
          <p:nvPr/>
        </p:nvSpPr>
        <p:spPr>
          <a:xfrm>
            <a:off x="344537" y="2357324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73" name="rect"/>
          <p:cNvSpPr/>
          <p:nvPr/>
        </p:nvSpPr>
        <p:spPr>
          <a:xfrm>
            <a:off x="344537" y="2933662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74" name="textbox 874"/>
          <p:cNvSpPr/>
          <p:nvPr/>
        </p:nvSpPr>
        <p:spPr>
          <a:xfrm>
            <a:off x="331837" y="632254"/>
            <a:ext cx="139700" cy="24333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2000"/>
              </a:lnSpc>
              <a:tabLst>
                <a:tab pos="50165" algn="l"/>
              </a:tabLst>
            </a:pPr>
            <a:r>
              <a:rPr sz="7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700" spc="-1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7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7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3000"/>
              </a:lnSpc>
              <a:spcBef>
                <a:spcPts val="250"/>
              </a:spcBef>
              <a:tabLst>
                <a:tab pos="4445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4000"/>
              </a:lnSpc>
              <a:spcBef>
                <a:spcPts val="245"/>
              </a:spcBef>
              <a:tabLst>
                <a:tab pos="4445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3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1000"/>
              </a:lnSpc>
              <a:spcBef>
                <a:spcPts val="245"/>
              </a:spcBef>
              <a:tabLst>
                <a:tab pos="4318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1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2000"/>
              </a:lnSpc>
              <a:spcBef>
                <a:spcPts val="245"/>
              </a:spcBef>
              <a:tabLst>
                <a:tab pos="4445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2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4000"/>
              </a:lnSpc>
              <a:spcBef>
                <a:spcPts val="250"/>
              </a:spcBef>
              <a:tabLst>
                <a:tab pos="4445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6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3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2000"/>
              </a:lnSpc>
              <a:spcBef>
                <a:spcPts val="245"/>
              </a:spcBef>
              <a:tabLst>
                <a:tab pos="4445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7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4000"/>
              </a:lnSpc>
              <a:spcBef>
                <a:spcPts val="250"/>
              </a:spcBef>
              <a:tabLst>
                <a:tab pos="44450" algn="l"/>
              </a:tabLst>
            </a:pP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8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4000"/>
              </a:lnSpc>
            </a:pPr>
            <a:endParaRPr lang="en-US" altLang="en-US" sz="200" dirty="0"/>
          </a:p>
          <a:p>
            <a:pPr marL="12700" algn="l" rtl="0" eaLnBrk="0">
              <a:lnSpc>
                <a:spcPct val="84000"/>
              </a:lnSpc>
              <a:spcBef>
                <a:spcPts val="0"/>
              </a:spcBef>
              <a:tabLst>
                <a:tab pos="4445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9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</p:txBody>
      </p:sp>
      <p:sp>
        <p:nvSpPr>
          <p:cNvPr id="875" name="textbox 875"/>
          <p:cNvSpPr/>
          <p:nvPr/>
        </p:nvSpPr>
        <p:spPr>
          <a:xfrm>
            <a:off x="105139" y="74059"/>
            <a:ext cx="557530" cy="2000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2000"/>
              </a:lnSpc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Outline</a:t>
            </a:r>
            <a:endParaRPr lang="en-US" altLang="en-US" sz="1400" dirty="0"/>
          </a:p>
        </p:txBody>
      </p:sp>
      <p:sp>
        <p:nvSpPr>
          <p:cNvPr id="876" name="textbox 876"/>
          <p:cNvSpPr/>
          <p:nvPr/>
        </p:nvSpPr>
        <p:spPr>
          <a:xfrm>
            <a:off x="76642" y="3316075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877" name="textbox 877"/>
          <p:cNvSpPr/>
          <p:nvPr/>
        </p:nvSpPr>
        <p:spPr>
          <a:xfrm>
            <a:off x="4321963" y="3316075"/>
            <a:ext cx="21335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36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8" name="picture 87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879" name="textbox 879"/>
          <p:cNvSpPr/>
          <p:nvPr/>
        </p:nvSpPr>
        <p:spPr>
          <a:xfrm>
            <a:off x="351848" y="826427"/>
            <a:ext cx="3905884" cy="19538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3970" algn="l" rtl="0" eaLnBrk="0">
              <a:lnSpc>
                <a:spcPts val="1115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Suppose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110" baseline="4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6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solution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Bellman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optimality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equation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It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satis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ﬁ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es</a:t>
            </a:r>
            <a:endParaRPr lang="en-US" altLang="en-US" sz="900" dirty="0"/>
          </a:p>
          <a:p>
            <a:pPr marL="1329055" algn="l" rtl="0" eaLnBrk="0">
              <a:lnSpc>
                <a:spcPts val="1240"/>
              </a:lnSpc>
              <a:spcBef>
                <a:spcPts val="1385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80" baseline="5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1000" spc="8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VP</a:t>
            </a:r>
            <a:r>
              <a:rPr sz="1000" spc="8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80" baseline="5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6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  <a:p>
            <a:pPr marL="13970" algn="l" rtl="0" eaLnBrk="0">
              <a:lnSpc>
                <a:spcPct val="97000"/>
              </a:lnSpc>
              <a:spcBef>
                <a:spcPts val="1465"/>
              </a:spcBef>
            </a:pPr>
            <a:r>
              <a:rPr sz="90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Suppos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</a:t>
            </a:r>
            <a:endParaRPr lang="en-US" altLang="en-US" sz="900" dirty="0"/>
          </a:p>
          <a:p>
            <a:pPr marL="1224280" algn="l" rtl="0" eaLnBrk="0">
              <a:lnSpc>
                <a:spcPts val="1240"/>
              </a:lnSpc>
              <a:spcBef>
                <a:spcPts val="350"/>
              </a:spcBef>
            </a:pP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spc="50" baseline="5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arg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1000" spc="5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VP</a:t>
            </a:r>
            <a:r>
              <a:rPr sz="1000" spc="50" baseline="-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50" baseline="5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  <a:p>
            <a:pPr marL="12700" algn="l" rtl="0" eaLnBrk="0">
              <a:lnSpc>
                <a:spcPct val="84000"/>
              </a:lnSpc>
              <a:spcBef>
                <a:spcPts val="1135"/>
              </a:spcBef>
            </a:pP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</a:t>
            </a:r>
            <a:endParaRPr lang="en-US" altLang="en-US" sz="900" dirty="0"/>
          </a:p>
          <a:p>
            <a:pPr marL="1443355" algn="l" rtl="0" eaLnBrk="0">
              <a:lnSpc>
                <a:spcPts val="1240"/>
              </a:lnSpc>
              <a:spcBef>
                <a:spcPts val="420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70" baseline="4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1000" spc="7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4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VP</a:t>
            </a:r>
            <a:r>
              <a:rPr sz="1000" spc="7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4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20" baseline="4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endParaRPr lang="en-US" altLang="en-US" sz="650" dirty="0"/>
          </a:p>
          <a:p>
            <a:pPr marL="12700" algn="l" rtl="0" eaLnBrk="0">
              <a:lnSpc>
                <a:spcPts val="1190"/>
              </a:lnSpc>
              <a:spcBef>
                <a:spcPts val="960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Therefore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spc="60" baseline="49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6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and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60" baseline="49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6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60" baseline="-3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4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corresponding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state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value.</a:t>
            </a:r>
            <a:endParaRPr lang="en-US" altLang="en-US" sz="900" dirty="0"/>
          </a:p>
          <a:p>
            <a:pPr algn="l" rtl="0" eaLnBrk="0">
              <a:lnSpc>
                <a:spcPct val="100000"/>
              </a:lnSpc>
            </a:pPr>
            <a:endParaRPr lang="en-US" altLang="en-US" sz="300" dirty="0"/>
          </a:p>
          <a:p>
            <a:pPr marL="20320" algn="l" rtl="0" eaLnBrk="0">
              <a:lnSpc>
                <a:spcPts val="1115"/>
              </a:lnSpc>
              <a:spcBef>
                <a:spcPts val="5"/>
              </a:spcBef>
            </a:pP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spc="60" baseline="4700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600" spc="6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?</a:t>
            </a: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60" baseline="4700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600" spc="6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greatest</a:t>
            </a: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state</a:t>
            </a: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</a:t>
            </a: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can</a:t>
            </a: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</a:t>
            </a:r>
            <a:r>
              <a:rPr sz="900" spc="1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achieved?</a:t>
            </a:r>
            <a:endParaRPr lang="en-US" altLang="en-US" sz="900" dirty="0"/>
          </a:p>
        </p:txBody>
      </p:sp>
      <p:sp>
        <p:nvSpPr>
          <p:cNvPr id="880" name="textbox 880"/>
          <p:cNvSpPr/>
          <p:nvPr/>
        </p:nvSpPr>
        <p:spPr>
          <a:xfrm>
            <a:off x="111880" y="66225"/>
            <a:ext cx="1248410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400" spc="-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1400" spc="-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optimalit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y</a:t>
            </a:r>
            <a:endParaRPr lang="en-US" altLang="en-US" sz="1400" dirty="0"/>
          </a:p>
        </p:txBody>
      </p:sp>
      <p:sp>
        <p:nvSpPr>
          <p:cNvPr id="881" name="textbox 881"/>
          <p:cNvSpPr/>
          <p:nvPr/>
        </p:nvSpPr>
        <p:spPr>
          <a:xfrm>
            <a:off x="76642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882" name="textbox 882"/>
          <p:cNvSpPr/>
          <p:nvPr/>
        </p:nvSpPr>
        <p:spPr>
          <a:xfrm>
            <a:off x="4321963" y="3316074"/>
            <a:ext cx="21335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37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  <p:sp>
        <p:nvSpPr>
          <p:cNvPr id="883" name="textbox 883"/>
          <p:cNvSpPr/>
          <p:nvPr/>
        </p:nvSpPr>
        <p:spPr>
          <a:xfrm>
            <a:off x="2047847" y="1269957"/>
            <a:ext cx="80644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endParaRPr lang="en-US" altLang="en-US" sz="600" dirty="0"/>
          </a:p>
        </p:txBody>
      </p:sp>
      <p:sp>
        <p:nvSpPr>
          <p:cNvPr id="884" name="textbox 884"/>
          <p:cNvSpPr/>
          <p:nvPr/>
        </p:nvSpPr>
        <p:spPr>
          <a:xfrm>
            <a:off x="2152698" y="1791241"/>
            <a:ext cx="80644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endParaRPr lang="en-US" altLang="en-US" sz="6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5" name="picture 88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886" name="rect"/>
          <p:cNvSpPr/>
          <p:nvPr/>
        </p:nvSpPr>
        <p:spPr>
          <a:xfrm>
            <a:off x="309192" y="947915"/>
            <a:ext cx="3989652" cy="189932"/>
          </a:xfrm>
          <a:prstGeom prst="rect">
            <a:avLst/>
          </a:prstGeom>
          <a:solidFill>
            <a:srgbClr val="F0E68C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887" name="picture 8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09193" y="1125195"/>
            <a:ext cx="4298810" cy="50609"/>
          </a:xfrm>
          <a:prstGeom prst="rect">
            <a:avLst/>
          </a:prstGeom>
        </p:spPr>
      </p:pic>
      <p:pic>
        <p:nvPicPr>
          <p:cNvPr id="888" name="picture 8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59993" y="1798447"/>
            <a:ext cx="4248010" cy="203199"/>
          </a:xfrm>
          <a:prstGeom prst="rect">
            <a:avLst/>
          </a:prstGeom>
        </p:spPr>
      </p:pic>
      <p:pic>
        <p:nvPicPr>
          <p:cNvPr id="889" name="picture 8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09192" y="0"/>
            <a:ext cx="4040404" cy="1950848"/>
          </a:xfrm>
          <a:prstGeom prst="rect">
            <a:avLst/>
          </a:prstGeom>
        </p:spPr>
      </p:pic>
      <p:sp>
        <p:nvSpPr>
          <p:cNvPr id="890" name="textbox 890"/>
          <p:cNvSpPr/>
          <p:nvPr/>
        </p:nvSpPr>
        <p:spPr>
          <a:xfrm>
            <a:off x="349697" y="1575707"/>
            <a:ext cx="3869054" cy="10661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5240" algn="l" rtl="0" eaLnBrk="0">
              <a:lnSpc>
                <a:spcPct val="96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π,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then</a:t>
            </a:r>
            <a:endParaRPr lang="en-US" altLang="en-US" sz="900" dirty="0"/>
          </a:p>
          <a:p>
            <a:pPr marL="1581785" algn="l" rtl="0" eaLnBrk="0">
              <a:lnSpc>
                <a:spcPts val="1240"/>
              </a:lnSpc>
              <a:spcBef>
                <a:spcPts val="360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30" baseline="5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30" baseline="-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endParaRPr lang="en-US" altLang="en-US" sz="900" dirty="0"/>
          </a:p>
          <a:p>
            <a:pPr marL="22225" algn="l" rtl="0" eaLnBrk="0">
              <a:lnSpc>
                <a:spcPct val="97000"/>
              </a:lnSpc>
              <a:spcBef>
                <a:spcPts val="1410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proof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please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see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our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book.</a:t>
            </a:r>
            <a:endParaRPr lang="en-US" altLang="en-US" sz="900" dirty="0"/>
          </a:p>
          <a:p>
            <a:pPr marL="12700" indent="9525" algn="l" rtl="0" eaLnBrk="0">
              <a:lnSpc>
                <a:spcPct val="143000"/>
              </a:lnSpc>
              <a:spcBef>
                <a:spcPts val="10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Now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understand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why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study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BOE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That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because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it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describes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1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state</a:t>
            </a:r>
            <a:r>
              <a:rPr sz="900" spc="1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</a:t>
            </a:r>
            <a:r>
              <a:rPr sz="900" spc="1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and</a:t>
            </a:r>
            <a:r>
              <a:rPr sz="900" spc="1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1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</p:txBody>
      </p:sp>
      <p:sp>
        <p:nvSpPr>
          <p:cNvPr id="891" name="textbox 891"/>
          <p:cNvSpPr/>
          <p:nvPr/>
        </p:nvSpPr>
        <p:spPr>
          <a:xfrm>
            <a:off x="354125" y="1166851"/>
            <a:ext cx="3888104" cy="3778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lang="en-US" altLang="en-US" sz="100" dirty="0"/>
          </a:p>
          <a:p>
            <a:pPr marL="15875" indent="-3175" algn="l" rtl="0" eaLnBrk="0">
              <a:lnSpc>
                <a:spcPct val="128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Suppose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that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90" baseline="3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6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unique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solution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1000" spc="9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1000" spc="9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VP</a:t>
            </a:r>
            <a:r>
              <a:rPr sz="1000" spc="9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),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and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2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state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function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satisfying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7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1000" spc="7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VP</a:t>
            </a:r>
            <a:r>
              <a:rPr sz="1000" spc="7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7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any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given</a:t>
            </a:r>
            <a:endParaRPr lang="en-US" altLang="en-US" sz="900" dirty="0"/>
          </a:p>
        </p:txBody>
      </p:sp>
      <p:sp>
        <p:nvSpPr>
          <p:cNvPr id="892" name="textbox 892"/>
          <p:cNvSpPr/>
          <p:nvPr/>
        </p:nvSpPr>
        <p:spPr>
          <a:xfrm>
            <a:off x="111880" y="66225"/>
            <a:ext cx="1248410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400" spc="-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1400" spc="-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optimalit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y</a:t>
            </a:r>
            <a:endParaRPr lang="en-US" altLang="en-US" sz="1400" dirty="0"/>
          </a:p>
        </p:txBody>
      </p:sp>
      <p:sp>
        <p:nvSpPr>
          <p:cNvPr id="893" name="textbox 893"/>
          <p:cNvSpPr/>
          <p:nvPr/>
        </p:nvSpPr>
        <p:spPr>
          <a:xfrm>
            <a:off x="351848" y="972178"/>
            <a:ext cx="1541780" cy="156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Theorem</a:t>
            </a:r>
            <a:r>
              <a:rPr sz="900" spc="2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2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2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Optimality</a:t>
            </a:r>
            <a:r>
              <a:rPr sz="900" spc="2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</p:txBody>
      </p:sp>
      <p:sp>
        <p:nvSpPr>
          <p:cNvPr id="894" name="textbox 894"/>
          <p:cNvSpPr/>
          <p:nvPr/>
        </p:nvSpPr>
        <p:spPr>
          <a:xfrm>
            <a:off x="76630" y="3316076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895" name="textbox 895"/>
          <p:cNvSpPr/>
          <p:nvPr/>
        </p:nvSpPr>
        <p:spPr>
          <a:xfrm>
            <a:off x="4321963" y="3316076"/>
            <a:ext cx="21335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38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  <p:grpSp>
        <p:nvGrpSpPr>
          <p:cNvPr id="18" name="group 18"/>
          <p:cNvGrpSpPr/>
          <p:nvPr/>
        </p:nvGrpSpPr>
        <p:grpSpPr>
          <a:xfrm rot="21600000">
            <a:off x="4298845" y="973092"/>
            <a:ext cx="0" cy="946005"/>
            <a:chOff x="0" y="0"/>
            <a:chExt cx="0" cy="946005"/>
          </a:xfrm>
        </p:grpSpPr>
        <p:sp>
          <p:nvSpPr>
            <p:cNvPr id="896" name="path"/>
            <p:cNvSpPr/>
            <p:nvPr/>
          </p:nvSpPr>
          <p:spPr>
            <a:xfrm>
              <a:off x="0" y="57150"/>
              <a:ext cx="0" cy="888855"/>
            </a:xfrm>
            <a:custGeom>
              <a:avLst/>
              <a:gdLst/>
              <a:ahLst/>
              <a:cxnLst/>
              <a:rect l="0" t="0" r="0" b="0"/>
              <a:pathLst>
                <a:path h="1399">
                  <a:moveTo>
                    <a:pt x="0" y="1399"/>
                  </a:moveTo>
                  <a:lnTo>
                    <a:pt x="0" y="0"/>
                  </a:lnTo>
                </a:path>
              </a:pathLst>
            </a:custGeom>
            <a:noFill/>
            <a:ln cap="flat">
              <a:solidFill>
                <a:srgbClr val="666666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897" name="path"/>
            <p:cNvSpPr/>
            <p:nvPr/>
          </p:nvSpPr>
          <p:spPr>
            <a:xfrm>
              <a:off x="0" y="44450"/>
              <a:ext cx="0" cy="12700"/>
            </a:xfrm>
            <a:custGeom>
              <a:avLst/>
              <a:gdLst/>
              <a:ahLst/>
              <a:cxnLst/>
              <a:rect l="0" t="0" r="0" b="0"/>
              <a:pathLst>
                <a:path h="20">
                  <a:moveTo>
                    <a:pt x="0" y="20"/>
                  </a:moveTo>
                  <a:lnTo>
                    <a:pt x="0" y="0"/>
                  </a:lnTo>
                </a:path>
              </a:pathLst>
            </a:custGeom>
            <a:noFill/>
            <a:ln cap="flat">
              <a:solidFill>
                <a:srgbClr val="8D8D8D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898" name="path"/>
            <p:cNvSpPr/>
            <p:nvPr/>
          </p:nvSpPr>
          <p:spPr>
            <a:xfrm>
              <a:off x="0" y="31750"/>
              <a:ext cx="0" cy="12700"/>
            </a:xfrm>
            <a:custGeom>
              <a:avLst/>
              <a:gdLst/>
              <a:ahLst/>
              <a:cxnLst/>
              <a:rect l="0" t="0" r="0" b="0"/>
              <a:pathLst>
                <a:path h="20">
                  <a:moveTo>
                    <a:pt x="0" y="20"/>
                  </a:moveTo>
                  <a:lnTo>
                    <a:pt x="0" y="0"/>
                  </a:lnTo>
                </a:path>
              </a:pathLst>
            </a:custGeom>
            <a:noFill/>
            <a:ln cap="flat">
              <a:solidFill>
                <a:srgbClr val="A5A5A5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899" name="path"/>
            <p:cNvSpPr/>
            <p:nvPr/>
          </p:nvSpPr>
          <p:spPr>
            <a:xfrm>
              <a:off x="0" y="19050"/>
              <a:ext cx="0" cy="12700"/>
            </a:xfrm>
            <a:custGeom>
              <a:avLst/>
              <a:gdLst/>
              <a:ahLst/>
              <a:cxnLst/>
              <a:rect l="0" t="0" r="0" b="0"/>
              <a:pathLst>
                <a:path h="20">
                  <a:moveTo>
                    <a:pt x="0" y="20"/>
                  </a:moveTo>
                  <a:lnTo>
                    <a:pt x="0" y="0"/>
                  </a:lnTo>
                </a:path>
              </a:pathLst>
            </a:custGeom>
            <a:noFill/>
            <a:ln cap="flat">
              <a:solidFill>
                <a:srgbClr val="C0C0C0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900" name="path"/>
            <p:cNvSpPr/>
            <p:nvPr/>
          </p:nvSpPr>
          <p:spPr>
            <a:xfrm>
              <a:off x="0" y="0"/>
              <a:ext cx="0" cy="19050"/>
            </a:xfrm>
            <a:custGeom>
              <a:avLst/>
              <a:gdLst/>
              <a:ahLst/>
              <a:cxnLst/>
              <a:rect l="0" t="0" r="0" b="0"/>
              <a:pathLst>
                <a:path h="30">
                  <a:moveTo>
                    <a:pt x="0" y="30"/>
                  </a:moveTo>
                  <a:lnTo>
                    <a:pt x="0" y="0"/>
                  </a:lnTo>
                </a:path>
              </a:pathLst>
            </a:custGeom>
            <a:noFill/>
            <a:ln cap="flat">
              <a:solidFill>
                <a:srgbClr val="CCCCCC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" name="picture 9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pic>
        <p:nvPicPr>
          <p:cNvPr id="902" name="picture 9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59993" y="2531454"/>
            <a:ext cx="4248010" cy="203200"/>
          </a:xfrm>
          <a:prstGeom prst="rect">
            <a:avLst/>
          </a:prstGeom>
        </p:spPr>
      </p:pic>
      <p:sp>
        <p:nvSpPr>
          <p:cNvPr id="903" name="rect"/>
          <p:cNvSpPr/>
          <p:nvPr/>
        </p:nvSpPr>
        <p:spPr>
          <a:xfrm>
            <a:off x="309192" y="723824"/>
            <a:ext cx="3989652" cy="189932"/>
          </a:xfrm>
          <a:prstGeom prst="rect">
            <a:avLst/>
          </a:prstGeom>
          <a:solidFill>
            <a:srgbClr val="F0E68C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904" name="picture 9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9193" y="901104"/>
            <a:ext cx="4298810" cy="50609"/>
          </a:xfrm>
          <a:prstGeom prst="rect">
            <a:avLst/>
          </a:prstGeom>
        </p:spPr>
      </p:pic>
      <p:pic>
        <p:nvPicPr>
          <p:cNvPr id="905" name="picture 9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4247997" y="0"/>
            <a:ext cx="101600" cy="2683854"/>
          </a:xfrm>
          <a:prstGeom prst="rect">
            <a:avLst/>
          </a:prstGeom>
        </p:spPr>
      </p:pic>
      <p:grpSp>
        <p:nvGrpSpPr>
          <p:cNvPr id="20" name="group 20"/>
          <p:cNvGrpSpPr/>
          <p:nvPr/>
        </p:nvGrpSpPr>
        <p:grpSpPr>
          <a:xfrm rot="21600000">
            <a:off x="309192" y="945367"/>
            <a:ext cx="3989652" cy="1738487"/>
            <a:chOff x="0" y="0"/>
            <a:chExt cx="3989652" cy="1738487"/>
          </a:xfrm>
        </p:grpSpPr>
        <p:sp>
          <p:nvSpPr>
            <p:cNvPr id="906" name="textbox 906"/>
            <p:cNvSpPr/>
            <p:nvPr/>
          </p:nvSpPr>
          <p:spPr>
            <a:xfrm>
              <a:off x="0" y="0"/>
              <a:ext cx="3989704" cy="1738629"/>
            </a:xfrm>
            <a:prstGeom prst="rect">
              <a:avLst/>
            </a:prstGeom>
            <a:solidFill>
              <a:srgbClr val="D0CFC6"/>
            </a:solidFill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3000"/>
                </a:lnSpc>
              </a:pPr>
              <a:endParaRPr lang="en-US" altLang="en-US" sz="800" dirty="0"/>
            </a:p>
            <a:p>
              <a:pPr marL="62865" algn="l" rtl="0" eaLnBrk="0">
                <a:lnSpc>
                  <a:spcPct val="96000"/>
                </a:lnSpc>
                <a:spcBef>
                  <a:spcPts val="5"/>
                </a:spcBef>
              </a:pPr>
              <a:r>
                <a:rPr sz="900" spc="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For</a:t>
              </a:r>
              <a:r>
                <a:rPr sz="900" spc="10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</a:t>
              </a:r>
              <a:r>
                <a:rPr sz="900" spc="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any</a:t>
              </a:r>
              <a:r>
                <a:rPr sz="900" spc="10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</a:t>
              </a:r>
              <a:r>
                <a:rPr sz="900" spc="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s</a:t>
              </a:r>
              <a:r>
                <a:rPr sz="900" spc="10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</a:t>
              </a:r>
              <a:r>
                <a:rPr sz="900" spc="0" dirty="0">
                  <a:solidFill>
                    <a:srgbClr val="000000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e</a:t>
              </a:r>
              <a:r>
                <a:rPr sz="900" spc="100" dirty="0">
                  <a:solidFill>
                    <a:srgbClr val="000000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sz="900" spc="0" dirty="0">
                  <a:solidFill>
                    <a:srgbClr val="000000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s</a:t>
              </a:r>
              <a:r>
                <a:rPr sz="900" spc="100" dirty="0">
                  <a:solidFill>
                    <a:srgbClr val="000000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sz="900" spc="10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,</a:t>
              </a:r>
              <a:r>
                <a:rPr sz="900" spc="10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</a:t>
              </a:r>
              <a:r>
                <a:rPr sz="900" spc="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the</a:t>
              </a:r>
              <a:r>
                <a:rPr sz="900" spc="10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</a:t>
              </a:r>
              <a:r>
                <a:rPr sz="900" spc="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deterministic</a:t>
              </a:r>
              <a:r>
                <a:rPr sz="900" spc="8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</a:t>
              </a:r>
              <a:r>
                <a:rPr sz="900" spc="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greedy</a:t>
              </a:r>
              <a:endParaRPr lang="en-US" altLang="en-US" sz="900" dirty="0"/>
            </a:p>
            <a:p>
              <a:pPr marL="1818640" algn="l" rtl="0" eaLnBrk="0">
                <a:lnSpc>
                  <a:spcPts val="3280"/>
                </a:lnSpc>
                <a:spcBef>
                  <a:spcPts val="780"/>
                </a:spcBef>
              </a:pPr>
              <a:r>
                <a:rPr sz="900" spc="40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,</a:t>
              </a:r>
              <a:endParaRPr lang="en-US" altLang="en-US" sz="900" dirty="0"/>
            </a:p>
            <a:p>
              <a:pPr marL="60960" algn="l" rtl="0" eaLnBrk="0">
                <a:lnSpc>
                  <a:spcPct val="93000"/>
                </a:lnSpc>
                <a:spcBef>
                  <a:spcPts val="1095"/>
                </a:spcBef>
              </a:pPr>
              <a:r>
                <a:rPr sz="900" spc="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is</a:t>
              </a:r>
              <a:r>
                <a:rPr sz="900" spc="14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</a:t>
              </a:r>
              <a:r>
                <a:rPr sz="900" spc="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an</a:t>
              </a:r>
              <a:r>
                <a:rPr sz="900" spc="14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</a:t>
              </a:r>
              <a:r>
                <a:rPr sz="900" spc="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optimal</a:t>
              </a:r>
              <a:r>
                <a:rPr sz="900" spc="14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</a:t>
              </a:r>
              <a:r>
                <a:rPr sz="900" spc="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policy</a:t>
              </a:r>
              <a:r>
                <a:rPr sz="900" spc="14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</a:t>
              </a:r>
              <a:r>
                <a:rPr sz="900" spc="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solving</a:t>
              </a:r>
              <a:r>
                <a:rPr sz="900" spc="14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</a:t>
              </a:r>
              <a:r>
                <a:rPr sz="900" spc="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the</a:t>
              </a:r>
              <a:r>
                <a:rPr sz="900" spc="14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</a:t>
              </a:r>
              <a:r>
                <a:rPr sz="900" spc="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BOE</a:t>
              </a:r>
              <a:r>
                <a:rPr sz="900" spc="12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.</a:t>
              </a:r>
              <a:endParaRPr lang="en-US" altLang="en-US" sz="900" dirty="0"/>
            </a:p>
            <a:p>
              <a:pPr marL="1329055" algn="l" rtl="0" eaLnBrk="0">
                <a:lnSpc>
                  <a:spcPts val="2550"/>
                </a:lnSpc>
              </a:pPr>
              <a:r>
                <a:rPr sz="900" spc="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a</a:t>
              </a:r>
              <a:r>
                <a:rPr sz="1000" spc="90" baseline="2000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*</a:t>
              </a:r>
              <a:r>
                <a:rPr sz="600" spc="9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</a:t>
              </a:r>
              <a:r>
                <a:rPr sz="900" spc="9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(</a:t>
              </a:r>
              <a:r>
                <a:rPr sz="900" spc="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s</a:t>
              </a:r>
              <a:r>
                <a:rPr sz="900" spc="9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)</a:t>
              </a:r>
              <a:r>
                <a:rPr sz="900" spc="9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</a:t>
              </a:r>
              <a:r>
                <a:rPr sz="900" spc="9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=</a:t>
              </a:r>
              <a:r>
                <a:rPr sz="900" spc="6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</a:t>
              </a:r>
              <a:r>
                <a:rPr sz="900" spc="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arg</a:t>
              </a:r>
              <a:endParaRPr lang="en-US" altLang="en-US" sz="900" dirty="0"/>
            </a:p>
            <a:p>
              <a:pPr algn="l" rtl="0" eaLnBrk="0">
                <a:lnSpc>
                  <a:spcPct val="108000"/>
                </a:lnSpc>
              </a:pPr>
              <a:endParaRPr lang="en-US" altLang="en-US" sz="1100" dirty="0"/>
            </a:p>
            <a:p>
              <a:pPr algn="l" rtl="0" eaLnBrk="0">
                <a:lnSpc>
                  <a:spcPct val="7000"/>
                </a:lnSpc>
              </a:pPr>
              <a:endParaRPr lang="en-US" altLang="en-US" sz="100" dirty="0"/>
            </a:p>
            <a:p>
              <a:pPr marL="64770" algn="l" rtl="0" eaLnBrk="0">
                <a:lnSpc>
                  <a:spcPts val="1340"/>
                </a:lnSpc>
              </a:pPr>
              <a:r>
                <a:rPr sz="900" spc="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where</a:t>
              </a:r>
              <a:r>
                <a:rPr sz="900" spc="7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</a:t>
              </a:r>
              <a:r>
                <a:rPr sz="900" spc="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q</a:t>
              </a:r>
              <a:r>
                <a:rPr sz="1000" spc="70" baseline="5200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*</a:t>
              </a:r>
              <a:r>
                <a:rPr sz="600" spc="7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</a:t>
              </a:r>
              <a:r>
                <a:rPr sz="900" spc="7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(</a:t>
              </a:r>
              <a:r>
                <a:rPr sz="900" spc="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s</a:t>
              </a:r>
              <a:r>
                <a:rPr sz="900" spc="7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,</a:t>
              </a:r>
              <a:r>
                <a:rPr sz="900" spc="7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</a:t>
              </a:r>
              <a:r>
                <a:rPr sz="900" spc="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a</a:t>
              </a:r>
              <a:r>
                <a:rPr sz="900" spc="7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)</a:t>
              </a:r>
              <a:r>
                <a:rPr sz="900" spc="7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</a:t>
              </a:r>
              <a:r>
                <a:rPr sz="900" spc="7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:=</a:t>
              </a:r>
              <a:r>
                <a:rPr sz="900" spc="7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    </a:t>
              </a:r>
              <a:r>
                <a:rPr sz="1000" spc="0" baseline="-1100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r</a:t>
              </a:r>
              <a:r>
                <a:rPr sz="600" spc="7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</a:t>
              </a:r>
              <a:r>
                <a:rPr sz="900" spc="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p</a:t>
              </a:r>
              <a:r>
                <a:rPr sz="900" spc="7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(</a:t>
              </a:r>
              <a:r>
                <a:rPr sz="900" spc="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r</a:t>
              </a:r>
              <a:r>
                <a:rPr sz="900" spc="70" dirty="0">
                  <a:solidFill>
                    <a:srgbClr val="000000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|</a:t>
              </a:r>
              <a:r>
                <a:rPr sz="900" spc="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s</a:t>
              </a:r>
              <a:r>
                <a:rPr sz="900" spc="7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,</a:t>
              </a:r>
              <a:r>
                <a:rPr sz="900" spc="7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</a:t>
              </a:r>
              <a:r>
                <a:rPr sz="900" spc="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a</a:t>
              </a:r>
              <a:r>
                <a:rPr sz="900" spc="7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)</a:t>
              </a:r>
              <a:r>
                <a:rPr sz="900" spc="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r</a:t>
              </a:r>
              <a:r>
                <a:rPr sz="900" spc="2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</a:t>
              </a:r>
              <a:r>
                <a:rPr sz="900" spc="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+</a:t>
              </a:r>
              <a:r>
                <a:rPr sz="900" spc="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</a:t>
              </a:r>
              <a:r>
                <a:rPr sz="900" spc="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V</a:t>
              </a:r>
              <a:endParaRPr lang="en-US" altLang="en-US" sz="900" dirty="0"/>
            </a:p>
          </p:txBody>
        </p:sp>
        <p:sp>
          <p:nvSpPr>
            <p:cNvPr id="907" name="textbox 907"/>
            <p:cNvSpPr/>
            <p:nvPr/>
          </p:nvSpPr>
          <p:spPr>
            <a:xfrm>
              <a:off x="1228001" y="486342"/>
              <a:ext cx="550544" cy="17398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3000"/>
                </a:lnSpc>
              </a:pPr>
              <a:endParaRPr lang="en-US" altLang="en-US" sz="100" dirty="0"/>
            </a:p>
            <a:p>
              <a:pPr marL="12700" algn="l" rtl="0" eaLnBrk="0">
                <a:lnSpc>
                  <a:spcPts val="1165"/>
                </a:lnSpc>
              </a:pPr>
              <a:r>
                <a:rPr sz="900" spc="4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π</a:t>
              </a:r>
              <a:r>
                <a:rPr sz="900" spc="4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</a:t>
              </a:r>
              <a:r>
                <a:rPr sz="1000" spc="40" baseline="4600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*</a:t>
              </a:r>
              <a:r>
                <a:rPr sz="600" spc="4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</a:t>
              </a:r>
              <a:r>
                <a:rPr sz="900" spc="4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(</a:t>
              </a:r>
              <a:r>
                <a:rPr sz="900" spc="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a</a:t>
              </a:r>
              <a:r>
                <a:rPr sz="900" spc="40" dirty="0">
                  <a:solidFill>
                    <a:srgbClr val="000000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|</a:t>
              </a:r>
              <a:r>
                <a:rPr sz="900" spc="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s</a:t>
              </a:r>
              <a:r>
                <a:rPr sz="900" spc="3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)</a:t>
              </a:r>
              <a:r>
                <a:rPr sz="900" spc="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</a:t>
              </a:r>
              <a:r>
                <a:rPr sz="900" spc="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=</a:t>
              </a:r>
              <a:endParaRPr lang="en-US" altLang="en-US" sz="900" dirty="0"/>
            </a:p>
          </p:txBody>
        </p:sp>
        <p:sp>
          <p:nvSpPr>
            <p:cNvPr id="908" name="textbox 908"/>
            <p:cNvSpPr/>
            <p:nvPr/>
          </p:nvSpPr>
          <p:spPr>
            <a:xfrm>
              <a:off x="1957979" y="625063"/>
              <a:ext cx="83819" cy="13842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7000"/>
                </a:lnSpc>
              </a:pPr>
              <a:endParaRPr lang="en-US" altLang="en-US" sz="100" dirty="0"/>
            </a:p>
            <a:p>
              <a:pPr marL="12700" algn="l" rtl="0" eaLnBrk="0">
                <a:lnSpc>
                  <a:spcPct val="82000"/>
                </a:lnSpc>
              </a:pPr>
              <a:r>
                <a:rPr sz="900" spc="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0</a:t>
              </a:r>
              <a:endParaRPr lang="en-US" altLang="en-US" sz="900" dirty="0"/>
            </a:p>
          </p:txBody>
        </p:sp>
        <p:sp>
          <p:nvSpPr>
            <p:cNvPr id="909" name="textbox 909"/>
            <p:cNvSpPr/>
            <p:nvPr/>
          </p:nvSpPr>
          <p:spPr>
            <a:xfrm>
              <a:off x="1964305" y="427693"/>
              <a:ext cx="77469" cy="13716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7000"/>
                </a:lnSpc>
              </a:pPr>
              <a:endParaRPr lang="en-US" altLang="en-US" sz="100" dirty="0"/>
            </a:p>
            <a:p>
              <a:pPr marL="12700" algn="l" rtl="0" eaLnBrk="0">
                <a:lnSpc>
                  <a:spcPct val="81000"/>
                </a:lnSpc>
              </a:pPr>
              <a:r>
                <a:rPr sz="900" spc="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1</a:t>
              </a:r>
              <a:endParaRPr lang="en-US" altLang="en-US" sz="900" dirty="0"/>
            </a:p>
          </p:txBody>
        </p:sp>
      </p:grpSp>
      <p:sp>
        <p:nvSpPr>
          <p:cNvPr id="910" name="textbox 910"/>
          <p:cNvSpPr/>
          <p:nvPr/>
        </p:nvSpPr>
        <p:spPr>
          <a:xfrm>
            <a:off x="2000151" y="2707347"/>
            <a:ext cx="2534920" cy="6985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0000"/>
              </a:lnSpc>
            </a:pPr>
            <a:endParaRPr lang="en-US" altLang="en-US" sz="800" dirty="0"/>
          </a:p>
          <a:p>
            <a:pPr marL="368300" algn="l" rtl="0" eaLnBrk="0">
              <a:lnSpc>
                <a:spcPct val="288000"/>
              </a:lnSpc>
              <a:spcBef>
                <a:spcPts val="5"/>
              </a:spcBef>
              <a:tabLst>
                <a:tab pos="411480" algn="l"/>
              </a:tabLst>
            </a:pP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5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500" u="sng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5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500" u="sng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5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            </a:t>
            </a:r>
            <a:r>
              <a:rPr sz="900" spc="0" baseline="-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700" u="sng" spc="10" baseline="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4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           </a:t>
            </a:r>
            <a:endParaRPr lang="en-US" altLang="en-US" sz="400" dirty="0"/>
          </a:p>
          <a:p>
            <a:pPr marL="383540" algn="l" rtl="0" eaLnBrk="0">
              <a:lnSpc>
                <a:spcPts val="375"/>
              </a:lnSpc>
            </a:pP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口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                                  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`</a:t>
            </a:r>
            <a:endParaRPr lang="en-US" altLang="en-US" sz="600" dirty="0"/>
          </a:p>
          <a:p>
            <a:pPr marL="1162050" algn="l" rtl="0" eaLnBrk="0">
              <a:lnSpc>
                <a:spcPts val="615"/>
              </a:lnSpc>
              <a:spcBef>
                <a:spcPts val="340"/>
              </a:spcBef>
            </a:pP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5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100" baseline="3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4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5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5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5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500" dirty="0"/>
          </a:p>
          <a:p>
            <a:pPr algn="l" rtl="0" eaLnBrk="0">
              <a:lnSpc>
                <a:spcPct val="120000"/>
              </a:lnSpc>
            </a:pPr>
            <a:endParaRPr lang="en-US" altLang="en-US" sz="400" dirty="0"/>
          </a:p>
          <a:p>
            <a:pPr algn="r" rtl="0" eaLnBrk="0">
              <a:lnSpc>
                <a:spcPts val="505"/>
              </a:lnSpc>
              <a:spcBef>
                <a:spcPts val="0"/>
              </a:spcBef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39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  <p:sp>
        <p:nvSpPr>
          <p:cNvPr id="911" name="textbox 911"/>
          <p:cNvSpPr/>
          <p:nvPr/>
        </p:nvSpPr>
        <p:spPr>
          <a:xfrm>
            <a:off x="2000151" y="2840451"/>
            <a:ext cx="381000" cy="1524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995"/>
              </a:lnSpc>
            </a:pP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700" dirty="0"/>
          </a:p>
        </p:txBody>
      </p:sp>
      <p:sp>
        <p:nvSpPr>
          <p:cNvPr id="912" name="textbox 912"/>
          <p:cNvSpPr/>
          <p:nvPr/>
        </p:nvSpPr>
        <p:spPr>
          <a:xfrm>
            <a:off x="2000151" y="2840451"/>
            <a:ext cx="381000" cy="1524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995"/>
              </a:lnSpc>
            </a:pP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700" dirty="0"/>
          </a:p>
        </p:txBody>
      </p:sp>
      <p:sp>
        <p:nvSpPr>
          <p:cNvPr id="913" name="textbox 913"/>
          <p:cNvSpPr/>
          <p:nvPr/>
        </p:nvSpPr>
        <p:spPr>
          <a:xfrm>
            <a:off x="2000151" y="2840451"/>
            <a:ext cx="381000" cy="1524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995"/>
              </a:lnSpc>
            </a:pP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700" dirty="0"/>
          </a:p>
        </p:txBody>
      </p:sp>
      <p:sp>
        <p:nvSpPr>
          <p:cNvPr id="914" name="textbox 914"/>
          <p:cNvSpPr/>
          <p:nvPr/>
        </p:nvSpPr>
        <p:spPr>
          <a:xfrm>
            <a:off x="2000151" y="2840451"/>
            <a:ext cx="381000" cy="1524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995"/>
              </a:lnSpc>
            </a:pP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700" dirty="0"/>
          </a:p>
        </p:txBody>
      </p:sp>
      <p:sp>
        <p:nvSpPr>
          <p:cNvPr id="915" name="textbox 915"/>
          <p:cNvSpPr/>
          <p:nvPr/>
        </p:nvSpPr>
        <p:spPr>
          <a:xfrm>
            <a:off x="2000151" y="2840451"/>
            <a:ext cx="381000" cy="1524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995"/>
              </a:lnSpc>
            </a:pP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700" dirty="0"/>
          </a:p>
        </p:txBody>
      </p:sp>
      <p:sp>
        <p:nvSpPr>
          <p:cNvPr id="916" name="textbox 916"/>
          <p:cNvSpPr/>
          <p:nvPr/>
        </p:nvSpPr>
        <p:spPr>
          <a:xfrm>
            <a:off x="2000151" y="2840451"/>
            <a:ext cx="381000" cy="1524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995"/>
              </a:lnSpc>
            </a:pP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700" dirty="0"/>
          </a:p>
        </p:txBody>
      </p:sp>
      <p:sp>
        <p:nvSpPr>
          <p:cNvPr id="917" name="textbox 917"/>
          <p:cNvSpPr/>
          <p:nvPr/>
        </p:nvSpPr>
        <p:spPr>
          <a:xfrm>
            <a:off x="2000151" y="2840451"/>
            <a:ext cx="381000" cy="1524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995"/>
              </a:lnSpc>
            </a:pP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700" dirty="0"/>
          </a:p>
        </p:txBody>
      </p:sp>
      <p:sp>
        <p:nvSpPr>
          <p:cNvPr id="918" name="textbox 918"/>
          <p:cNvSpPr/>
          <p:nvPr/>
        </p:nvSpPr>
        <p:spPr>
          <a:xfrm>
            <a:off x="2000151" y="2840451"/>
            <a:ext cx="381000" cy="1524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995"/>
              </a:lnSpc>
            </a:pP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700" dirty="0"/>
          </a:p>
        </p:txBody>
      </p:sp>
      <p:sp>
        <p:nvSpPr>
          <p:cNvPr id="919" name="textbox 919"/>
          <p:cNvSpPr/>
          <p:nvPr/>
        </p:nvSpPr>
        <p:spPr>
          <a:xfrm>
            <a:off x="4129301" y="2707347"/>
            <a:ext cx="81914" cy="3613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640"/>
              </a:lnSpc>
            </a:pPr>
            <a:r>
              <a:rPr sz="40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endParaRPr lang="en-US" altLang="en-US" sz="400" dirty="0"/>
          </a:p>
        </p:txBody>
      </p:sp>
      <p:sp>
        <p:nvSpPr>
          <p:cNvPr id="920" name="textbox 920"/>
          <p:cNvSpPr/>
          <p:nvPr/>
        </p:nvSpPr>
        <p:spPr>
          <a:xfrm>
            <a:off x="3439091" y="2817380"/>
            <a:ext cx="712469" cy="1651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19000"/>
              </a:lnSpc>
            </a:pP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5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5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5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500" u="sng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700" dirty="0"/>
          </a:p>
        </p:txBody>
      </p:sp>
      <p:sp>
        <p:nvSpPr>
          <p:cNvPr id="921" name="textbox 921"/>
          <p:cNvSpPr/>
          <p:nvPr/>
        </p:nvSpPr>
        <p:spPr>
          <a:xfrm>
            <a:off x="3439091" y="2817380"/>
            <a:ext cx="712469" cy="1651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19000"/>
              </a:lnSpc>
            </a:pP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5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5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5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500" u="sng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700" dirty="0"/>
          </a:p>
        </p:txBody>
      </p:sp>
      <p:sp>
        <p:nvSpPr>
          <p:cNvPr id="922" name="textbox 922"/>
          <p:cNvSpPr/>
          <p:nvPr/>
        </p:nvSpPr>
        <p:spPr>
          <a:xfrm>
            <a:off x="3439091" y="2817380"/>
            <a:ext cx="712469" cy="1651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19000"/>
              </a:lnSpc>
            </a:pP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5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5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5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500" u="sng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700" dirty="0"/>
          </a:p>
        </p:txBody>
      </p:sp>
      <p:sp>
        <p:nvSpPr>
          <p:cNvPr id="923" name="textbox 923"/>
          <p:cNvSpPr/>
          <p:nvPr/>
        </p:nvSpPr>
        <p:spPr>
          <a:xfrm>
            <a:off x="3439091" y="2817380"/>
            <a:ext cx="712469" cy="1651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19000"/>
              </a:lnSpc>
            </a:pP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5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5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5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500" u="sng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700" dirty="0"/>
          </a:p>
        </p:txBody>
      </p:sp>
      <p:sp>
        <p:nvSpPr>
          <p:cNvPr id="924" name="textbox 924"/>
          <p:cNvSpPr/>
          <p:nvPr/>
        </p:nvSpPr>
        <p:spPr>
          <a:xfrm>
            <a:off x="3439091" y="2817380"/>
            <a:ext cx="712469" cy="1651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19000"/>
              </a:lnSpc>
            </a:pP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5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5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5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500" u="sng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700" dirty="0"/>
          </a:p>
        </p:txBody>
      </p:sp>
      <p:sp>
        <p:nvSpPr>
          <p:cNvPr id="925" name="textbox 925"/>
          <p:cNvSpPr/>
          <p:nvPr/>
        </p:nvSpPr>
        <p:spPr>
          <a:xfrm>
            <a:off x="3439091" y="2817380"/>
            <a:ext cx="712469" cy="1651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19000"/>
              </a:lnSpc>
            </a:pP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5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5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5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500" u="sng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700" dirty="0"/>
          </a:p>
        </p:txBody>
      </p:sp>
      <p:sp>
        <p:nvSpPr>
          <p:cNvPr id="926" name="textbox 926"/>
          <p:cNvSpPr/>
          <p:nvPr/>
        </p:nvSpPr>
        <p:spPr>
          <a:xfrm>
            <a:off x="3439091" y="2817380"/>
            <a:ext cx="712469" cy="1651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19000"/>
              </a:lnSpc>
            </a:pP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5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5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5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500" u="sng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700" dirty="0"/>
          </a:p>
        </p:txBody>
      </p:sp>
      <p:sp>
        <p:nvSpPr>
          <p:cNvPr id="927" name="textbox 927"/>
          <p:cNvSpPr/>
          <p:nvPr/>
        </p:nvSpPr>
        <p:spPr>
          <a:xfrm>
            <a:off x="3439091" y="2817380"/>
            <a:ext cx="712469" cy="1651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19000"/>
              </a:lnSpc>
            </a:pP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5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5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5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500" u="sng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700" dirty="0"/>
          </a:p>
        </p:txBody>
      </p:sp>
      <p:sp>
        <p:nvSpPr>
          <p:cNvPr id="928" name="textbox 928"/>
          <p:cNvSpPr/>
          <p:nvPr/>
        </p:nvSpPr>
        <p:spPr>
          <a:xfrm>
            <a:off x="3439091" y="2817380"/>
            <a:ext cx="712469" cy="1651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19000"/>
              </a:lnSpc>
            </a:pP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5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5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5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500" u="sng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700" dirty="0"/>
          </a:p>
        </p:txBody>
      </p:sp>
      <p:sp>
        <p:nvSpPr>
          <p:cNvPr id="929" name="textbox 929"/>
          <p:cNvSpPr/>
          <p:nvPr/>
        </p:nvSpPr>
        <p:spPr>
          <a:xfrm>
            <a:off x="3439091" y="2817380"/>
            <a:ext cx="712469" cy="1651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19000"/>
              </a:lnSpc>
            </a:pP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5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5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5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500" u="sng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700" dirty="0"/>
          </a:p>
        </p:txBody>
      </p:sp>
      <p:sp>
        <p:nvSpPr>
          <p:cNvPr id="930" name="textbox 930"/>
          <p:cNvSpPr/>
          <p:nvPr/>
        </p:nvSpPr>
        <p:spPr>
          <a:xfrm>
            <a:off x="3439091" y="2817380"/>
            <a:ext cx="712469" cy="1651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19000"/>
              </a:lnSpc>
            </a:pP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5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5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5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500" u="sng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700" dirty="0"/>
          </a:p>
        </p:txBody>
      </p:sp>
      <p:sp>
        <p:nvSpPr>
          <p:cNvPr id="931" name="textbox 931"/>
          <p:cNvSpPr/>
          <p:nvPr/>
        </p:nvSpPr>
        <p:spPr>
          <a:xfrm>
            <a:off x="3439091" y="2817380"/>
            <a:ext cx="712469" cy="1651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19000"/>
              </a:lnSpc>
            </a:pP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5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5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5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500" u="sng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700" dirty="0"/>
          </a:p>
        </p:txBody>
      </p:sp>
      <p:sp>
        <p:nvSpPr>
          <p:cNvPr id="932" name="textbox 932"/>
          <p:cNvSpPr/>
          <p:nvPr/>
        </p:nvSpPr>
        <p:spPr>
          <a:xfrm>
            <a:off x="3439091" y="2817380"/>
            <a:ext cx="712469" cy="1651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19000"/>
              </a:lnSpc>
            </a:pP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5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5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5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500" u="sng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700" dirty="0"/>
          </a:p>
        </p:txBody>
      </p:sp>
      <p:sp>
        <p:nvSpPr>
          <p:cNvPr id="933" name="textbox 933"/>
          <p:cNvSpPr/>
          <p:nvPr/>
        </p:nvSpPr>
        <p:spPr>
          <a:xfrm>
            <a:off x="3439091" y="2817380"/>
            <a:ext cx="712469" cy="1651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19000"/>
              </a:lnSpc>
            </a:pP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5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5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5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500" u="sng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700" dirty="0"/>
          </a:p>
        </p:txBody>
      </p:sp>
      <p:sp>
        <p:nvSpPr>
          <p:cNvPr id="934" name="textbox 934"/>
          <p:cNvSpPr/>
          <p:nvPr/>
        </p:nvSpPr>
        <p:spPr>
          <a:xfrm>
            <a:off x="2629733" y="2840451"/>
            <a:ext cx="642619" cy="1422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u="sng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γ</a:t>
            </a:r>
            <a:endParaRPr lang="en-US" altLang="en-US" sz="700" dirty="0"/>
          </a:p>
        </p:txBody>
      </p:sp>
      <p:sp>
        <p:nvSpPr>
          <p:cNvPr id="935" name="textbox 935"/>
          <p:cNvSpPr/>
          <p:nvPr/>
        </p:nvSpPr>
        <p:spPr>
          <a:xfrm>
            <a:off x="2629733" y="2840451"/>
            <a:ext cx="642619" cy="1422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u="sng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γ</a:t>
            </a:r>
            <a:endParaRPr lang="en-US" altLang="en-US" sz="700" dirty="0"/>
          </a:p>
        </p:txBody>
      </p:sp>
      <p:sp>
        <p:nvSpPr>
          <p:cNvPr id="936" name="textbox 936"/>
          <p:cNvSpPr/>
          <p:nvPr/>
        </p:nvSpPr>
        <p:spPr>
          <a:xfrm>
            <a:off x="2629733" y="2840451"/>
            <a:ext cx="642619" cy="1422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u="sng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γ</a:t>
            </a:r>
            <a:endParaRPr lang="en-US" altLang="en-US" sz="700" dirty="0"/>
          </a:p>
        </p:txBody>
      </p:sp>
      <p:sp>
        <p:nvSpPr>
          <p:cNvPr id="937" name="textbox 937"/>
          <p:cNvSpPr/>
          <p:nvPr/>
        </p:nvSpPr>
        <p:spPr>
          <a:xfrm>
            <a:off x="2629733" y="2840451"/>
            <a:ext cx="642619" cy="1422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u="sng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γ</a:t>
            </a:r>
            <a:endParaRPr lang="en-US" altLang="en-US" sz="700" dirty="0"/>
          </a:p>
        </p:txBody>
      </p:sp>
      <p:sp>
        <p:nvSpPr>
          <p:cNvPr id="938" name="textbox 938"/>
          <p:cNvSpPr/>
          <p:nvPr/>
        </p:nvSpPr>
        <p:spPr>
          <a:xfrm>
            <a:off x="2629733" y="2840451"/>
            <a:ext cx="642619" cy="1422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u="sng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γ</a:t>
            </a:r>
            <a:endParaRPr lang="en-US" altLang="en-US" sz="700" dirty="0"/>
          </a:p>
        </p:txBody>
      </p:sp>
      <p:sp>
        <p:nvSpPr>
          <p:cNvPr id="939" name="textbox 939"/>
          <p:cNvSpPr/>
          <p:nvPr/>
        </p:nvSpPr>
        <p:spPr>
          <a:xfrm>
            <a:off x="2629733" y="2840451"/>
            <a:ext cx="642619" cy="1422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u="sng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γ</a:t>
            </a:r>
            <a:endParaRPr lang="en-US" altLang="en-US" sz="700" dirty="0"/>
          </a:p>
        </p:txBody>
      </p:sp>
      <p:sp>
        <p:nvSpPr>
          <p:cNvPr id="940" name="textbox 940"/>
          <p:cNvSpPr/>
          <p:nvPr/>
        </p:nvSpPr>
        <p:spPr>
          <a:xfrm>
            <a:off x="2629733" y="2840451"/>
            <a:ext cx="642619" cy="1422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u="sng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γ</a:t>
            </a:r>
            <a:endParaRPr lang="en-US" altLang="en-US" sz="700" dirty="0"/>
          </a:p>
        </p:txBody>
      </p:sp>
      <p:sp>
        <p:nvSpPr>
          <p:cNvPr id="941" name="textbox 941"/>
          <p:cNvSpPr/>
          <p:nvPr/>
        </p:nvSpPr>
        <p:spPr>
          <a:xfrm>
            <a:off x="2629733" y="2840451"/>
            <a:ext cx="642619" cy="1422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u="sng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γ</a:t>
            </a:r>
            <a:endParaRPr lang="en-US" altLang="en-US" sz="700" dirty="0"/>
          </a:p>
        </p:txBody>
      </p:sp>
      <p:sp>
        <p:nvSpPr>
          <p:cNvPr id="942" name="textbox 942"/>
          <p:cNvSpPr/>
          <p:nvPr/>
        </p:nvSpPr>
        <p:spPr>
          <a:xfrm>
            <a:off x="2629733" y="2840451"/>
            <a:ext cx="642619" cy="1422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u="sng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γ</a:t>
            </a:r>
            <a:endParaRPr lang="en-US" altLang="en-US" sz="700" dirty="0"/>
          </a:p>
        </p:txBody>
      </p:sp>
      <p:sp>
        <p:nvSpPr>
          <p:cNvPr id="943" name="textbox 943"/>
          <p:cNvSpPr/>
          <p:nvPr/>
        </p:nvSpPr>
        <p:spPr>
          <a:xfrm>
            <a:off x="2629733" y="2840451"/>
            <a:ext cx="642619" cy="1422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7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7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u="sng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γ</a:t>
            </a:r>
            <a:endParaRPr lang="en-US" altLang="en-US" sz="700" dirty="0"/>
          </a:p>
        </p:txBody>
      </p:sp>
      <p:sp>
        <p:nvSpPr>
          <p:cNvPr id="944" name="textbox 944"/>
          <p:cNvSpPr/>
          <p:nvPr/>
        </p:nvSpPr>
        <p:spPr>
          <a:xfrm>
            <a:off x="2399048" y="2707347"/>
            <a:ext cx="85725" cy="3613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640"/>
              </a:lnSpc>
            </a:pPr>
            <a:r>
              <a:rPr sz="70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╱</a:t>
            </a:r>
            <a:endParaRPr lang="en-US" altLang="en-US" sz="700" dirty="0"/>
          </a:p>
        </p:txBody>
      </p:sp>
      <p:sp>
        <p:nvSpPr>
          <p:cNvPr id="945" name="textbox 945"/>
          <p:cNvSpPr/>
          <p:nvPr/>
        </p:nvSpPr>
        <p:spPr>
          <a:xfrm>
            <a:off x="2000151" y="2840451"/>
            <a:ext cx="381000" cy="1524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995"/>
              </a:lnSpc>
            </a:pP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700" dirty="0"/>
          </a:p>
        </p:txBody>
      </p:sp>
      <p:sp>
        <p:nvSpPr>
          <p:cNvPr id="946" name="textbox 946"/>
          <p:cNvSpPr/>
          <p:nvPr/>
        </p:nvSpPr>
        <p:spPr>
          <a:xfrm>
            <a:off x="2000151" y="2840451"/>
            <a:ext cx="381000" cy="1524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995"/>
              </a:lnSpc>
            </a:pP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700" dirty="0"/>
          </a:p>
        </p:txBody>
      </p:sp>
      <p:sp>
        <p:nvSpPr>
          <p:cNvPr id="947" name="textbox 947"/>
          <p:cNvSpPr/>
          <p:nvPr/>
        </p:nvSpPr>
        <p:spPr>
          <a:xfrm>
            <a:off x="2000151" y="2840451"/>
            <a:ext cx="381000" cy="1524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995"/>
              </a:lnSpc>
            </a:pP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700" dirty="0"/>
          </a:p>
        </p:txBody>
      </p:sp>
      <p:sp>
        <p:nvSpPr>
          <p:cNvPr id="948" name="textbox 948"/>
          <p:cNvSpPr/>
          <p:nvPr/>
        </p:nvSpPr>
        <p:spPr>
          <a:xfrm>
            <a:off x="2000151" y="2840451"/>
            <a:ext cx="381000" cy="1524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995"/>
              </a:lnSpc>
            </a:pP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700" dirty="0"/>
          </a:p>
        </p:txBody>
      </p:sp>
      <p:sp>
        <p:nvSpPr>
          <p:cNvPr id="949" name="textbox 949"/>
          <p:cNvSpPr/>
          <p:nvPr/>
        </p:nvSpPr>
        <p:spPr>
          <a:xfrm>
            <a:off x="2000151" y="2840451"/>
            <a:ext cx="381000" cy="1524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995"/>
              </a:lnSpc>
            </a:pP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700" dirty="0"/>
          </a:p>
        </p:txBody>
      </p:sp>
      <p:sp>
        <p:nvSpPr>
          <p:cNvPr id="950" name="textbox 950"/>
          <p:cNvSpPr/>
          <p:nvPr/>
        </p:nvSpPr>
        <p:spPr>
          <a:xfrm>
            <a:off x="2000151" y="2840451"/>
            <a:ext cx="381000" cy="1524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995"/>
              </a:lnSpc>
            </a:pP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700" dirty="0"/>
          </a:p>
        </p:txBody>
      </p:sp>
      <p:sp>
        <p:nvSpPr>
          <p:cNvPr id="951" name="textbox 951"/>
          <p:cNvSpPr/>
          <p:nvPr/>
        </p:nvSpPr>
        <p:spPr>
          <a:xfrm>
            <a:off x="2000151" y="2840451"/>
            <a:ext cx="381000" cy="1524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995"/>
              </a:lnSpc>
            </a:pP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700" dirty="0"/>
          </a:p>
        </p:txBody>
      </p:sp>
      <p:sp>
        <p:nvSpPr>
          <p:cNvPr id="952" name="textbox 952"/>
          <p:cNvSpPr/>
          <p:nvPr/>
        </p:nvSpPr>
        <p:spPr>
          <a:xfrm>
            <a:off x="2274361" y="1059338"/>
            <a:ext cx="721359" cy="13468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217170" algn="l" rtl="0" eaLnBrk="0">
              <a:lnSpc>
                <a:spcPct val="96000"/>
              </a:lnSpc>
            </a:pP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y</a:t>
            </a:r>
            <a:endParaRPr lang="en-US" altLang="en-US" sz="900" dirty="0"/>
          </a:p>
          <a:p>
            <a:pPr marL="195580" algn="l" rtl="0" eaLnBrk="0">
              <a:lnSpc>
                <a:spcPct val="143000"/>
              </a:lnSpc>
              <a:spcBef>
                <a:spcPts val="845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000" spc="80" baseline="3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000" spc="40" baseline="3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s)</a:t>
            </a:r>
            <a:endParaRPr lang="en-US" altLang="en-US" sz="900" dirty="0"/>
          </a:p>
          <a:p>
            <a:pPr marL="113665" algn="l" rtl="0" eaLnBrk="0">
              <a:lnSpc>
                <a:spcPts val="1095"/>
              </a:lnSpc>
              <a:spcBef>
                <a:spcPts val="1220"/>
              </a:spcBef>
            </a:pPr>
            <a:r>
              <a:rPr sz="90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Her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</a:t>
            </a:r>
            <a:r>
              <a:rPr sz="90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endParaRPr lang="en-US" altLang="en-US" sz="900" dirty="0"/>
          </a:p>
          <a:p>
            <a:pPr marL="12700" algn="l" rtl="0" eaLnBrk="0">
              <a:lnSpc>
                <a:spcPct val="100000"/>
              </a:lnSpc>
              <a:spcBef>
                <a:spcPts val="1295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900" spc="40" baseline="4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5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endParaRPr lang="en-US" altLang="en-US" sz="900" dirty="0"/>
          </a:p>
          <a:p>
            <a:pPr marL="104775" algn="l" rtl="0" eaLnBrk="0">
              <a:lnSpc>
                <a:spcPts val="74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pic>
        <p:nvPicPr>
          <p:cNvPr id="953" name="picture 9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2573843" y="1572503"/>
            <a:ext cx="91224" cy="126525"/>
          </a:xfrm>
          <a:prstGeom prst="rect">
            <a:avLst/>
          </a:prstGeom>
        </p:spPr>
      </p:pic>
      <p:sp>
        <p:nvSpPr>
          <p:cNvPr id="954" name="textbox 954"/>
          <p:cNvSpPr/>
          <p:nvPr/>
        </p:nvSpPr>
        <p:spPr>
          <a:xfrm>
            <a:off x="349065" y="480796"/>
            <a:ext cx="2268220" cy="1676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115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What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does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spc="90" baseline="4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6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look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like?</a:t>
            </a:r>
            <a:endParaRPr lang="en-US" altLang="en-US" sz="900" dirty="0"/>
          </a:p>
        </p:txBody>
      </p:sp>
      <p:sp>
        <p:nvSpPr>
          <p:cNvPr id="955" name="textbox 955"/>
          <p:cNvSpPr/>
          <p:nvPr/>
        </p:nvSpPr>
        <p:spPr>
          <a:xfrm>
            <a:off x="351848" y="748086"/>
            <a:ext cx="1817370" cy="156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Theorem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Greedy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</p:txBody>
      </p:sp>
      <p:sp>
        <p:nvSpPr>
          <p:cNvPr id="956" name="textbox 956"/>
          <p:cNvSpPr/>
          <p:nvPr/>
        </p:nvSpPr>
        <p:spPr>
          <a:xfrm>
            <a:off x="105139" y="66225"/>
            <a:ext cx="1102994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400" spc="-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1400" spc="-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endParaRPr lang="en-US" altLang="en-US" sz="1400" dirty="0"/>
          </a:p>
        </p:txBody>
      </p:sp>
      <p:sp>
        <p:nvSpPr>
          <p:cNvPr id="957" name="textbox 957"/>
          <p:cNvSpPr/>
          <p:nvPr/>
        </p:nvSpPr>
        <p:spPr>
          <a:xfrm>
            <a:off x="357213" y="2823704"/>
            <a:ext cx="1522094" cy="14986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980"/>
              </a:lnSpc>
            </a:pP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Proof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simple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5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5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arg</a:t>
            </a:r>
            <a:r>
              <a:rPr sz="7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endParaRPr lang="en-US" altLang="en-US" sz="500" dirty="0"/>
          </a:p>
        </p:txBody>
      </p:sp>
      <p:sp>
        <p:nvSpPr>
          <p:cNvPr id="958" name="textbox 958"/>
          <p:cNvSpPr/>
          <p:nvPr/>
        </p:nvSpPr>
        <p:spPr>
          <a:xfrm>
            <a:off x="2400478" y="2478647"/>
            <a:ext cx="955675" cy="1962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340"/>
              </a:lnSpc>
            </a:pPr>
            <a:r>
              <a:rPr sz="1000" spc="0" baseline="-1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700" spc="40" baseline="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4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40" baseline="4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40" baseline="4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40" baseline="4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</p:txBody>
      </p:sp>
      <p:sp>
        <p:nvSpPr>
          <p:cNvPr id="959" name="textbox 959"/>
          <p:cNvSpPr/>
          <p:nvPr/>
        </p:nvSpPr>
        <p:spPr>
          <a:xfrm>
            <a:off x="76642" y="3316076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960" name="textbox 960"/>
          <p:cNvSpPr/>
          <p:nvPr/>
        </p:nvSpPr>
        <p:spPr>
          <a:xfrm>
            <a:off x="4083621" y="1452136"/>
            <a:ext cx="177164" cy="156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(1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</p:txBody>
      </p:sp>
      <p:sp>
        <p:nvSpPr>
          <p:cNvPr id="961" name="textbox 961"/>
          <p:cNvSpPr/>
          <p:nvPr/>
        </p:nvSpPr>
        <p:spPr>
          <a:xfrm>
            <a:off x="3245666" y="3096352"/>
            <a:ext cx="119379" cy="8636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sz="40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←</a:t>
            </a:r>
            <a:r>
              <a:rPr sz="40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←</a:t>
            </a:r>
            <a:endParaRPr lang="en-US" altLang="en-US" sz="400" dirty="0"/>
          </a:p>
        </p:txBody>
      </p:sp>
      <p:sp>
        <p:nvSpPr>
          <p:cNvPr id="962" name="rect"/>
          <p:cNvSpPr/>
          <p:nvPr/>
        </p:nvSpPr>
        <p:spPr>
          <a:xfrm>
            <a:off x="4298845" y="748989"/>
            <a:ext cx="0" cy="1903114"/>
          </a:xfrm>
          <a:prstGeom prst="rect">
            <a:avLst/>
          </a:prstGeom>
          <a:solidFill>
            <a:srgbClr val="666666">
              <a:alpha val="99215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3" name="picture 96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964" name="textbox 964"/>
          <p:cNvSpPr/>
          <p:nvPr/>
        </p:nvSpPr>
        <p:spPr>
          <a:xfrm>
            <a:off x="519542" y="613199"/>
            <a:ext cx="2273300" cy="24618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21590" algn="l" rtl="0" eaLnBrk="0">
              <a:lnSpc>
                <a:spcPct val="96000"/>
              </a:lnSpc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Motivating</a:t>
            </a:r>
            <a:r>
              <a:rPr sz="900" spc="3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examples</a:t>
            </a:r>
            <a:endParaRPr lang="en-US" altLang="en-US" sz="900" dirty="0"/>
          </a:p>
          <a:p>
            <a:pPr marL="21590" algn="l" rtl="0" eaLnBrk="0">
              <a:lnSpc>
                <a:spcPct val="96000"/>
              </a:lnSpc>
              <a:spcBef>
                <a:spcPts val="1230"/>
              </a:spcBef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De</a:t>
            </a:r>
            <a:r>
              <a:rPr sz="900" spc="21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ﬁ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nition</a:t>
            </a:r>
            <a:r>
              <a:rPr sz="900" spc="21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of</a:t>
            </a:r>
            <a:r>
              <a:rPr sz="900" spc="21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2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endParaRPr lang="en-US" altLang="en-US" sz="900" dirty="0"/>
          </a:p>
          <a:p>
            <a:pPr marL="21590" algn="l" rtl="0" eaLnBrk="0">
              <a:lnSpc>
                <a:spcPts val="1210"/>
              </a:lnSpc>
              <a:spcBef>
                <a:spcPts val="1235"/>
              </a:spcBef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BOE</a:t>
            </a:r>
            <a:r>
              <a:rPr sz="900" spc="25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24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Introduction</a:t>
            </a:r>
            <a:endParaRPr lang="en-US" altLang="en-US" sz="900" dirty="0"/>
          </a:p>
          <a:p>
            <a:pPr marL="21590" algn="l" rtl="0" eaLnBrk="0">
              <a:lnSpc>
                <a:spcPct val="96000"/>
              </a:lnSpc>
              <a:spcBef>
                <a:spcPts val="1055"/>
              </a:spcBef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BOE</a:t>
            </a:r>
            <a:r>
              <a:rPr sz="900" spc="16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16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Maximization</a:t>
            </a:r>
            <a:r>
              <a:rPr sz="900" spc="16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on</a:t>
            </a:r>
            <a:r>
              <a:rPr sz="900" spc="16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6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right</a:t>
            </a:r>
            <a:r>
              <a:rPr sz="900" spc="16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hand</a:t>
            </a:r>
            <a:r>
              <a:rPr sz="900" spc="9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side</a:t>
            </a:r>
            <a:endParaRPr lang="en-US" altLang="en-US" sz="900" dirty="0"/>
          </a:p>
          <a:p>
            <a:pPr marL="21590" algn="l" rtl="0" eaLnBrk="0">
              <a:lnSpc>
                <a:spcPct val="96000"/>
              </a:lnSpc>
              <a:spcBef>
                <a:spcPts val="1230"/>
              </a:spcBef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6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BOE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Rewrite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as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8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  <a:p>
            <a:pPr marL="17780" algn="l" rtl="0" eaLnBrk="0">
              <a:lnSpc>
                <a:spcPct val="96000"/>
              </a:lnSpc>
              <a:spcBef>
                <a:spcPts val="1230"/>
              </a:spcBef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7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Contraction</a:t>
            </a:r>
            <a:r>
              <a:rPr sz="900" spc="27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mapping</a:t>
            </a:r>
            <a:r>
              <a:rPr sz="900" spc="25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theorem</a:t>
            </a:r>
            <a:endParaRPr lang="en-US" altLang="en-US" sz="900" dirty="0"/>
          </a:p>
          <a:p>
            <a:pPr marL="21590" algn="l" rtl="0" eaLnBrk="0">
              <a:lnSpc>
                <a:spcPct val="87000"/>
              </a:lnSpc>
              <a:spcBef>
                <a:spcPts val="1280"/>
              </a:spcBef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8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BOE</a:t>
            </a:r>
            <a:r>
              <a:rPr sz="900" spc="14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12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Solution</a:t>
            </a:r>
            <a:endParaRPr lang="en-US" altLang="en-US" sz="900" dirty="0"/>
          </a:p>
          <a:p>
            <a:pPr marL="21590" algn="l" rtl="0" eaLnBrk="0">
              <a:lnSpc>
                <a:spcPct val="96000"/>
              </a:lnSpc>
              <a:spcBef>
                <a:spcPts val="1280"/>
              </a:spcBef>
            </a:pP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9" action="ppaction://hlinksldjump">
                  <a:extLst>
                    <a:ext uri="{DAF060AB-1E55-43B9-8AAB-6FB025537F2F}">
                      <wpsdc:hlinkClr xmlns:wpsdc="http://www.wps.cn/officeDocument/2017/drawingmlCustomData" val="A3A3BD"/>
                      <wpsdc:folHlinkClr xmlns:wpsdc="http://www.wps.cn/officeDocument/2017/drawingmlCustomData" val="A3A3BD"/>
                      <wpsdc:hlinkUnderline xmlns:wpsdc="http://www.wps.cn/officeDocument/2017/drawingmlCustomData" val="0"/>
                    </a:ext>
                  </a:extLst>
                </a:hlinkClick>
              </a:rPr>
              <a:t>BOE</a:t>
            </a:r>
            <a:r>
              <a:rPr sz="900" spc="25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24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A3A3BD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Optimality</a:t>
            </a:r>
            <a:endParaRPr lang="en-US" altLang="en-US" sz="9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algn="l" rtl="0" eaLnBrk="0">
              <a:lnSpc>
                <a:spcPct val="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10" action="ppaction://hlinksldjump">
                  <a:extLst>
                    <a:ext uri="{DAF060AB-1E55-43B9-8AAB-6FB025537F2F}">
                      <wpsdc:hlinkClr xmlns:wpsdc="http://www.wps.cn/officeDocument/2017/drawingmlCustomData" val="000080"/>
                      <wpsdc:folHlinkClr xmlns:wpsdc="http://www.wps.cn/officeDocument/2017/drawingmlCustomData" val="000080"/>
                      <wpsdc:hlinkUnderline xmlns:wpsdc="http://www.wps.cn/officeDocument/2017/drawingmlCustomData" val="0"/>
                    </a:ext>
                  </a:extLst>
                </a:hlinkClick>
              </a:rPr>
              <a:t>Analyzing</a:t>
            </a:r>
            <a:r>
              <a:rPr sz="900" spc="25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24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policies</a:t>
            </a:r>
            <a:endParaRPr lang="en-US" altLang="en-US" sz="900" dirty="0"/>
          </a:p>
        </p:txBody>
      </p:sp>
      <p:sp>
        <p:nvSpPr>
          <p:cNvPr id="965" name="rect"/>
          <p:cNvSpPr/>
          <p:nvPr/>
        </p:nvSpPr>
        <p:spPr>
          <a:xfrm>
            <a:off x="344537" y="1492822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66" name="rect"/>
          <p:cNvSpPr/>
          <p:nvPr/>
        </p:nvSpPr>
        <p:spPr>
          <a:xfrm>
            <a:off x="344537" y="2069161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67" name="rect"/>
          <p:cNvSpPr/>
          <p:nvPr/>
        </p:nvSpPr>
        <p:spPr>
          <a:xfrm>
            <a:off x="344537" y="628307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68" name="rect"/>
          <p:cNvSpPr/>
          <p:nvPr/>
        </p:nvSpPr>
        <p:spPr>
          <a:xfrm>
            <a:off x="344537" y="916483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69" name="rect"/>
          <p:cNvSpPr/>
          <p:nvPr/>
        </p:nvSpPr>
        <p:spPr>
          <a:xfrm>
            <a:off x="344537" y="1780985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70" name="rect"/>
          <p:cNvSpPr/>
          <p:nvPr/>
        </p:nvSpPr>
        <p:spPr>
          <a:xfrm>
            <a:off x="344537" y="1204646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71" name="rect"/>
          <p:cNvSpPr/>
          <p:nvPr/>
        </p:nvSpPr>
        <p:spPr>
          <a:xfrm>
            <a:off x="344537" y="2357324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72" name="rect"/>
          <p:cNvSpPr/>
          <p:nvPr/>
        </p:nvSpPr>
        <p:spPr>
          <a:xfrm>
            <a:off x="344537" y="2645499"/>
            <a:ext cx="113868" cy="113868"/>
          </a:xfrm>
          <a:prstGeom prst="rect">
            <a:avLst/>
          </a:prstGeom>
          <a:solidFill>
            <a:srgbClr val="A3A3B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73" name="rect"/>
          <p:cNvSpPr/>
          <p:nvPr/>
        </p:nvSpPr>
        <p:spPr>
          <a:xfrm>
            <a:off x="344537" y="2933662"/>
            <a:ext cx="113868" cy="113868"/>
          </a:xfrm>
          <a:prstGeom prst="rect">
            <a:avLst/>
          </a:prstGeom>
          <a:solidFill>
            <a:srgbClr val="00008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74" name="textbox 974"/>
          <p:cNvSpPr/>
          <p:nvPr/>
        </p:nvSpPr>
        <p:spPr>
          <a:xfrm>
            <a:off x="331837" y="632254"/>
            <a:ext cx="139700" cy="24333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2000"/>
              </a:lnSpc>
              <a:tabLst>
                <a:tab pos="50165" algn="l"/>
              </a:tabLst>
            </a:pPr>
            <a:r>
              <a:rPr sz="7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700" spc="-1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7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7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3000"/>
              </a:lnSpc>
              <a:spcBef>
                <a:spcPts val="250"/>
              </a:spcBef>
              <a:tabLst>
                <a:tab pos="4445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4000"/>
              </a:lnSpc>
              <a:spcBef>
                <a:spcPts val="245"/>
              </a:spcBef>
              <a:tabLst>
                <a:tab pos="4445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3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1000"/>
              </a:lnSpc>
              <a:spcBef>
                <a:spcPts val="245"/>
              </a:spcBef>
              <a:tabLst>
                <a:tab pos="4318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1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2000"/>
              </a:lnSpc>
              <a:spcBef>
                <a:spcPts val="245"/>
              </a:spcBef>
              <a:tabLst>
                <a:tab pos="4445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2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4000"/>
              </a:lnSpc>
              <a:spcBef>
                <a:spcPts val="250"/>
              </a:spcBef>
              <a:tabLst>
                <a:tab pos="4445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6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3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2000"/>
              </a:lnSpc>
              <a:spcBef>
                <a:spcPts val="245"/>
              </a:spcBef>
              <a:tabLst>
                <a:tab pos="4445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7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4000"/>
              </a:lnSpc>
              <a:spcBef>
                <a:spcPts val="250"/>
              </a:spcBef>
              <a:tabLst>
                <a:tab pos="44450" algn="l"/>
              </a:tabLst>
            </a:pP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8</a:t>
            </a:r>
            <a:r>
              <a:rPr sz="800" spc="0" dirty="0">
                <a:solidFill>
                  <a:srgbClr val="D6D6D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4000"/>
              </a:lnSpc>
            </a:pPr>
            <a:endParaRPr lang="en-US" altLang="en-US" sz="200" dirty="0"/>
          </a:p>
          <a:p>
            <a:pPr marL="12700" algn="l" rtl="0" eaLnBrk="0">
              <a:lnSpc>
                <a:spcPct val="84000"/>
              </a:lnSpc>
              <a:spcBef>
                <a:spcPts val="0"/>
              </a:spcBef>
              <a:tabLst>
                <a:tab pos="44450" algn="l"/>
              </a:tabLst>
            </a:pP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8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9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800" dirty="0"/>
          </a:p>
        </p:txBody>
      </p:sp>
      <p:sp>
        <p:nvSpPr>
          <p:cNvPr id="975" name="textbox 975"/>
          <p:cNvSpPr/>
          <p:nvPr/>
        </p:nvSpPr>
        <p:spPr>
          <a:xfrm>
            <a:off x="105139" y="74059"/>
            <a:ext cx="557530" cy="2000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2000"/>
              </a:lnSpc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Outline</a:t>
            </a:r>
            <a:endParaRPr lang="en-US" altLang="en-US" sz="1400" dirty="0"/>
          </a:p>
        </p:txBody>
      </p:sp>
      <p:sp>
        <p:nvSpPr>
          <p:cNvPr id="976" name="textbox 976"/>
          <p:cNvSpPr/>
          <p:nvPr/>
        </p:nvSpPr>
        <p:spPr>
          <a:xfrm>
            <a:off x="76642" y="3316075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977" name="textbox 977"/>
          <p:cNvSpPr/>
          <p:nvPr/>
        </p:nvSpPr>
        <p:spPr>
          <a:xfrm>
            <a:off x="4321078" y="3316075"/>
            <a:ext cx="213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40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2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8" name="picture 97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979" name="textbox 979"/>
          <p:cNvSpPr/>
          <p:nvPr/>
        </p:nvSpPr>
        <p:spPr>
          <a:xfrm>
            <a:off x="349698" y="1036148"/>
            <a:ext cx="3733800" cy="20840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marL="307340" algn="l" rtl="0" eaLnBrk="0">
              <a:lnSpc>
                <a:spcPct val="98000"/>
              </a:lnSpc>
              <a:spcBef>
                <a:spcPts val="0"/>
              </a:spcBef>
            </a:pPr>
            <a:r>
              <a:rPr sz="1500" spc="0" baseline="-38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500" spc="-10" baseline="-38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1500" spc="0" baseline="-38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-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</a:t>
            </a:r>
            <a:r>
              <a:rPr sz="1500" spc="0" baseline="-38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-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</a:t>
            </a:r>
            <a:r>
              <a:rPr sz="1500" spc="-10" baseline="-38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1500" spc="0" baseline="-38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(a</a:t>
            </a:r>
            <a:r>
              <a:rPr sz="1500" spc="0" baseline="-3800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1500" spc="0" baseline="-38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s)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</a:t>
            </a:r>
            <a:r>
              <a:rPr sz="1500" spc="0" baseline="-38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p(T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-3800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1500" spc="0" baseline="-38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s,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-38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a)T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-38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-38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</a:t>
            </a:r>
            <a:r>
              <a:rPr sz="1500" spc="0" baseline="-38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p(s</a:t>
            </a:r>
            <a:r>
              <a:rPr sz="1000" spc="0" baseline="-16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6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-3800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1500" spc="0" baseline="-38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s,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-38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a)v(s</a:t>
            </a:r>
            <a:r>
              <a:rPr sz="1000" spc="0" baseline="-16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6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-38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75" dirty="0"/>
          </a:p>
          <a:p>
            <a:pPr algn="l" rtl="0" eaLnBrk="0">
              <a:lnSpc>
                <a:spcPct val="151000"/>
              </a:lnSpc>
            </a:pPr>
            <a:endParaRPr lang="en-US" altLang="en-US" sz="1000" dirty="0"/>
          </a:p>
          <a:p>
            <a:pPr marL="12700" algn="l" rtl="0" eaLnBrk="0">
              <a:lnSpc>
                <a:spcPts val="1210"/>
              </a:lnSpc>
              <a:spcBef>
                <a:spcPts val="275"/>
              </a:spcBef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that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there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are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three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factors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lang="en-US" altLang="en-US" sz="900" dirty="0"/>
          </a:p>
          <a:p>
            <a:pPr marL="17145" algn="l" rtl="0" eaLnBrk="0">
              <a:lnSpc>
                <a:spcPct val="96000"/>
              </a:lnSpc>
              <a:spcBef>
                <a:spcPts val="635"/>
              </a:spcBef>
            </a:pP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Reward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design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endParaRPr lang="en-US" altLang="en-US" sz="900" dirty="0"/>
          </a:p>
          <a:p>
            <a:pPr marL="17145" algn="l" rtl="0" eaLnBrk="0">
              <a:lnSpc>
                <a:spcPts val="1115"/>
              </a:lnSpc>
              <a:spcBef>
                <a:spcPts val="710"/>
              </a:spcBef>
            </a:pP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System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model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40" baseline="45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6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),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r>
              <a:rPr sz="9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s,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a)</a:t>
            </a:r>
            <a:endParaRPr lang="en-US" altLang="en-US" sz="900" dirty="0"/>
          </a:p>
          <a:p>
            <a:pPr marL="17145" algn="l" rtl="0" eaLnBrk="0">
              <a:lnSpc>
                <a:spcPts val="1200"/>
              </a:lnSpc>
              <a:spcBef>
                <a:spcPts val="855"/>
              </a:spcBef>
            </a:pPr>
            <a:r>
              <a:rPr sz="900" spc="13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900" spc="13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Discount</a:t>
            </a:r>
            <a:r>
              <a:rPr sz="900" spc="1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rate</a:t>
            </a:r>
            <a:r>
              <a:rPr sz="900" spc="1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1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endParaRPr lang="en-US" altLang="en-US" sz="900" dirty="0"/>
          </a:p>
          <a:p>
            <a:pPr marL="17145" algn="l" rtl="0" eaLnBrk="0">
              <a:lnSpc>
                <a:spcPts val="1115"/>
              </a:lnSpc>
              <a:spcBef>
                <a:spcPts val="530"/>
              </a:spcBef>
            </a:pP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),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80" baseline="45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6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),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are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unknowns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calculated</a:t>
            </a:r>
            <a:endParaRPr lang="en-US" altLang="en-US" sz="900" dirty="0"/>
          </a:p>
          <a:p>
            <a:pPr algn="l" rtl="0" eaLnBrk="0">
              <a:lnSpc>
                <a:spcPct val="143000"/>
              </a:lnSpc>
            </a:pPr>
            <a:endParaRPr lang="en-US" altLang="en-US" sz="200" dirty="0"/>
          </a:p>
          <a:p>
            <a:pPr marL="13970" indent="8255" algn="l" rtl="0" eaLnBrk="0">
              <a:lnSpc>
                <a:spcPct val="143000"/>
              </a:lnSpc>
              <a:spcBef>
                <a:spcPts val="0"/>
              </a:spcBef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Next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we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use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examples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show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how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changing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and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can</a:t>
            </a:r>
            <a:r>
              <a:rPr sz="900" spc="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change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2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1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</p:txBody>
      </p:sp>
      <p:sp>
        <p:nvSpPr>
          <p:cNvPr id="980" name="textbox 980"/>
          <p:cNvSpPr/>
          <p:nvPr/>
        </p:nvSpPr>
        <p:spPr>
          <a:xfrm>
            <a:off x="1359070" y="1373843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981" name="textbox 981"/>
          <p:cNvSpPr/>
          <p:nvPr/>
        </p:nvSpPr>
        <p:spPr>
          <a:xfrm>
            <a:off x="1359070" y="1373843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982" name="textbox 982"/>
          <p:cNvSpPr/>
          <p:nvPr/>
        </p:nvSpPr>
        <p:spPr>
          <a:xfrm>
            <a:off x="1359070" y="1373843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983" name="textbox 983"/>
          <p:cNvSpPr/>
          <p:nvPr/>
        </p:nvSpPr>
        <p:spPr>
          <a:xfrm>
            <a:off x="1359070" y="1373843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984" name="textbox 984"/>
          <p:cNvSpPr/>
          <p:nvPr/>
        </p:nvSpPr>
        <p:spPr>
          <a:xfrm>
            <a:off x="1359070" y="1373843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985" name="textbox 985"/>
          <p:cNvSpPr/>
          <p:nvPr/>
        </p:nvSpPr>
        <p:spPr>
          <a:xfrm>
            <a:off x="1359070" y="1373843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986" name="textbox 986"/>
          <p:cNvSpPr/>
          <p:nvPr/>
        </p:nvSpPr>
        <p:spPr>
          <a:xfrm>
            <a:off x="1359070" y="1373843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987" name="textbox 987"/>
          <p:cNvSpPr/>
          <p:nvPr/>
        </p:nvSpPr>
        <p:spPr>
          <a:xfrm>
            <a:off x="1359070" y="1373843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988" name="textbox 988"/>
          <p:cNvSpPr/>
          <p:nvPr/>
        </p:nvSpPr>
        <p:spPr>
          <a:xfrm>
            <a:off x="1359070" y="1373843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989" name="textbox 989"/>
          <p:cNvSpPr/>
          <p:nvPr/>
        </p:nvSpPr>
        <p:spPr>
          <a:xfrm>
            <a:off x="1359070" y="1373843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990" name="textbox 990"/>
          <p:cNvSpPr/>
          <p:nvPr/>
        </p:nvSpPr>
        <p:spPr>
          <a:xfrm>
            <a:off x="1359070" y="1373843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991" name="textbox 991"/>
          <p:cNvSpPr/>
          <p:nvPr/>
        </p:nvSpPr>
        <p:spPr>
          <a:xfrm>
            <a:off x="1359070" y="1373843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992" name="textbox 992"/>
          <p:cNvSpPr/>
          <p:nvPr/>
        </p:nvSpPr>
        <p:spPr>
          <a:xfrm>
            <a:off x="1359070" y="1373843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993" name="textbox 993"/>
          <p:cNvSpPr/>
          <p:nvPr/>
        </p:nvSpPr>
        <p:spPr>
          <a:xfrm>
            <a:off x="1359070" y="1373843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994" name="textbox 994"/>
          <p:cNvSpPr/>
          <p:nvPr/>
        </p:nvSpPr>
        <p:spPr>
          <a:xfrm>
            <a:off x="1359070" y="1373843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995" name="textbox 995"/>
          <p:cNvSpPr/>
          <p:nvPr/>
        </p:nvSpPr>
        <p:spPr>
          <a:xfrm>
            <a:off x="1359070" y="1373843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996" name="textbox 996"/>
          <p:cNvSpPr/>
          <p:nvPr/>
        </p:nvSpPr>
        <p:spPr>
          <a:xfrm>
            <a:off x="1880935" y="1036148"/>
            <a:ext cx="95885" cy="4425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280"/>
              </a:lnSpc>
            </a:pPr>
            <a:r>
              <a:rPr sz="900" spc="1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╱</a:t>
            </a:r>
            <a:endParaRPr lang="en-US" altLang="en-US" sz="900" dirty="0"/>
          </a:p>
        </p:txBody>
      </p:sp>
      <p:sp>
        <p:nvSpPr>
          <p:cNvPr id="997" name="textbox 997"/>
          <p:cNvSpPr/>
          <p:nvPr/>
        </p:nvSpPr>
        <p:spPr>
          <a:xfrm>
            <a:off x="3845861" y="1036148"/>
            <a:ext cx="121285" cy="4425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280"/>
              </a:lnSpc>
            </a:pPr>
            <a:r>
              <a:rPr sz="900" spc="37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\</a:t>
            </a:r>
            <a:endParaRPr lang="en-US" altLang="en-US" sz="900" dirty="0"/>
          </a:p>
        </p:txBody>
      </p:sp>
      <p:sp>
        <p:nvSpPr>
          <p:cNvPr id="998" name="textbox 998"/>
          <p:cNvSpPr/>
          <p:nvPr/>
        </p:nvSpPr>
        <p:spPr>
          <a:xfrm>
            <a:off x="3008213" y="1385232"/>
            <a:ext cx="47625" cy="723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4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endParaRPr lang="en-US" altLang="en-US" sz="400" dirty="0"/>
          </a:p>
        </p:txBody>
      </p:sp>
      <p:sp>
        <p:nvSpPr>
          <p:cNvPr id="999" name="textbox 999"/>
          <p:cNvSpPr/>
          <p:nvPr/>
        </p:nvSpPr>
        <p:spPr>
          <a:xfrm>
            <a:off x="2960853" y="1379469"/>
            <a:ext cx="6731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2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endParaRPr lang="en-US" altLang="en-US" sz="600" dirty="0"/>
          </a:p>
        </p:txBody>
      </p:sp>
      <p:sp>
        <p:nvSpPr>
          <p:cNvPr id="1000" name="textbox 1000"/>
          <p:cNvSpPr/>
          <p:nvPr/>
        </p:nvSpPr>
        <p:spPr>
          <a:xfrm>
            <a:off x="2021926" y="1373843"/>
            <a:ext cx="6858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1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endParaRPr lang="en-US" altLang="en-US" sz="600" dirty="0"/>
          </a:p>
        </p:txBody>
      </p:sp>
      <p:sp>
        <p:nvSpPr>
          <p:cNvPr id="1001" name="textbox 1001"/>
          <p:cNvSpPr/>
          <p:nvPr/>
        </p:nvSpPr>
        <p:spPr>
          <a:xfrm>
            <a:off x="1880935" y="1036148"/>
            <a:ext cx="95885" cy="4425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280"/>
              </a:lnSpc>
            </a:pPr>
            <a:r>
              <a:rPr sz="900" spc="1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╱</a:t>
            </a:r>
            <a:endParaRPr lang="en-US" altLang="en-US" sz="900" dirty="0"/>
          </a:p>
        </p:txBody>
      </p:sp>
      <p:sp>
        <p:nvSpPr>
          <p:cNvPr id="1002" name="textbox 1002"/>
          <p:cNvSpPr/>
          <p:nvPr/>
        </p:nvSpPr>
        <p:spPr>
          <a:xfrm>
            <a:off x="1359070" y="1373843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pic>
        <p:nvPicPr>
          <p:cNvPr id="1003" name="picture 10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35175" y="1212571"/>
            <a:ext cx="379195" cy="192956"/>
          </a:xfrm>
          <a:prstGeom prst="rect">
            <a:avLst/>
          </a:prstGeom>
        </p:spPr>
      </p:pic>
      <p:sp>
        <p:nvSpPr>
          <p:cNvPr id="1004" name="textbox 1004"/>
          <p:cNvSpPr/>
          <p:nvPr/>
        </p:nvSpPr>
        <p:spPr>
          <a:xfrm>
            <a:off x="349065" y="616158"/>
            <a:ext cx="2326004" cy="3543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What</a:t>
            </a:r>
            <a:r>
              <a:rPr sz="900" spc="1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factors</a:t>
            </a:r>
            <a:r>
              <a:rPr sz="900" spc="1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determine</a:t>
            </a:r>
            <a:r>
              <a:rPr sz="900" spc="1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1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?</a:t>
            </a:r>
            <a:endParaRPr lang="en-US" altLang="en-US" sz="900" dirty="0"/>
          </a:p>
          <a:p>
            <a:pPr algn="l" rtl="0" eaLnBrk="0">
              <a:lnSpc>
                <a:spcPct val="107000"/>
              </a:lnSpc>
            </a:pPr>
            <a:endParaRPr lang="en-US" altLang="en-US" sz="400" dirty="0"/>
          </a:p>
          <a:p>
            <a:pPr marL="22860" algn="l" rtl="0" eaLnBrk="0">
              <a:lnSpc>
                <a:spcPct val="96000"/>
              </a:lnSpc>
              <a:spcBef>
                <a:spcPts val="5"/>
              </a:spcBef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It</a:t>
            </a:r>
            <a:r>
              <a:rPr sz="900" spc="1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can</a:t>
            </a:r>
            <a:r>
              <a:rPr sz="900" spc="1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</a:t>
            </a:r>
            <a:r>
              <a:rPr sz="900" spc="1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clearly</a:t>
            </a:r>
            <a:r>
              <a:rPr sz="900" spc="1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seen</a:t>
            </a:r>
            <a:r>
              <a:rPr sz="900" spc="1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from</a:t>
            </a:r>
            <a:r>
              <a:rPr sz="900" spc="1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BOE</a:t>
            </a:r>
            <a:endParaRPr lang="en-US" altLang="en-US" sz="900" dirty="0"/>
          </a:p>
        </p:txBody>
      </p:sp>
      <p:sp>
        <p:nvSpPr>
          <p:cNvPr id="1005" name="textbox 1005"/>
          <p:cNvSpPr/>
          <p:nvPr/>
        </p:nvSpPr>
        <p:spPr>
          <a:xfrm>
            <a:off x="100220" y="66225"/>
            <a:ext cx="1950720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Analyzing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</a:t>
            </a:r>
            <a:r>
              <a:rPr sz="140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icies</a:t>
            </a:r>
            <a:endParaRPr lang="en-US" altLang="en-US" sz="1400" dirty="0"/>
          </a:p>
        </p:txBody>
      </p:sp>
      <p:sp>
        <p:nvSpPr>
          <p:cNvPr id="1006" name="textbox 1006"/>
          <p:cNvSpPr/>
          <p:nvPr/>
        </p:nvSpPr>
        <p:spPr>
          <a:xfrm>
            <a:off x="76630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1007" name="textbox 1007"/>
          <p:cNvSpPr/>
          <p:nvPr/>
        </p:nvSpPr>
        <p:spPr>
          <a:xfrm>
            <a:off x="4321078" y="3316074"/>
            <a:ext cx="213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41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2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8" name="picture 10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1009" name="textbox 1009"/>
          <p:cNvSpPr/>
          <p:nvPr/>
        </p:nvSpPr>
        <p:spPr>
          <a:xfrm>
            <a:off x="349697" y="1036147"/>
            <a:ext cx="3733800" cy="20840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marL="307340" algn="l" rtl="0" eaLnBrk="0">
              <a:lnSpc>
                <a:spcPct val="98000"/>
              </a:lnSpc>
              <a:spcBef>
                <a:spcPts val="0"/>
              </a:spcBef>
            </a:pPr>
            <a:r>
              <a:rPr sz="1500" spc="0" baseline="-38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500" spc="-10" baseline="-38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1500" spc="0" baseline="-38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</a:t>
            </a:r>
            <a:r>
              <a:rPr sz="1500" spc="0" baseline="-38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</a:t>
            </a:r>
            <a:r>
              <a:rPr sz="1500" spc="-10" baseline="-38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1500" spc="0" baseline="-38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(a</a:t>
            </a:r>
            <a:r>
              <a:rPr sz="1500" spc="0" baseline="-38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1500" spc="0" baseline="-38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s)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</a:t>
            </a:r>
            <a:r>
              <a:rPr sz="1500" spc="0" baseline="-380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p(T</a:t>
            </a:r>
            <a:r>
              <a:rPr sz="90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-3800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1500" spc="0" baseline="-380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s,</a:t>
            </a:r>
            <a:r>
              <a:rPr sz="90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-380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a)T</a:t>
            </a:r>
            <a:r>
              <a:rPr sz="90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-38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-380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</a:t>
            </a:r>
            <a:r>
              <a:rPr sz="1500" spc="0" baseline="-380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p(s</a:t>
            </a:r>
            <a:r>
              <a:rPr sz="1000" spc="0" baseline="-160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60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-3800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1500" spc="0" baseline="-380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s,</a:t>
            </a:r>
            <a:r>
              <a:rPr sz="90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-380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a)</a:t>
            </a:r>
            <a:r>
              <a:rPr sz="1500" spc="0" baseline="-38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v(s</a:t>
            </a:r>
            <a:r>
              <a:rPr sz="1000" spc="0" baseline="-1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-38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75" dirty="0"/>
          </a:p>
          <a:p>
            <a:pPr algn="l" rtl="0" eaLnBrk="0">
              <a:lnSpc>
                <a:spcPct val="151000"/>
              </a:lnSpc>
            </a:pPr>
            <a:endParaRPr lang="en-US" altLang="en-US" sz="1000" dirty="0"/>
          </a:p>
          <a:p>
            <a:pPr marL="12700" algn="l" rtl="0" eaLnBrk="0">
              <a:lnSpc>
                <a:spcPts val="1210"/>
              </a:lnSpc>
              <a:spcBef>
                <a:spcPts val="275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that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there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are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three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factors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lang="en-US" altLang="en-US" sz="900" dirty="0"/>
          </a:p>
          <a:p>
            <a:pPr marL="17145" algn="l" rtl="0" eaLnBrk="0">
              <a:lnSpc>
                <a:spcPct val="96000"/>
              </a:lnSpc>
              <a:spcBef>
                <a:spcPts val="635"/>
              </a:spcBef>
            </a:pP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Reward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design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endParaRPr lang="en-US" altLang="en-US" sz="900" dirty="0"/>
          </a:p>
          <a:p>
            <a:pPr marL="17145" algn="l" rtl="0" eaLnBrk="0">
              <a:lnSpc>
                <a:spcPts val="1115"/>
              </a:lnSpc>
              <a:spcBef>
                <a:spcPts val="710"/>
              </a:spcBef>
            </a:pP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System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model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40" baseline="4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),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s,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a)</a:t>
            </a:r>
            <a:endParaRPr lang="en-US" altLang="en-US" sz="900" dirty="0"/>
          </a:p>
          <a:p>
            <a:pPr marL="17145" algn="l" rtl="0" eaLnBrk="0">
              <a:lnSpc>
                <a:spcPts val="1200"/>
              </a:lnSpc>
              <a:spcBef>
                <a:spcPts val="855"/>
              </a:spcBef>
            </a:pP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Discount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rate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endParaRPr lang="en-US" altLang="en-US" sz="900" dirty="0"/>
          </a:p>
          <a:p>
            <a:pPr marL="17145" algn="l" rtl="0" eaLnBrk="0">
              <a:lnSpc>
                <a:spcPts val="1115"/>
              </a:lnSpc>
              <a:spcBef>
                <a:spcPts val="530"/>
              </a:spcBef>
            </a:pP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),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80" baseline="4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),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are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unknowns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calculated</a:t>
            </a:r>
            <a:endParaRPr lang="en-US" altLang="en-US" sz="900" dirty="0"/>
          </a:p>
          <a:p>
            <a:pPr algn="l" rtl="0" eaLnBrk="0">
              <a:lnSpc>
                <a:spcPct val="143000"/>
              </a:lnSpc>
            </a:pPr>
            <a:endParaRPr lang="en-US" altLang="en-US" sz="200" dirty="0"/>
          </a:p>
          <a:p>
            <a:pPr marL="13970" indent="8255" algn="l" rtl="0" eaLnBrk="0">
              <a:lnSpc>
                <a:spcPct val="143000"/>
              </a:lnSpc>
              <a:spcBef>
                <a:spcPts val="0"/>
              </a:spcBef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Next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we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use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examples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show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how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changing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and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can</a:t>
            </a:r>
            <a:r>
              <a:rPr sz="900" spc="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change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2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1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</p:txBody>
      </p:sp>
      <p:sp>
        <p:nvSpPr>
          <p:cNvPr id="1010" name="textbox 1010"/>
          <p:cNvSpPr/>
          <p:nvPr/>
        </p:nvSpPr>
        <p:spPr>
          <a:xfrm>
            <a:off x="1359069" y="1373842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1011" name="textbox 1011"/>
          <p:cNvSpPr/>
          <p:nvPr/>
        </p:nvSpPr>
        <p:spPr>
          <a:xfrm>
            <a:off x="1359069" y="1373842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1012" name="textbox 1012"/>
          <p:cNvSpPr/>
          <p:nvPr/>
        </p:nvSpPr>
        <p:spPr>
          <a:xfrm>
            <a:off x="1359069" y="1373842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1013" name="textbox 1013"/>
          <p:cNvSpPr/>
          <p:nvPr/>
        </p:nvSpPr>
        <p:spPr>
          <a:xfrm>
            <a:off x="1359069" y="1373842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1014" name="textbox 1014"/>
          <p:cNvSpPr/>
          <p:nvPr/>
        </p:nvSpPr>
        <p:spPr>
          <a:xfrm>
            <a:off x="1359069" y="1373842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1015" name="textbox 1015"/>
          <p:cNvSpPr/>
          <p:nvPr/>
        </p:nvSpPr>
        <p:spPr>
          <a:xfrm>
            <a:off x="1359069" y="1373842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1016" name="textbox 1016"/>
          <p:cNvSpPr/>
          <p:nvPr/>
        </p:nvSpPr>
        <p:spPr>
          <a:xfrm>
            <a:off x="1359069" y="1373842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1017" name="textbox 1017"/>
          <p:cNvSpPr/>
          <p:nvPr/>
        </p:nvSpPr>
        <p:spPr>
          <a:xfrm>
            <a:off x="1359069" y="1373842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1018" name="textbox 1018"/>
          <p:cNvSpPr/>
          <p:nvPr/>
        </p:nvSpPr>
        <p:spPr>
          <a:xfrm>
            <a:off x="1359069" y="1373842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1019" name="textbox 1019"/>
          <p:cNvSpPr/>
          <p:nvPr/>
        </p:nvSpPr>
        <p:spPr>
          <a:xfrm>
            <a:off x="1359069" y="1373842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1020" name="textbox 1020"/>
          <p:cNvSpPr/>
          <p:nvPr/>
        </p:nvSpPr>
        <p:spPr>
          <a:xfrm>
            <a:off x="1359069" y="1373842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1021" name="textbox 1021"/>
          <p:cNvSpPr/>
          <p:nvPr/>
        </p:nvSpPr>
        <p:spPr>
          <a:xfrm>
            <a:off x="1359069" y="1373842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1022" name="textbox 1022"/>
          <p:cNvSpPr/>
          <p:nvPr/>
        </p:nvSpPr>
        <p:spPr>
          <a:xfrm>
            <a:off x="1359069" y="1373842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1023" name="textbox 1023"/>
          <p:cNvSpPr/>
          <p:nvPr/>
        </p:nvSpPr>
        <p:spPr>
          <a:xfrm>
            <a:off x="1359069" y="1373842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1024" name="textbox 1024"/>
          <p:cNvSpPr/>
          <p:nvPr/>
        </p:nvSpPr>
        <p:spPr>
          <a:xfrm>
            <a:off x="1359069" y="1373842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1025" name="textbox 1025"/>
          <p:cNvSpPr/>
          <p:nvPr/>
        </p:nvSpPr>
        <p:spPr>
          <a:xfrm>
            <a:off x="1359069" y="1373842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1026" name="textbox 1026"/>
          <p:cNvSpPr/>
          <p:nvPr/>
        </p:nvSpPr>
        <p:spPr>
          <a:xfrm>
            <a:off x="1880934" y="1036147"/>
            <a:ext cx="95885" cy="4425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280"/>
              </a:lnSpc>
            </a:pP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╱</a:t>
            </a:r>
            <a:endParaRPr lang="en-US" altLang="en-US" sz="900" dirty="0"/>
          </a:p>
        </p:txBody>
      </p:sp>
      <p:sp>
        <p:nvSpPr>
          <p:cNvPr id="1027" name="textbox 1027"/>
          <p:cNvSpPr/>
          <p:nvPr/>
        </p:nvSpPr>
        <p:spPr>
          <a:xfrm>
            <a:off x="3845860" y="1036147"/>
            <a:ext cx="121285" cy="4425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280"/>
              </a:lnSpc>
            </a:pPr>
            <a:r>
              <a:rPr sz="900" spc="3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\</a:t>
            </a:r>
            <a:endParaRPr lang="en-US" altLang="en-US" sz="900" dirty="0"/>
          </a:p>
        </p:txBody>
      </p:sp>
      <p:sp>
        <p:nvSpPr>
          <p:cNvPr id="1028" name="textbox 1028"/>
          <p:cNvSpPr/>
          <p:nvPr/>
        </p:nvSpPr>
        <p:spPr>
          <a:xfrm>
            <a:off x="3008213" y="1385231"/>
            <a:ext cx="47625" cy="723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4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endParaRPr lang="en-US" altLang="en-US" sz="400" dirty="0"/>
          </a:p>
        </p:txBody>
      </p:sp>
      <p:sp>
        <p:nvSpPr>
          <p:cNvPr id="1029" name="textbox 1029"/>
          <p:cNvSpPr/>
          <p:nvPr/>
        </p:nvSpPr>
        <p:spPr>
          <a:xfrm>
            <a:off x="2960853" y="1379468"/>
            <a:ext cx="6731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endParaRPr lang="en-US" altLang="en-US" sz="600" dirty="0"/>
          </a:p>
        </p:txBody>
      </p:sp>
      <p:sp>
        <p:nvSpPr>
          <p:cNvPr id="1030" name="textbox 1030"/>
          <p:cNvSpPr/>
          <p:nvPr/>
        </p:nvSpPr>
        <p:spPr>
          <a:xfrm>
            <a:off x="2021925" y="1373842"/>
            <a:ext cx="6858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endParaRPr lang="en-US" altLang="en-US" sz="600" dirty="0"/>
          </a:p>
        </p:txBody>
      </p:sp>
      <p:sp>
        <p:nvSpPr>
          <p:cNvPr id="1031" name="textbox 1031"/>
          <p:cNvSpPr/>
          <p:nvPr/>
        </p:nvSpPr>
        <p:spPr>
          <a:xfrm>
            <a:off x="1880934" y="1036147"/>
            <a:ext cx="95885" cy="4425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280"/>
              </a:lnSpc>
            </a:pP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╱</a:t>
            </a:r>
            <a:endParaRPr lang="en-US" altLang="en-US" sz="900" dirty="0"/>
          </a:p>
        </p:txBody>
      </p:sp>
      <p:sp>
        <p:nvSpPr>
          <p:cNvPr id="1032" name="textbox 1032"/>
          <p:cNvSpPr/>
          <p:nvPr/>
        </p:nvSpPr>
        <p:spPr>
          <a:xfrm>
            <a:off x="1359069" y="1373842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pic>
        <p:nvPicPr>
          <p:cNvPr id="1033" name="picture 10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35175" y="1212570"/>
            <a:ext cx="379195" cy="192956"/>
          </a:xfrm>
          <a:prstGeom prst="rect">
            <a:avLst/>
          </a:prstGeom>
        </p:spPr>
      </p:pic>
      <p:sp>
        <p:nvSpPr>
          <p:cNvPr id="1034" name="textbox 1034"/>
          <p:cNvSpPr/>
          <p:nvPr/>
        </p:nvSpPr>
        <p:spPr>
          <a:xfrm>
            <a:off x="349065" y="616158"/>
            <a:ext cx="2326004" cy="3543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22860" indent="-10160" algn="l" rtl="0" eaLnBrk="0">
              <a:lnSpc>
                <a:spcPct val="120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What</a:t>
            </a:r>
            <a:r>
              <a:rPr sz="900" spc="1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factors</a:t>
            </a:r>
            <a:r>
              <a:rPr sz="900" spc="1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determine</a:t>
            </a:r>
            <a:r>
              <a:rPr sz="900" spc="1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1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?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It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can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clearly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seen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from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BOE</a:t>
            </a:r>
            <a:endParaRPr lang="en-US" altLang="en-US" sz="900" dirty="0"/>
          </a:p>
        </p:txBody>
      </p:sp>
      <p:sp>
        <p:nvSpPr>
          <p:cNvPr id="1035" name="textbox 1035"/>
          <p:cNvSpPr/>
          <p:nvPr/>
        </p:nvSpPr>
        <p:spPr>
          <a:xfrm>
            <a:off x="100220" y="66225"/>
            <a:ext cx="1950720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Analyzing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</a:t>
            </a:r>
            <a:r>
              <a:rPr sz="140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icies</a:t>
            </a:r>
            <a:endParaRPr lang="en-US" altLang="en-US" sz="1400" dirty="0"/>
          </a:p>
        </p:txBody>
      </p:sp>
      <p:sp>
        <p:nvSpPr>
          <p:cNvPr id="1036" name="textbox 1036"/>
          <p:cNvSpPr/>
          <p:nvPr/>
        </p:nvSpPr>
        <p:spPr>
          <a:xfrm>
            <a:off x="76642" y="3316073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1037" name="textbox 1037"/>
          <p:cNvSpPr/>
          <p:nvPr/>
        </p:nvSpPr>
        <p:spPr>
          <a:xfrm>
            <a:off x="4321078" y="3316073"/>
            <a:ext cx="213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41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2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56" name="textbox 56"/>
          <p:cNvSpPr/>
          <p:nvPr/>
        </p:nvSpPr>
        <p:spPr>
          <a:xfrm>
            <a:off x="350836" y="1647029"/>
            <a:ext cx="2859404" cy="14312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21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Action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consider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90" baseline="-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endParaRPr lang="en-US" altLang="en-US" sz="650" dirty="0"/>
          </a:p>
          <a:p>
            <a:pPr algn="l" rtl="0" eaLnBrk="0">
              <a:lnSpc>
                <a:spcPct val="104000"/>
              </a:lnSpc>
            </a:pPr>
            <a:endParaRPr lang="en-US" altLang="en-US" sz="500" dirty="0"/>
          </a:p>
          <a:p>
            <a:pPr marL="1064895" indent="0" algn="l" rtl="0" eaLnBrk="0">
              <a:lnSpc>
                <a:spcPct val="171000"/>
              </a:lnSpc>
              <a:spcBef>
                <a:spcPts val="0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4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4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000" spc="4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Vv</a:t>
            </a:r>
            <a:r>
              <a:rPr sz="1000" spc="4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4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6.2,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4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4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000" spc="4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Vv</a:t>
            </a:r>
            <a:r>
              <a:rPr sz="1000" spc="4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4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8,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3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3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000" spc="30" baseline="-1000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600" spc="3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Vv</a:t>
            </a:r>
            <a:r>
              <a:rPr sz="1000" spc="3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3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9,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4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4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000" spc="4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Vv</a:t>
            </a:r>
            <a:r>
              <a:rPr sz="1000" spc="4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4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6.2,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000" spc="3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3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000" spc="3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Vv</a:t>
            </a:r>
            <a:r>
              <a:rPr sz="1000" spc="3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3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7.2.</a:t>
            </a:r>
            <a:endParaRPr lang="en-US" altLang="en-US" sz="900" dirty="0"/>
          </a:p>
        </p:txBody>
      </p:sp>
      <p:graphicFrame>
        <p:nvGraphicFramePr>
          <p:cNvPr id="57" name="table 57"/>
          <p:cNvGraphicFramePr>
            <a:graphicFrameLocks noGrp="1"/>
          </p:cNvGraphicFramePr>
          <p:nvPr/>
        </p:nvGraphicFramePr>
        <p:xfrm>
          <a:off x="1824247" y="536452"/>
          <a:ext cx="889000" cy="889000"/>
        </p:xfrm>
        <a:graphic>
          <a:graphicData uri="http://schemas.openxmlformats.org/drawingml/2006/table">
            <a:tbl>
              <a:tblPr/>
              <a:tblGrid>
                <a:gridCol w="444500"/>
                <a:gridCol w="444500"/>
              </a:tblGrid>
              <a:tr h="4445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193675" algn="l" rtl="0" eaLnBrk="0">
                        <a:lnSpc>
                          <a:spcPct val="87000"/>
                        </a:lnSpc>
                      </a:pPr>
                      <a:r>
                        <a:rPr sz="5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500" strike="sngStrike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500" strike="sngStrike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sz="500" strike="sngStrike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  </a:t>
                      </a:r>
                      <a:endParaRPr lang="en-US" altLang="en-US" sz="500" dirty="0"/>
                    </a:p>
                    <a:p>
                      <a:pPr marL="234315" algn="l" rtl="0" eaLnBrk="0">
                        <a:lnSpc>
                          <a:spcPct val="86000"/>
                        </a:lnSpc>
                        <a:spcBef>
                          <a:spcPts val="105"/>
                        </a:spcBef>
                      </a:pPr>
                      <a:r>
                        <a:rPr sz="5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500" spc="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=-</a:t>
                      </a:r>
                      <a:r>
                        <a:rPr sz="500" spc="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5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191135" algn="l" rtl="0" eaLnBrk="0">
                        <a:lnSpc>
                          <a:spcPct val="87000"/>
                        </a:lnSpc>
                      </a:pP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5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6000"/>
                        </a:lnSpc>
                      </a:pPr>
                      <a:endParaRPr lang="en-US" altLang="en-US" sz="1000" dirty="0"/>
                    </a:p>
                    <a:p>
                      <a:pPr marL="193675" algn="l" rtl="0" eaLnBrk="0">
                        <a:lnSpc>
                          <a:spcPct val="87000"/>
                        </a:lnSpc>
                        <a:spcBef>
                          <a:spcPts val="5"/>
                        </a:spcBef>
                      </a:pP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500" strike="sngStrike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3</a:t>
                      </a:r>
                      <a:r>
                        <a:rPr sz="500" strike="sngStrike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   </a:t>
                      </a:r>
                      <a:endParaRPr lang="en-US" altLang="en-US" sz="500" dirty="0"/>
                    </a:p>
                    <a:p>
                      <a:pPr marL="215900" algn="l" rtl="0" eaLnBrk="0">
                        <a:lnSpc>
                          <a:spcPct val="86000"/>
                        </a:lnSpc>
                        <a:spcBef>
                          <a:spcPts val="105"/>
                        </a:spcBef>
                      </a:pPr>
                      <a:r>
                        <a:rPr sz="5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500" spc="7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500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6000"/>
                        </a:lnSpc>
                      </a:pPr>
                      <a:endParaRPr lang="en-US" altLang="en-US" sz="1000" dirty="0"/>
                    </a:p>
                    <a:p>
                      <a:pPr marL="191135" algn="l" rtl="0" eaLnBrk="0">
                        <a:lnSpc>
                          <a:spcPct val="87000"/>
                        </a:lnSpc>
                        <a:spcBef>
                          <a:spcPts val="5"/>
                        </a:spcBef>
                      </a:pP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5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lang="en-US" altLang="en-US" sz="5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200" dirty="0"/>
                    </a:p>
                    <a:p>
                      <a:pPr marL="169545" algn="l" rtl="0" eaLnBrk="0">
                        <a:lnSpc>
                          <a:spcPct val="86000"/>
                        </a:lnSpc>
                        <a:spcBef>
                          <a:spcPts val="0"/>
                        </a:spcBef>
                      </a:pPr>
                      <a:r>
                        <a:rPr sz="5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500" spc="7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500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</a:tbl>
          </a:graphicData>
        </a:graphic>
      </p:graphicFrame>
      <p:sp>
        <p:nvSpPr>
          <p:cNvPr id="58" name="path"/>
          <p:cNvSpPr/>
          <p:nvPr/>
        </p:nvSpPr>
        <p:spPr>
          <a:xfrm>
            <a:off x="2163782" y="1181782"/>
            <a:ext cx="60675" cy="40450"/>
          </a:xfrm>
          <a:custGeom>
            <a:avLst/>
            <a:gdLst/>
            <a:ahLst/>
            <a:cxnLst/>
            <a:rect l="0" t="0" r="0" b="0"/>
            <a:pathLst>
              <a:path w="95" h="63">
                <a:moveTo>
                  <a:pt x="0" y="0"/>
                </a:moveTo>
                <a:lnTo>
                  <a:pt x="95" y="31"/>
                </a:lnTo>
                <a:lnTo>
                  <a:pt x="0" y="63"/>
                </a:lnTo>
                <a:lnTo>
                  <a:pt x="0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9" name="path"/>
          <p:cNvSpPr/>
          <p:nvPr/>
        </p:nvSpPr>
        <p:spPr>
          <a:xfrm>
            <a:off x="2158653" y="739452"/>
            <a:ext cx="60675" cy="40450"/>
          </a:xfrm>
          <a:custGeom>
            <a:avLst/>
            <a:gdLst/>
            <a:ahLst/>
            <a:cxnLst/>
            <a:rect l="0" t="0" r="0" b="0"/>
            <a:pathLst>
              <a:path w="95" h="63">
                <a:moveTo>
                  <a:pt x="0" y="0"/>
                </a:moveTo>
                <a:lnTo>
                  <a:pt x="95" y="31"/>
                </a:lnTo>
                <a:lnTo>
                  <a:pt x="0" y="63"/>
                </a:lnTo>
                <a:lnTo>
                  <a:pt x="0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0" name="textbox 60"/>
          <p:cNvSpPr/>
          <p:nvPr/>
        </p:nvSpPr>
        <p:spPr>
          <a:xfrm>
            <a:off x="112609" y="66225"/>
            <a:ext cx="1539239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Motivating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examples</a:t>
            </a:r>
            <a:endParaRPr lang="en-US" altLang="en-US" sz="1400" dirty="0"/>
          </a:p>
        </p:txBody>
      </p:sp>
      <p:sp>
        <p:nvSpPr>
          <p:cNvPr id="61" name="textbox 61"/>
          <p:cNvSpPr/>
          <p:nvPr/>
        </p:nvSpPr>
        <p:spPr>
          <a:xfrm>
            <a:off x="76642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62" name="textbox 62"/>
          <p:cNvSpPr/>
          <p:nvPr/>
        </p:nvSpPr>
        <p:spPr>
          <a:xfrm>
            <a:off x="2475229" y="744730"/>
            <a:ext cx="182879" cy="1581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3000"/>
              </a:lnSpc>
            </a:pPr>
            <a:endParaRPr lang="en-US" altLang="en-US" sz="400" dirty="0"/>
          </a:p>
          <a:p>
            <a:pPr marL="17145" algn="l" rtl="0" eaLnBrk="0">
              <a:lnSpc>
                <a:spcPct val="86000"/>
              </a:lnSpc>
              <a:spcBef>
                <a:spcPts val="0"/>
              </a:spcBef>
              <a:tabLst>
                <a:tab pos="65405" algn="l"/>
              </a:tabLst>
            </a:pPr>
            <a:r>
              <a:rPr sz="500" spc="0" dirty="0">
                <a:solidFill>
                  <a:srgbClr val="FF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	</a:t>
            </a:r>
            <a:r>
              <a:rPr sz="500" spc="0" dirty="0">
                <a:solidFill>
                  <a:srgbClr val="FF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r</a:t>
            </a:r>
            <a:r>
              <a:rPr sz="500" spc="70" dirty="0">
                <a:solidFill>
                  <a:srgbClr val="FF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=</a:t>
            </a:r>
            <a:r>
              <a:rPr sz="500" spc="50" dirty="0">
                <a:solidFill>
                  <a:srgbClr val="FF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1</a:t>
            </a:r>
            <a:endParaRPr lang="en-US" altLang="en-US" sz="500" dirty="0"/>
          </a:p>
        </p:txBody>
      </p:sp>
      <p:sp>
        <p:nvSpPr>
          <p:cNvPr id="63" name="path"/>
          <p:cNvSpPr/>
          <p:nvPr/>
        </p:nvSpPr>
        <p:spPr>
          <a:xfrm>
            <a:off x="2487929" y="757430"/>
            <a:ext cx="4494" cy="117230"/>
          </a:xfrm>
          <a:custGeom>
            <a:avLst/>
            <a:gdLst/>
            <a:ahLst/>
            <a:cxnLst/>
            <a:rect l="0" t="0" r="0" b="0"/>
            <a:pathLst>
              <a:path w="7" h="184">
                <a:moveTo>
                  <a:pt x="3" y="3"/>
                </a:moveTo>
                <a:lnTo>
                  <a:pt x="3" y="181"/>
                </a:lnTo>
              </a:path>
            </a:pathLst>
          </a:custGeom>
          <a:noFill/>
          <a:ln w="4494" cap="rnd">
            <a:solidFill>
              <a:srgbClr val="00B05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4" name="textbox 64"/>
          <p:cNvSpPr/>
          <p:nvPr/>
        </p:nvSpPr>
        <p:spPr>
          <a:xfrm>
            <a:off x="4355567" y="3316074"/>
            <a:ext cx="179704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6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  <p:sp>
        <p:nvSpPr>
          <p:cNvPr id="65" name="rect"/>
          <p:cNvSpPr/>
          <p:nvPr/>
        </p:nvSpPr>
        <p:spPr>
          <a:xfrm>
            <a:off x="2469951" y="867170"/>
            <a:ext cx="40450" cy="60675"/>
          </a:xfrm>
          <a:prstGeom prst="rect">
            <a:avLst/>
          </a:prstGeom>
          <a:solidFill>
            <a:srgbClr val="00B05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0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1039" name="textbox 1039"/>
          <p:cNvSpPr/>
          <p:nvPr/>
        </p:nvSpPr>
        <p:spPr>
          <a:xfrm>
            <a:off x="349697" y="1036147"/>
            <a:ext cx="3733800" cy="20840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marL="307340" algn="l" rtl="0" eaLnBrk="0">
              <a:lnSpc>
                <a:spcPct val="98000"/>
              </a:lnSpc>
              <a:spcBef>
                <a:spcPts val="0"/>
              </a:spcBef>
            </a:pPr>
            <a:r>
              <a:rPr sz="1500" spc="0" baseline="-38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500" spc="-10" baseline="-38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1500" spc="0" baseline="-38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</a:t>
            </a:r>
            <a:r>
              <a:rPr sz="1500" spc="0" baseline="-38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9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</a:t>
            </a:r>
            <a:r>
              <a:rPr sz="1500" spc="-10" baseline="-38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1500" spc="0" baseline="-38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(a</a:t>
            </a:r>
            <a:r>
              <a:rPr sz="1500" spc="0" baseline="-38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1500" spc="0" baseline="-38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s)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</a:t>
            </a:r>
            <a:r>
              <a:rPr sz="1500" spc="0" baseline="-380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p(T</a:t>
            </a:r>
            <a:r>
              <a:rPr sz="90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-3800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1500" spc="0" baseline="-380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s,</a:t>
            </a:r>
            <a:r>
              <a:rPr sz="90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-380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a)T</a:t>
            </a:r>
            <a:r>
              <a:rPr sz="90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-38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-380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</a:t>
            </a:r>
            <a:r>
              <a:rPr sz="1500" spc="0" baseline="-380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p(s</a:t>
            </a:r>
            <a:r>
              <a:rPr sz="1000" spc="0" baseline="-160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60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-3800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1500" spc="0" baseline="-380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s,</a:t>
            </a:r>
            <a:r>
              <a:rPr sz="90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-380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a)</a:t>
            </a:r>
            <a:r>
              <a:rPr sz="1500" spc="0" baseline="-38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v(s</a:t>
            </a:r>
            <a:r>
              <a:rPr sz="1000" spc="0" baseline="-1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-38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75" dirty="0"/>
          </a:p>
          <a:p>
            <a:pPr algn="l" rtl="0" eaLnBrk="0">
              <a:lnSpc>
                <a:spcPct val="151000"/>
              </a:lnSpc>
            </a:pPr>
            <a:endParaRPr lang="en-US" altLang="en-US" sz="1000" dirty="0"/>
          </a:p>
          <a:p>
            <a:pPr marL="12700" algn="l" rtl="0" eaLnBrk="0">
              <a:lnSpc>
                <a:spcPts val="1210"/>
              </a:lnSpc>
              <a:spcBef>
                <a:spcPts val="275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that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there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are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three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factors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lang="en-US" altLang="en-US" sz="900" dirty="0"/>
          </a:p>
          <a:p>
            <a:pPr marL="17145" algn="l" rtl="0" eaLnBrk="0">
              <a:lnSpc>
                <a:spcPct val="96000"/>
              </a:lnSpc>
              <a:spcBef>
                <a:spcPts val="635"/>
              </a:spcBef>
            </a:pP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Reward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design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endParaRPr lang="en-US" altLang="en-US" sz="900" dirty="0"/>
          </a:p>
          <a:p>
            <a:pPr marL="17145" algn="l" rtl="0" eaLnBrk="0">
              <a:lnSpc>
                <a:spcPts val="1115"/>
              </a:lnSpc>
              <a:spcBef>
                <a:spcPts val="710"/>
              </a:spcBef>
            </a:pP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System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model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40" baseline="4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6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),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s,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a)</a:t>
            </a:r>
            <a:endParaRPr lang="en-US" altLang="en-US" sz="900" dirty="0"/>
          </a:p>
          <a:p>
            <a:pPr marL="17145" algn="l" rtl="0" eaLnBrk="0">
              <a:lnSpc>
                <a:spcPts val="1200"/>
              </a:lnSpc>
              <a:spcBef>
                <a:spcPts val="855"/>
              </a:spcBef>
            </a:pP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Discount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rate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endParaRPr lang="en-US" altLang="en-US" sz="900" dirty="0"/>
          </a:p>
          <a:p>
            <a:pPr marL="17145" algn="l" rtl="0" eaLnBrk="0">
              <a:lnSpc>
                <a:spcPts val="1115"/>
              </a:lnSpc>
              <a:spcBef>
                <a:spcPts val="530"/>
              </a:spcBef>
            </a:pP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),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80" baseline="4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6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),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are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unknowns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calculated</a:t>
            </a:r>
            <a:endParaRPr lang="en-US" altLang="en-US" sz="900" dirty="0"/>
          </a:p>
          <a:p>
            <a:pPr algn="l" rtl="0" eaLnBrk="0">
              <a:lnSpc>
                <a:spcPct val="143000"/>
              </a:lnSpc>
            </a:pPr>
            <a:endParaRPr lang="en-US" altLang="en-US" sz="200" dirty="0"/>
          </a:p>
          <a:p>
            <a:pPr marL="13970" indent="8255" algn="l" rtl="0" eaLnBrk="0">
              <a:lnSpc>
                <a:spcPct val="143000"/>
              </a:lnSpc>
              <a:spcBef>
                <a:spcPts val="0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Next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we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use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examples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show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how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changing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and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can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change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2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1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</p:txBody>
      </p:sp>
      <p:sp>
        <p:nvSpPr>
          <p:cNvPr id="1040" name="textbox 1040"/>
          <p:cNvSpPr/>
          <p:nvPr/>
        </p:nvSpPr>
        <p:spPr>
          <a:xfrm>
            <a:off x="1359069" y="1373842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1041" name="textbox 1041"/>
          <p:cNvSpPr/>
          <p:nvPr/>
        </p:nvSpPr>
        <p:spPr>
          <a:xfrm>
            <a:off x="1359069" y="1373842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1042" name="textbox 1042"/>
          <p:cNvSpPr/>
          <p:nvPr/>
        </p:nvSpPr>
        <p:spPr>
          <a:xfrm>
            <a:off x="1359069" y="1373842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1043" name="textbox 1043"/>
          <p:cNvSpPr/>
          <p:nvPr/>
        </p:nvSpPr>
        <p:spPr>
          <a:xfrm>
            <a:off x="1359069" y="1373842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1044" name="textbox 1044"/>
          <p:cNvSpPr/>
          <p:nvPr/>
        </p:nvSpPr>
        <p:spPr>
          <a:xfrm>
            <a:off x="1359069" y="1373842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1045" name="textbox 1045"/>
          <p:cNvSpPr/>
          <p:nvPr/>
        </p:nvSpPr>
        <p:spPr>
          <a:xfrm>
            <a:off x="1359069" y="1373842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1046" name="textbox 1046"/>
          <p:cNvSpPr/>
          <p:nvPr/>
        </p:nvSpPr>
        <p:spPr>
          <a:xfrm>
            <a:off x="1359069" y="1373842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1047" name="textbox 1047"/>
          <p:cNvSpPr/>
          <p:nvPr/>
        </p:nvSpPr>
        <p:spPr>
          <a:xfrm>
            <a:off x="1359069" y="1373842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1048" name="textbox 1048"/>
          <p:cNvSpPr/>
          <p:nvPr/>
        </p:nvSpPr>
        <p:spPr>
          <a:xfrm>
            <a:off x="1359069" y="1373842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1049" name="textbox 1049"/>
          <p:cNvSpPr/>
          <p:nvPr/>
        </p:nvSpPr>
        <p:spPr>
          <a:xfrm>
            <a:off x="1359069" y="1373842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1050" name="textbox 1050"/>
          <p:cNvSpPr/>
          <p:nvPr/>
        </p:nvSpPr>
        <p:spPr>
          <a:xfrm>
            <a:off x="1359069" y="1373842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1051" name="textbox 1051"/>
          <p:cNvSpPr/>
          <p:nvPr/>
        </p:nvSpPr>
        <p:spPr>
          <a:xfrm>
            <a:off x="1359069" y="1373842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1052" name="textbox 1052"/>
          <p:cNvSpPr/>
          <p:nvPr/>
        </p:nvSpPr>
        <p:spPr>
          <a:xfrm>
            <a:off x="1359069" y="1373842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1053" name="textbox 1053"/>
          <p:cNvSpPr/>
          <p:nvPr/>
        </p:nvSpPr>
        <p:spPr>
          <a:xfrm>
            <a:off x="1359069" y="1373842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1054" name="textbox 1054"/>
          <p:cNvSpPr/>
          <p:nvPr/>
        </p:nvSpPr>
        <p:spPr>
          <a:xfrm>
            <a:off x="1359069" y="1373842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1055" name="textbox 1055"/>
          <p:cNvSpPr/>
          <p:nvPr/>
        </p:nvSpPr>
        <p:spPr>
          <a:xfrm>
            <a:off x="1359069" y="1373842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sp>
        <p:nvSpPr>
          <p:cNvPr id="1056" name="textbox 1056"/>
          <p:cNvSpPr/>
          <p:nvPr/>
        </p:nvSpPr>
        <p:spPr>
          <a:xfrm>
            <a:off x="1880934" y="1036147"/>
            <a:ext cx="95885" cy="4425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280"/>
              </a:lnSpc>
            </a:pP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╱</a:t>
            </a:r>
            <a:endParaRPr lang="en-US" altLang="en-US" sz="900" dirty="0"/>
          </a:p>
        </p:txBody>
      </p:sp>
      <p:sp>
        <p:nvSpPr>
          <p:cNvPr id="1057" name="textbox 1057"/>
          <p:cNvSpPr/>
          <p:nvPr/>
        </p:nvSpPr>
        <p:spPr>
          <a:xfrm>
            <a:off x="3845860" y="1036147"/>
            <a:ext cx="121285" cy="4425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280"/>
              </a:lnSpc>
            </a:pPr>
            <a:r>
              <a:rPr sz="900" spc="3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\</a:t>
            </a:r>
            <a:endParaRPr lang="en-US" altLang="en-US" sz="900" dirty="0"/>
          </a:p>
        </p:txBody>
      </p:sp>
      <p:sp>
        <p:nvSpPr>
          <p:cNvPr id="1058" name="textbox 1058"/>
          <p:cNvSpPr/>
          <p:nvPr/>
        </p:nvSpPr>
        <p:spPr>
          <a:xfrm>
            <a:off x="3008213" y="1385231"/>
            <a:ext cx="47625" cy="723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7000"/>
              </a:lnSpc>
            </a:pPr>
            <a:r>
              <a:rPr sz="4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endParaRPr lang="en-US" altLang="en-US" sz="400" dirty="0"/>
          </a:p>
        </p:txBody>
      </p:sp>
      <p:sp>
        <p:nvSpPr>
          <p:cNvPr id="1059" name="textbox 1059"/>
          <p:cNvSpPr/>
          <p:nvPr/>
        </p:nvSpPr>
        <p:spPr>
          <a:xfrm>
            <a:off x="2960853" y="1379468"/>
            <a:ext cx="6731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endParaRPr lang="en-US" altLang="en-US" sz="600" dirty="0"/>
          </a:p>
        </p:txBody>
      </p:sp>
      <p:sp>
        <p:nvSpPr>
          <p:cNvPr id="1060" name="textbox 1060"/>
          <p:cNvSpPr/>
          <p:nvPr/>
        </p:nvSpPr>
        <p:spPr>
          <a:xfrm>
            <a:off x="2021925" y="1373842"/>
            <a:ext cx="68580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endParaRPr lang="en-US" altLang="en-US" sz="600" dirty="0"/>
          </a:p>
        </p:txBody>
      </p:sp>
      <p:sp>
        <p:nvSpPr>
          <p:cNvPr id="1061" name="textbox 1061"/>
          <p:cNvSpPr/>
          <p:nvPr/>
        </p:nvSpPr>
        <p:spPr>
          <a:xfrm>
            <a:off x="1880934" y="1036147"/>
            <a:ext cx="95885" cy="4425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280"/>
              </a:lnSpc>
            </a:pP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╱</a:t>
            </a:r>
            <a:endParaRPr lang="en-US" altLang="en-US" sz="900" dirty="0"/>
          </a:p>
        </p:txBody>
      </p:sp>
      <p:sp>
        <p:nvSpPr>
          <p:cNvPr id="1062" name="textbox 1062"/>
          <p:cNvSpPr/>
          <p:nvPr/>
        </p:nvSpPr>
        <p:spPr>
          <a:xfrm>
            <a:off x="1359069" y="1373842"/>
            <a:ext cx="74930" cy="131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35"/>
              </a:lnSpc>
            </a:pPr>
            <a:r>
              <a:rPr sz="6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endParaRPr lang="en-US" altLang="en-US" sz="600" dirty="0"/>
          </a:p>
        </p:txBody>
      </p:sp>
      <p:pic>
        <p:nvPicPr>
          <p:cNvPr id="1063" name="picture 10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35175" y="1212570"/>
            <a:ext cx="379195" cy="192956"/>
          </a:xfrm>
          <a:prstGeom prst="rect">
            <a:avLst/>
          </a:prstGeom>
        </p:spPr>
      </p:pic>
      <p:sp>
        <p:nvSpPr>
          <p:cNvPr id="1064" name="textbox 1064"/>
          <p:cNvSpPr/>
          <p:nvPr/>
        </p:nvSpPr>
        <p:spPr>
          <a:xfrm>
            <a:off x="349065" y="616158"/>
            <a:ext cx="2326004" cy="3543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22860" indent="-10160" algn="l" rtl="0" eaLnBrk="0">
              <a:lnSpc>
                <a:spcPct val="120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What</a:t>
            </a:r>
            <a:r>
              <a:rPr sz="900" spc="1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factors</a:t>
            </a:r>
            <a:r>
              <a:rPr sz="900" spc="1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determine</a:t>
            </a:r>
            <a:r>
              <a:rPr sz="900" spc="1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1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?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It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can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clearly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seen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from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BOE</a:t>
            </a:r>
            <a:endParaRPr lang="en-US" altLang="en-US" sz="900" dirty="0"/>
          </a:p>
        </p:txBody>
      </p:sp>
      <p:sp>
        <p:nvSpPr>
          <p:cNvPr id="1065" name="textbox 1065"/>
          <p:cNvSpPr/>
          <p:nvPr/>
        </p:nvSpPr>
        <p:spPr>
          <a:xfrm>
            <a:off x="100220" y="66225"/>
            <a:ext cx="1950720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Analyzing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</a:t>
            </a:r>
            <a:r>
              <a:rPr sz="140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icies</a:t>
            </a:r>
            <a:endParaRPr lang="en-US" altLang="en-US" sz="1400" dirty="0"/>
          </a:p>
        </p:txBody>
      </p:sp>
      <p:sp>
        <p:nvSpPr>
          <p:cNvPr id="1066" name="textbox 1066"/>
          <p:cNvSpPr/>
          <p:nvPr/>
        </p:nvSpPr>
        <p:spPr>
          <a:xfrm>
            <a:off x="76642" y="3316073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1067" name="textbox 1067"/>
          <p:cNvSpPr/>
          <p:nvPr/>
        </p:nvSpPr>
        <p:spPr>
          <a:xfrm>
            <a:off x="4321078" y="3316073"/>
            <a:ext cx="213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41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2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8" name="picture 106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 rot="21600000">
            <a:off x="1011059" y="1304087"/>
            <a:ext cx="1166394" cy="1197088"/>
            <a:chOff x="0" y="0"/>
            <a:chExt cx="1166394" cy="1197088"/>
          </a:xfrm>
        </p:grpSpPr>
        <p:sp>
          <p:nvSpPr>
            <p:cNvPr id="1069" name="rect"/>
            <p:cNvSpPr/>
            <p:nvPr/>
          </p:nvSpPr>
          <p:spPr>
            <a:xfrm>
              <a:off x="0" y="0"/>
              <a:ext cx="1166394" cy="11970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pic>
          <p:nvPicPr>
            <p:cNvPr id="1070" name="picture 107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50983" y="72970"/>
              <a:ext cx="1096253" cy="1096336"/>
            </a:xfrm>
            <a:prstGeom prst="rect">
              <a:avLst/>
            </a:prstGeom>
          </p:spPr>
        </p:pic>
        <p:sp>
          <p:nvSpPr>
            <p:cNvPr id="1071" name="textbox 1071"/>
            <p:cNvSpPr/>
            <p:nvPr/>
          </p:nvSpPr>
          <p:spPr>
            <a:xfrm>
              <a:off x="-1303" y="3684"/>
              <a:ext cx="1062989" cy="109410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4000"/>
                </a:lnSpc>
              </a:pPr>
              <a:endParaRPr lang="en-US" altLang="en-US" sz="100" dirty="0"/>
            </a:p>
            <a:p>
              <a:pPr marL="155575" algn="l" rtl="0" eaLnBrk="0">
                <a:lnSpc>
                  <a:spcPct val="87000"/>
                </a:lnSpc>
              </a:pPr>
              <a:r>
                <a:rPr sz="300" spc="10" dirty="0">
                  <a:solidFill>
                    <a:srgbClr val="26262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1</a:t>
              </a:r>
              <a:r>
                <a:rPr sz="300" spc="10" dirty="0">
                  <a:solidFill>
                    <a:srgbClr val="26262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                 </a:t>
              </a:r>
              <a:r>
                <a:rPr sz="300" spc="10" dirty="0">
                  <a:solidFill>
                    <a:srgbClr val="26262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2</a:t>
              </a:r>
              <a:r>
                <a:rPr sz="300" spc="0" dirty="0">
                  <a:solidFill>
                    <a:srgbClr val="26262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                 </a:t>
              </a:r>
              <a:r>
                <a:rPr sz="300" spc="0" dirty="0">
                  <a:solidFill>
                    <a:srgbClr val="26262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3</a:t>
              </a:r>
              <a:r>
                <a:rPr sz="300" spc="0" dirty="0">
                  <a:solidFill>
                    <a:srgbClr val="26262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                 </a:t>
              </a:r>
              <a:r>
                <a:rPr sz="300" spc="0" dirty="0">
                  <a:solidFill>
                    <a:srgbClr val="26262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4</a:t>
              </a:r>
              <a:r>
                <a:rPr sz="300" spc="0" dirty="0">
                  <a:solidFill>
                    <a:srgbClr val="26262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                 </a:t>
              </a:r>
              <a:r>
                <a:rPr sz="300" spc="0" dirty="0">
                  <a:solidFill>
                    <a:srgbClr val="26262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5</a:t>
              </a:r>
              <a:endParaRPr lang="en-US" altLang="en-US" sz="300" dirty="0"/>
            </a:p>
            <a:p>
              <a:pPr marL="16510" algn="l" rtl="0" eaLnBrk="0">
                <a:lnSpc>
                  <a:spcPct val="87000"/>
                </a:lnSpc>
                <a:spcBef>
                  <a:spcPts val="895"/>
                </a:spcBef>
              </a:pPr>
              <a:r>
                <a:rPr sz="300" spc="0" dirty="0">
                  <a:solidFill>
                    <a:srgbClr val="26262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1</a:t>
              </a:r>
              <a:endParaRPr lang="en-US" altLang="en-US" sz="300" dirty="0"/>
            </a:p>
            <a:p>
              <a:pPr algn="l" rtl="0" eaLnBrk="0">
                <a:lnSpc>
                  <a:spcPct val="110000"/>
                </a:lnSpc>
              </a:pPr>
              <a:endParaRPr lang="en-US" altLang="en-US" sz="1000" dirty="0"/>
            </a:p>
            <a:p>
              <a:pPr marL="13335" algn="l" rtl="0" eaLnBrk="0">
                <a:lnSpc>
                  <a:spcPct val="87000"/>
                </a:lnSpc>
                <a:spcBef>
                  <a:spcPts val="90"/>
                </a:spcBef>
              </a:pPr>
              <a:r>
                <a:rPr sz="300" spc="10" dirty="0">
                  <a:solidFill>
                    <a:srgbClr val="26262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2</a:t>
              </a:r>
              <a:endParaRPr lang="en-US" altLang="en-US" sz="300" dirty="0"/>
            </a:p>
            <a:p>
              <a:pPr algn="l" rtl="0" eaLnBrk="0">
                <a:lnSpc>
                  <a:spcPct val="110000"/>
                </a:lnSpc>
              </a:pPr>
              <a:endParaRPr lang="en-US" altLang="en-US" sz="1000" dirty="0"/>
            </a:p>
            <a:p>
              <a:pPr marL="13970" algn="l" rtl="0" eaLnBrk="0">
                <a:lnSpc>
                  <a:spcPct val="87000"/>
                </a:lnSpc>
                <a:spcBef>
                  <a:spcPts val="90"/>
                </a:spcBef>
              </a:pPr>
              <a:r>
                <a:rPr sz="300" spc="0" dirty="0">
                  <a:solidFill>
                    <a:srgbClr val="26262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3</a:t>
              </a:r>
              <a:endParaRPr lang="en-US" altLang="en-US" sz="300" dirty="0"/>
            </a:p>
            <a:p>
              <a:pPr algn="l" rtl="0" eaLnBrk="0">
                <a:lnSpc>
                  <a:spcPct val="109000"/>
                </a:lnSpc>
              </a:pPr>
              <a:endParaRPr lang="en-US" altLang="en-US" sz="1000" dirty="0"/>
            </a:p>
            <a:p>
              <a:pPr marL="12700" algn="l" rtl="0" eaLnBrk="0">
                <a:lnSpc>
                  <a:spcPct val="87000"/>
                </a:lnSpc>
                <a:spcBef>
                  <a:spcPts val="100"/>
                </a:spcBef>
              </a:pPr>
              <a:r>
                <a:rPr sz="300" spc="10" dirty="0">
                  <a:solidFill>
                    <a:srgbClr val="26262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4</a:t>
              </a:r>
              <a:endParaRPr lang="en-US" altLang="en-US" sz="300" dirty="0"/>
            </a:p>
            <a:p>
              <a:pPr algn="l" rtl="0" eaLnBrk="0">
                <a:lnSpc>
                  <a:spcPct val="11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78000"/>
                </a:lnSpc>
              </a:pPr>
              <a:endParaRPr lang="en-US" altLang="en-US" sz="100" dirty="0"/>
            </a:p>
            <a:p>
              <a:pPr marL="13970" algn="l" rtl="0" eaLnBrk="0">
                <a:lnSpc>
                  <a:spcPct val="86000"/>
                </a:lnSpc>
              </a:pPr>
              <a:r>
                <a:rPr sz="300" spc="0" dirty="0">
                  <a:solidFill>
                    <a:srgbClr val="26262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5</a:t>
              </a:r>
              <a:endParaRPr lang="en-US" altLang="en-US" sz="300" dirty="0"/>
            </a:p>
          </p:txBody>
        </p:sp>
      </p:grpSp>
      <p:sp>
        <p:nvSpPr>
          <p:cNvPr id="1072" name="rect"/>
          <p:cNvSpPr/>
          <p:nvPr/>
        </p:nvSpPr>
        <p:spPr>
          <a:xfrm>
            <a:off x="2430526" y="1304087"/>
            <a:ext cx="1166393" cy="1197088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73" name="textbox 1073"/>
          <p:cNvSpPr/>
          <p:nvPr/>
        </p:nvSpPr>
        <p:spPr>
          <a:xfrm>
            <a:off x="351848" y="2561914"/>
            <a:ext cx="3452495" cy="4210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lang="en-US" altLang="en-US" sz="100" dirty="0"/>
          </a:p>
          <a:p>
            <a:pPr marL="730250" algn="l" rtl="0" eaLnBrk="0">
              <a:lnSpc>
                <a:spcPct val="98000"/>
              </a:lnSpc>
            </a:pPr>
            <a:r>
              <a:rPr sz="1300" spc="120" baseline="400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1300" spc="0" baseline="400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300" spc="120" baseline="400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800" spc="12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boundary</a:t>
            </a:r>
            <a:r>
              <a:rPr sz="5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1200" spc="120" baseline="4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7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200" spc="0" baseline="-4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900" spc="0" baseline="-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forbidden</a:t>
            </a:r>
            <a:r>
              <a:rPr sz="5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1200" spc="120" baseline="4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7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200" spc="120" baseline="4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↘</a:t>
            </a:r>
            <a:r>
              <a:rPr sz="1200" spc="120" baseline="4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7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200" spc="120" baseline="4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7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5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target</a:t>
            </a:r>
            <a:r>
              <a:rPr sz="5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1200" spc="120" baseline="4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7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200" spc="120" baseline="4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7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200" spc="120" baseline="4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7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200" spc="120" baseline="4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γ</a:t>
            </a:r>
            <a:r>
              <a:rPr sz="7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200" spc="120" baseline="4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7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200" spc="120" baseline="4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</a:t>
            </a:r>
            <a:r>
              <a:rPr sz="1200" spc="10" baseline="4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9</a:t>
            </a:r>
            <a:endParaRPr lang="en-US" altLang="en-US" sz="780" dirty="0"/>
          </a:p>
          <a:p>
            <a:pPr algn="l" rtl="0" eaLnBrk="0">
              <a:lnSpc>
                <a:spcPct val="100000"/>
              </a:lnSpc>
            </a:pPr>
            <a:endParaRPr lang="en-US" altLang="en-US" sz="900" dirty="0"/>
          </a:p>
          <a:p>
            <a:pPr marL="12700" algn="l" rtl="0" eaLnBrk="0">
              <a:lnSpc>
                <a:spcPct val="96000"/>
              </a:lnSpc>
              <a:spcBef>
                <a:spcPts val="0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dares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take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risks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entering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forbidden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areas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!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!</a:t>
            </a:r>
            <a:endParaRPr lang="en-US" altLang="en-US" sz="900" dirty="0"/>
          </a:p>
        </p:txBody>
      </p:sp>
      <p:graphicFrame>
        <p:nvGraphicFramePr>
          <p:cNvPr id="1074" name="table 1074"/>
          <p:cNvGraphicFramePr>
            <a:graphicFrameLocks noGrp="1"/>
          </p:cNvGraphicFramePr>
          <p:nvPr/>
        </p:nvGraphicFramePr>
        <p:xfrm>
          <a:off x="2481470" y="1377058"/>
          <a:ext cx="1096010" cy="1096009"/>
        </p:xfrm>
        <a:graphic>
          <a:graphicData uri="http://schemas.openxmlformats.org/drawingml/2006/table">
            <a:tbl>
              <a:tblPr/>
              <a:tblGrid>
                <a:gridCol w="219709"/>
                <a:gridCol w="218440"/>
                <a:gridCol w="219075"/>
                <a:gridCol w="219075"/>
                <a:gridCol w="219709"/>
              </a:tblGrid>
              <a:tr h="2197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500" dirty="0"/>
                    </a:p>
                    <a:p>
                      <a:pPr marL="68580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5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.8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500" dirty="0"/>
                    </a:p>
                    <a:p>
                      <a:pPr marL="67310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5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.6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500" dirty="0"/>
                    </a:p>
                    <a:p>
                      <a:pPr marL="67945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6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.2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500" dirty="0"/>
                    </a:p>
                    <a:p>
                      <a:pPr marL="67310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6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.5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500" dirty="0"/>
                    </a:p>
                    <a:p>
                      <a:pPr marL="67310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5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.8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7945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6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.5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7945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7.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2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7945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8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7945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7.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2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7310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6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.5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4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8580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7.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2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7310" algn="l" rtl="0" eaLnBrk="0">
                        <a:lnSpc>
                          <a:spcPct val="80000"/>
                        </a:lnSpc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8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54610" algn="l" rtl="0" eaLnBrk="0">
                        <a:lnSpc>
                          <a:spcPct val="80000"/>
                        </a:lnSpc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10.0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7945" algn="l" rtl="0" eaLnBrk="0">
                        <a:lnSpc>
                          <a:spcPct val="80000"/>
                        </a:lnSpc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8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7945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7.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2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8580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8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53975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10.0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54610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10.0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BE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53975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10.0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7310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8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7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8580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7.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2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7310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9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54610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10.0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7945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9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7310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8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.1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75" name="textbox 1075"/>
          <p:cNvSpPr/>
          <p:nvPr/>
        </p:nvSpPr>
        <p:spPr>
          <a:xfrm>
            <a:off x="351089" y="707674"/>
            <a:ext cx="3477259" cy="3543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indent="635" algn="l" rtl="0" eaLnBrk="0">
              <a:lnSpc>
                <a:spcPct val="120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and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corresponding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state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are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obtained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by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solving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BOE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</p:txBody>
      </p:sp>
      <p:sp>
        <p:nvSpPr>
          <p:cNvPr id="1076" name="textbox 1076"/>
          <p:cNvSpPr/>
          <p:nvPr/>
        </p:nvSpPr>
        <p:spPr>
          <a:xfrm>
            <a:off x="100220" y="66225"/>
            <a:ext cx="1950720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Analyzing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</a:t>
            </a:r>
            <a:r>
              <a:rPr sz="140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icies</a:t>
            </a:r>
            <a:endParaRPr lang="en-US" altLang="en-US" sz="1400" dirty="0"/>
          </a:p>
        </p:txBody>
      </p:sp>
      <p:sp>
        <p:nvSpPr>
          <p:cNvPr id="1077" name="textbox 1077"/>
          <p:cNvSpPr/>
          <p:nvPr/>
        </p:nvSpPr>
        <p:spPr>
          <a:xfrm>
            <a:off x="2571824" y="1307772"/>
            <a:ext cx="920114" cy="654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7000"/>
              </a:lnSpc>
            </a:pPr>
            <a:r>
              <a:rPr sz="300" spc="1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300" spc="1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</a:t>
            </a:r>
            <a:r>
              <a:rPr sz="300" spc="1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3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</a:t>
            </a:r>
            <a:r>
              <a:rPr sz="3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3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</a:t>
            </a:r>
            <a:r>
              <a:rPr sz="3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</a:t>
            </a:r>
            <a:r>
              <a:rPr sz="3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</a:t>
            </a:r>
            <a:r>
              <a:rPr sz="3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endParaRPr lang="en-US" altLang="en-US" sz="300" dirty="0"/>
          </a:p>
        </p:txBody>
      </p:sp>
      <p:sp>
        <p:nvSpPr>
          <p:cNvPr id="1078" name="textbox 1078"/>
          <p:cNvSpPr/>
          <p:nvPr/>
        </p:nvSpPr>
        <p:spPr>
          <a:xfrm>
            <a:off x="2429180" y="1461245"/>
            <a:ext cx="48894" cy="9410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6510" algn="l" rtl="0" eaLnBrk="0">
              <a:lnSpc>
                <a:spcPct val="87000"/>
              </a:lnSpc>
            </a:pPr>
            <a:r>
              <a:rPr sz="3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endParaRPr lang="en-US" altLang="en-US" sz="300" dirty="0"/>
          </a:p>
          <a:p>
            <a:pPr algn="l" rtl="0" eaLnBrk="0">
              <a:lnSpc>
                <a:spcPct val="110000"/>
              </a:lnSpc>
            </a:pPr>
            <a:endParaRPr lang="en-US" altLang="en-US" sz="1000" dirty="0"/>
          </a:p>
          <a:p>
            <a:pPr marL="13335" algn="l" rtl="0" eaLnBrk="0">
              <a:lnSpc>
                <a:spcPct val="87000"/>
              </a:lnSpc>
              <a:spcBef>
                <a:spcPts val="90"/>
              </a:spcBef>
            </a:pPr>
            <a:r>
              <a:rPr sz="300" spc="1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endParaRPr lang="en-US" altLang="en-US" sz="300" dirty="0"/>
          </a:p>
          <a:p>
            <a:pPr algn="l" rtl="0" eaLnBrk="0">
              <a:lnSpc>
                <a:spcPct val="110000"/>
              </a:lnSpc>
            </a:pPr>
            <a:endParaRPr lang="en-US" altLang="en-US" sz="1000" dirty="0"/>
          </a:p>
          <a:p>
            <a:pPr marL="13970" algn="l" rtl="0" eaLnBrk="0">
              <a:lnSpc>
                <a:spcPct val="87000"/>
              </a:lnSpc>
              <a:spcBef>
                <a:spcPts val="90"/>
              </a:spcBef>
            </a:pPr>
            <a:r>
              <a:rPr sz="3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endParaRPr lang="en-US" altLang="en-US" sz="300" dirty="0"/>
          </a:p>
          <a:p>
            <a:pPr algn="l" rtl="0" eaLnBrk="0">
              <a:lnSpc>
                <a:spcPct val="109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7000"/>
              </a:lnSpc>
              <a:spcBef>
                <a:spcPts val="100"/>
              </a:spcBef>
            </a:pPr>
            <a:r>
              <a:rPr sz="300" spc="1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</a:t>
            </a:r>
            <a:endParaRPr lang="en-US" altLang="en-US" sz="300" dirty="0"/>
          </a:p>
          <a:p>
            <a:pPr algn="l" rtl="0" eaLnBrk="0">
              <a:lnSpc>
                <a:spcPct val="110000"/>
              </a:lnSpc>
            </a:pPr>
            <a:endParaRPr lang="en-US" altLang="en-US" sz="1000" dirty="0"/>
          </a:p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3970" algn="l" rtl="0" eaLnBrk="0">
              <a:lnSpc>
                <a:spcPct val="86000"/>
              </a:lnSpc>
            </a:pPr>
            <a:r>
              <a:rPr sz="3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endParaRPr lang="en-US" altLang="en-US" sz="300" dirty="0"/>
          </a:p>
        </p:txBody>
      </p:sp>
      <p:sp>
        <p:nvSpPr>
          <p:cNvPr id="1079" name="textbox 1079"/>
          <p:cNvSpPr/>
          <p:nvPr/>
        </p:nvSpPr>
        <p:spPr>
          <a:xfrm>
            <a:off x="76643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1080" name="textbox 1080"/>
          <p:cNvSpPr/>
          <p:nvPr/>
        </p:nvSpPr>
        <p:spPr>
          <a:xfrm>
            <a:off x="4321078" y="3316074"/>
            <a:ext cx="213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42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2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1" name="picture 108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1082" name="textbox 1082"/>
          <p:cNvSpPr/>
          <p:nvPr/>
        </p:nvSpPr>
        <p:spPr>
          <a:xfrm>
            <a:off x="351849" y="2374373"/>
            <a:ext cx="3650615" cy="6413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568960" algn="l" rtl="0" eaLnBrk="0">
              <a:lnSpc>
                <a:spcPct val="97000"/>
              </a:lnSpc>
            </a:pPr>
            <a:r>
              <a:rPr sz="800" spc="11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8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</a:t>
            </a:r>
            <a:r>
              <a:rPr sz="800" spc="11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800" spc="11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discount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rate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γ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0.5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Others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are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same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as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7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700" dirty="0"/>
          </a:p>
          <a:p>
            <a:pPr algn="l" rtl="0" eaLnBrk="0">
              <a:lnSpc>
                <a:spcPct val="109000"/>
              </a:lnSpc>
            </a:pPr>
            <a:endParaRPr lang="en-US" altLang="en-US" sz="500" dirty="0"/>
          </a:p>
          <a:p>
            <a:pPr marL="13970" indent="-1270" algn="l" rtl="0" eaLnBrk="0">
              <a:lnSpc>
                <a:spcPct val="151000"/>
              </a:lnSpc>
              <a:spcBef>
                <a:spcPts val="5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becomes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shorted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sighted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!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Avoid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all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forbidden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are</a:t>
            </a:r>
            <a:r>
              <a:rPr sz="9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!</a:t>
            </a:r>
            <a:endParaRPr lang="en-US" altLang="en-US" sz="900" dirty="0"/>
          </a:p>
        </p:txBody>
      </p:sp>
      <p:grpSp>
        <p:nvGrpSpPr>
          <p:cNvPr id="24" name="group 24"/>
          <p:cNvGrpSpPr/>
          <p:nvPr/>
        </p:nvGrpSpPr>
        <p:grpSpPr>
          <a:xfrm rot="21600000">
            <a:off x="1011059" y="1116546"/>
            <a:ext cx="1166394" cy="1197088"/>
            <a:chOff x="0" y="0"/>
            <a:chExt cx="1166394" cy="1197088"/>
          </a:xfrm>
        </p:grpSpPr>
        <p:sp>
          <p:nvSpPr>
            <p:cNvPr id="1083" name="rect"/>
            <p:cNvSpPr/>
            <p:nvPr/>
          </p:nvSpPr>
          <p:spPr>
            <a:xfrm>
              <a:off x="0" y="0"/>
              <a:ext cx="1166394" cy="11970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pic>
          <p:nvPicPr>
            <p:cNvPr id="1084" name="picture 108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50983" y="72970"/>
              <a:ext cx="1096253" cy="1096336"/>
            </a:xfrm>
            <a:prstGeom prst="rect">
              <a:avLst/>
            </a:prstGeom>
          </p:spPr>
        </p:pic>
        <p:sp>
          <p:nvSpPr>
            <p:cNvPr id="1085" name="textbox 1085"/>
            <p:cNvSpPr/>
            <p:nvPr/>
          </p:nvSpPr>
          <p:spPr>
            <a:xfrm>
              <a:off x="-1303" y="3684"/>
              <a:ext cx="1062989" cy="109410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4000"/>
                </a:lnSpc>
              </a:pPr>
              <a:endParaRPr lang="en-US" altLang="en-US" sz="100" dirty="0"/>
            </a:p>
            <a:p>
              <a:pPr marL="155575" algn="l" rtl="0" eaLnBrk="0">
                <a:lnSpc>
                  <a:spcPct val="87000"/>
                </a:lnSpc>
              </a:pPr>
              <a:r>
                <a:rPr sz="300" spc="10" dirty="0">
                  <a:solidFill>
                    <a:srgbClr val="26262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1</a:t>
              </a:r>
              <a:r>
                <a:rPr sz="300" spc="10" dirty="0">
                  <a:solidFill>
                    <a:srgbClr val="26262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                 </a:t>
              </a:r>
              <a:r>
                <a:rPr sz="300" spc="10" dirty="0">
                  <a:solidFill>
                    <a:srgbClr val="26262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2</a:t>
              </a:r>
              <a:r>
                <a:rPr sz="300" spc="0" dirty="0">
                  <a:solidFill>
                    <a:srgbClr val="26262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                 </a:t>
              </a:r>
              <a:r>
                <a:rPr sz="300" spc="0" dirty="0">
                  <a:solidFill>
                    <a:srgbClr val="26262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3</a:t>
              </a:r>
              <a:r>
                <a:rPr sz="300" spc="0" dirty="0">
                  <a:solidFill>
                    <a:srgbClr val="26262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                 </a:t>
              </a:r>
              <a:r>
                <a:rPr sz="300" spc="0" dirty="0">
                  <a:solidFill>
                    <a:srgbClr val="26262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4</a:t>
              </a:r>
              <a:r>
                <a:rPr sz="300" spc="0" dirty="0">
                  <a:solidFill>
                    <a:srgbClr val="26262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                 </a:t>
              </a:r>
              <a:r>
                <a:rPr sz="300" spc="0" dirty="0">
                  <a:solidFill>
                    <a:srgbClr val="26262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5</a:t>
              </a:r>
              <a:endParaRPr lang="en-US" altLang="en-US" sz="300" dirty="0"/>
            </a:p>
            <a:p>
              <a:pPr marL="16510" algn="l" rtl="0" eaLnBrk="0">
                <a:lnSpc>
                  <a:spcPct val="87000"/>
                </a:lnSpc>
                <a:spcBef>
                  <a:spcPts val="895"/>
                </a:spcBef>
              </a:pPr>
              <a:r>
                <a:rPr sz="300" spc="0" dirty="0">
                  <a:solidFill>
                    <a:srgbClr val="26262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1</a:t>
              </a:r>
              <a:endParaRPr lang="en-US" altLang="en-US" sz="300" dirty="0"/>
            </a:p>
            <a:p>
              <a:pPr algn="l" rtl="0" eaLnBrk="0">
                <a:lnSpc>
                  <a:spcPct val="110000"/>
                </a:lnSpc>
              </a:pPr>
              <a:endParaRPr lang="en-US" altLang="en-US" sz="1000" dirty="0"/>
            </a:p>
            <a:p>
              <a:pPr marL="13335" algn="l" rtl="0" eaLnBrk="0">
                <a:lnSpc>
                  <a:spcPct val="87000"/>
                </a:lnSpc>
                <a:spcBef>
                  <a:spcPts val="90"/>
                </a:spcBef>
              </a:pPr>
              <a:r>
                <a:rPr sz="300" spc="10" dirty="0">
                  <a:solidFill>
                    <a:srgbClr val="26262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2</a:t>
              </a:r>
              <a:endParaRPr lang="en-US" altLang="en-US" sz="300" dirty="0"/>
            </a:p>
            <a:p>
              <a:pPr algn="l" rtl="0" eaLnBrk="0">
                <a:lnSpc>
                  <a:spcPct val="110000"/>
                </a:lnSpc>
              </a:pPr>
              <a:endParaRPr lang="en-US" altLang="en-US" sz="1000" dirty="0"/>
            </a:p>
            <a:p>
              <a:pPr marL="13970" algn="l" rtl="0" eaLnBrk="0">
                <a:lnSpc>
                  <a:spcPct val="87000"/>
                </a:lnSpc>
                <a:spcBef>
                  <a:spcPts val="90"/>
                </a:spcBef>
              </a:pPr>
              <a:r>
                <a:rPr sz="300" spc="0" dirty="0">
                  <a:solidFill>
                    <a:srgbClr val="26262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3</a:t>
              </a:r>
              <a:endParaRPr lang="en-US" altLang="en-US" sz="300" dirty="0"/>
            </a:p>
            <a:p>
              <a:pPr algn="l" rtl="0" eaLnBrk="0">
                <a:lnSpc>
                  <a:spcPct val="109000"/>
                </a:lnSpc>
              </a:pPr>
              <a:endParaRPr lang="en-US" altLang="en-US" sz="1000" dirty="0"/>
            </a:p>
            <a:p>
              <a:pPr marL="12700" algn="l" rtl="0" eaLnBrk="0">
                <a:lnSpc>
                  <a:spcPct val="87000"/>
                </a:lnSpc>
                <a:spcBef>
                  <a:spcPts val="100"/>
                </a:spcBef>
              </a:pPr>
              <a:r>
                <a:rPr sz="300" spc="10" dirty="0">
                  <a:solidFill>
                    <a:srgbClr val="26262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4</a:t>
              </a:r>
              <a:endParaRPr lang="en-US" altLang="en-US" sz="300" dirty="0"/>
            </a:p>
            <a:p>
              <a:pPr algn="l" rtl="0" eaLnBrk="0">
                <a:lnSpc>
                  <a:spcPct val="11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78000"/>
                </a:lnSpc>
              </a:pPr>
              <a:endParaRPr lang="en-US" altLang="en-US" sz="100" dirty="0"/>
            </a:p>
            <a:p>
              <a:pPr marL="13970" algn="l" rtl="0" eaLnBrk="0">
                <a:lnSpc>
                  <a:spcPct val="86000"/>
                </a:lnSpc>
              </a:pPr>
              <a:r>
                <a:rPr sz="300" spc="0" dirty="0">
                  <a:solidFill>
                    <a:srgbClr val="26262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5</a:t>
              </a:r>
              <a:endParaRPr lang="en-US" altLang="en-US" sz="300" dirty="0"/>
            </a:p>
          </p:txBody>
        </p:sp>
      </p:grpSp>
      <p:sp>
        <p:nvSpPr>
          <p:cNvPr id="1086" name="rect"/>
          <p:cNvSpPr/>
          <p:nvPr/>
        </p:nvSpPr>
        <p:spPr>
          <a:xfrm>
            <a:off x="2430526" y="1116546"/>
            <a:ext cx="1166393" cy="1197088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1087" name="table 1087"/>
          <p:cNvGraphicFramePr>
            <a:graphicFrameLocks noGrp="1"/>
          </p:cNvGraphicFramePr>
          <p:nvPr/>
        </p:nvGraphicFramePr>
        <p:xfrm>
          <a:off x="2481470" y="1189517"/>
          <a:ext cx="1096010" cy="1096009"/>
        </p:xfrm>
        <a:graphic>
          <a:graphicData uri="http://schemas.openxmlformats.org/drawingml/2006/table">
            <a:tbl>
              <a:tblPr/>
              <a:tblGrid>
                <a:gridCol w="219709"/>
                <a:gridCol w="218440"/>
                <a:gridCol w="219075"/>
                <a:gridCol w="219075"/>
                <a:gridCol w="219709"/>
              </a:tblGrid>
              <a:tr h="2197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500" dirty="0"/>
                    </a:p>
                    <a:p>
                      <a:pPr marL="68580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500" dirty="0"/>
                    </a:p>
                    <a:p>
                      <a:pPr marL="67310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500" dirty="0"/>
                    </a:p>
                    <a:p>
                      <a:pPr marL="67945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500" dirty="0"/>
                    </a:p>
                    <a:p>
                      <a:pPr marL="67945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500" dirty="0"/>
                    </a:p>
                    <a:p>
                      <a:pPr marL="67310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4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8580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7310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7945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7945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7310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.1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8580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7310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7310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2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7945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.1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7310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.1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8580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6675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2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7310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2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BE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6675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2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7310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.2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7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8580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71755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5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1.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7310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2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71755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5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1.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7310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.5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88" name="textbox 1088"/>
          <p:cNvSpPr/>
          <p:nvPr/>
        </p:nvSpPr>
        <p:spPr>
          <a:xfrm>
            <a:off x="100220" y="66225"/>
            <a:ext cx="1950720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Analyzing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</a:t>
            </a:r>
            <a:r>
              <a:rPr sz="140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icies</a:t>
            </a:r>
            <a:endParaRPr lang="en-US" altLang="en-US" sz="1400" dirty="0"/>
          </a:p>
        </p:txBody>
      </p:sp>
      <p:sp>
        <p:nvSpPr>
          <p:cNvPr id="1089" name="textbox 1089"/>
          <p:cNvSpPr/>
          <p:nvPr/>
        </p:nvSpPr>
        <p:spPr>
          <a:xfrm>
            <a:off x="359187" y="717516"/>
            <a:ext cx="1719579" cy="156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If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we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change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0.9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.5</a:t>
            </a:r>
            <a:endParaRPr lang="en-US" altLang="en-US" sz="900" dirty="0"/>
          </a:p>
        </p:txBody>
      </p:sp>
      <p:sp>
        <p:nvSpPr>
          <p:cNvPr id="1090" name="textbox 1090"/>
          <p:cNvSpPr/>
          <p:nvPr/>
        </p:nvSpPr>
        <p:spPr>
          <a:xfrm>
            <a:off x="2571824" y="1120231"/>
            <a:ext cx="920114" cy="654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7000"/>
              </a:lnSpc>
            </a:pPr>
            <a:r>
              <a:rPr sz="300" spc="1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300" spc="1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</a:t>
            </a:r>
            <a:r>
              <a:rPr sz="300" spc="1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3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</a:t>
            </a:r>
            <a:r>
              <a:rPr sz="3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3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</a:t>
            </a:r>
            <a:r>
              <a:rPr sz="3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</a:t>
            </a:r>
            <a:r>
              <a:rPr sz="3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</a:t>
            </a:r>
            <a:r>
              <a:rPr sz="3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endParaRPr lang="en-US" altLang="en-US" sz="300" dirty="0"/>
          </a:p>
        </p:txBody>
      </p:sp>
      <p:sp>
        <p:nvSpPr>
          <p:cNvPr id="1091" name="textbox 1091"/>
          <p:cNvSpPr/>
          <p:nvPr/>
        </p:nvSpPr>
        <p:spPr>
          <a:xfrm>
            <a:off x="2429180" y="1273704"/>
            <a:ext cx="48894" cy="9410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6510" algn="l" rtl="0" eaLnBrk="0">
              <a:lnSpc>
                <a:spcPct val="87000"/>
              </a:lnSpc>
            </a:pPr>
            <a:r>
              <a:rPr sz="3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endParaRPr lang="en-US" altLang="en-US" sz="300" dirty="0"/>
          </a:p>
          <a:p>
            <a:pPr algn="l" rtl="0" eaLnBrk="0">
              <a:lnSpc>
                <a:spcPct val="110000"/>
              </a:lnSpc>
            </a:pPr>
            <a:endParaRPr lang="en-US" altLang="en-US" sz="1000" dirty="0"/>
          </a:p>
          <a:p>
            <a:pPr marL="13335" algn="l" rtl="0" eaLnBrk="0">
              <a:lnSpc>
                <a:spcPct val="87000"/>
              </a:lnSpc>
              <a:spcBef>
                <a:spcPts val="90"/>
              </a:spcBef>
            </a:pPr>
            <a:r>
              <a:rPr sz="300" spc="1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endParaRPr lang="en-US" altLang="en-US" sz="300" dirty="0"/>
          </a:p>
          <a:p>
            <a:pPr algn="l" rtl="0" eaLnBrk="0">
              <a:lnSpc>
                <a:spcPct val="110000"/>
              </a:lnSpc>
            </a:pPr>
            <a:endParaRPr lang="en-US" altLang="en-US" sz="1000" dirty="0"/>
          </a:p>
          <a:p>
            <a:pPr marL="13970" algn="l" rtl="0" eaLnBrk="0">
              <a:lnSpc>
                <a:spcPct val="87000"/>
              </a:lnSpc>
              <a:spcBef>
                <a:spcPts val="90"/>
              </a:spcBef>
            </a:pPr>
            <a:r>
              <a:rPr sz="3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endParaRPr lang="en-US" altLang="en-US" sz="300" dirty="0"/>
          </a:p>
          <a:p>
            <a:pPr algn="l" rtl="0" eaLnBrk="0">
              <a:lnSpc>
                <a:spcPct val="109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7000"/>
              </a:lnSpc>
              <a:spcBef>
                <a:spcPts val="100"/>
              </a:spcBef>
            </a:pPr>
            <a:r>
              <a:rPr sz="300" spc="1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</a:t>
            </a:r>
            <a:endParaRPr lang="en-US" altLang="en-US" sz="300" dirty="0"/>
          </a:p>
          <a:p>
            <a:pPr algn="l" rtl="0" eaLnBrk="0">
              <a:lnSpc>
                <a:spcPct val="110000"/>
              </a:lnSpc>
            </a:pPr>
            <a:endParaRPr lang="en-US" altLang="en-US" sz="1000" dirty="0"/>
          </a:p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3970" algn="l" rtl="0" eaLnBrk="0">
              <a:lnSpc>
                <a:spcPct val="86000"/>
              </a:lnSpc>
            </a:pPr>
            <a:r>
              <a:rPr sz="3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endParaRPr lang="en-US" altLang="en-US" sz="300" dirty="0"/>
          </a:p>
        </p:txBody>
      </p:sp>
      <p:sp>
        <p:nvSpPr>
          <p:cNvPr id="1092" name="textbox 1092"/>
          <p:cNvSpPr/>
          <p:nvPr/>
        </p:nvSpPr>
        <p:spPr>
          <a:xfrm>
            <a:off x="76643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1093" name="textbox 1093"/>
          <p:cNvSpPr/>
          <p:nvPr/>
        </p:nvSpPr>
        <p:spPr>
          <a:xfrm>
            <a:off x="4321078" y="3316074"/>
            <a:ext cx="213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43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2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4" name="picture 10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 rot="21600000">
            <a:off x="1011059" y="1106704"/>
            <a:ext cx="1166394" cy="1197088"/>
            <a:chOff x="0" y="0"/>
            <a:chExt cx="1166394" cy="1197088"/>
          </a:xfrm>
        </p:grpSpPr>
        <p:sp>
          <p:nvSpPr>
            <p:cNvPr id="1095" name="rect"/>
            <p:cNvSpPr/>
            <p:nvPr/>
          </p:nvSpPr>
          <p:spPr>
            <a:xfrm>
              <a:off x="0" y="0"/>
              <a:ext cx="1166394" cy="11970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pic>
          <p:nvPicPr>
            <p:cNvPr id="1096" name="picture 109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50983" y="72970"/>
              <a:ext cx="1096253" cy="1096336"/>
            </a:xfrm>
            <a:prstGeom prst="rect">
              <a:avLst/>
            </a:prstGeom>
          </p:spPr>
        </p:pic>
        <p:sp>
          <p:nvSpPr>
            <p:cNvPr id="1097" name="textbox 1097"/>
            <p:cNvSpPr/>
            <p:nvPr/>
          </p:nvSpPr>
          <p:spPr>
            <a:xfrm>
              <a:off x="-1303" y="3684"/>
              <a:ext cx="1062989" cy="109410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4000"/>
                </a:lnSpc>
              </a:pPr>
              <a:endParaRPr lang="en-US" altLang="en-US" sz="100" dirty="0"/>
            </a:p>
            <a:p>
              <a:pPr marL="155575" algn="l" rtl="0" eaLnBrk="0">
                <a:lnSpc>
                  <a:spcPct val="87000"/>
                </a:lnSpc>
              </a:pPr>
              <a:r>
                <a:rPr sz="300" spc="10" dirty="0">
                  <a:solidFill>
                    <a:srgbClr val="26262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1</a:t>
              </a:r>
              <a:r>
                <a:rPr sz="300" spc="10" dirty="0">
                  <a:solidFill>
                    <a:srgbClr val="26262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                 </a:t>
              </a:r>
              <a:r>
                <a:rPr sz="300" spc="10" dirty="0">
                  <a:solidFill>
                    <a:srgbClr val="26262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2</a:t>
              </a:r>
              <a:r>
                <a:rPr sz="300" spc="0" dirty="0">
                  <a:solidFill>
                    <a:srgbClr val="26262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                 </a:t>
              </a:r>
              <a:r>
                <a:rPr sz="300" spc="0" dirty="0">
                  <a:solidFill>
                    <a:srgbClr val="26262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3</a:t>
              </a:r>
              <a:r>
                <a:rPr sz="300" spc="0" dirty="0">
                  <a:solidFill>
                    <a:srgbClr val="26262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                 </a:t>
              </a:r>
              <a:r>
                <a:rPr sz="300" spc="0" dirty="0">
                  <a:solidFill>
                    <a:srgbClr val="26262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4</a:t>
              </a:r>
              <a:r>
                <a:rPr sz="300" spc="0" dirty="0">
                  <a:solidFill>
                    <a:srgbClr val="26262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                 </a:t>
              </a:r>
              <a:r>
                <a:rPr sz="300" spc="0" dirty="0">
                  <a:solidFill>
                    <a:srgbClr val="26262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5</a:t>
              </a:r>
              <a:endParaRPr lang="en-US" altLang="en-US" sz="300" dirty="0"/>
            </a:p>
            <a:p>
              <a:pPr marL="16510" algn="l" rtl="0" eaLnBrk="0">
                <a:lnSpc>
                  <a:spcPct val="87000"/>
                </a:lnSpc>
                <a:spcBef>
                  <a:spcPts val="895"/>
                </a:spcBef>
              </a:pPr>
              <a:r>
                <a:rPr sz="300" spc="0" dirty="0">
                  <a:solidFill>
                    <a:srgbClr val="26262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1</a:t>
              </a:r>
              <a:endParaRPr lang="en-US" altLang="en-US" sz="300" dirty="0"/>
            </a:p>
            <a:p>
              <a:pPr algn="l" rtl="0" eaLnBrk="0">
                <a:lnSpc>
                  <a:spcPct val="110000"/>
                </a:lnSpc>
              </a:pPr>
              <a:endParaRPr lang="en-US" altLang="en-US" sz="1000" dirty="0"/>
            </a:p>
            <a:p>
              <a:pPr marL="13335" algn="l" rtl="0" eaLnBrk="0">
                <a:lnSpc>
                  <a:spcPct val="87000"/>
                </a:lnSpc>
                <a:spcBef>
                  <a:spcPts val="90"/>
                </a:spcBef>
              </a:pPr>
              <a:r>
                <a:rPr sz="300" spc="10" dirty="0">
                  <a:solidFill>
                    <a:srgbClr val="26262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2</a:t>
              </a:r>
              <a:endParaRPr lang="en-US" altLang="en-US" sz="300" dirty="0"/>
            </a:p>
            <a:p>
              <a:pPr algn="l" rtl="0" eaLnBrk="0">
                <a:lnSpc>
                  <a:spcPct val="110000"/>
                </a:lnSpc>
              </a:pPr>
              <a:endParaRPr lang="en-US" altLang="en-US" sz="1000" dirty="0"/>
            </a:p>
            <a:p>
              <a:pPr marL="13970" algn="l" rtl="0" eaLnBrk="0">
                <a:lnSpc>
                  <a:spcPct val="87000"/>
                </a:lnSpc>
                <a:spcBef>
                  <a:spcPts val="90"/>
                </a:spcBef>
              </a:pPr>
              <a:r>
                <a:rPr sz="300" spc="0" dirty="0">
                  <a:solidFill>
                    <a:srgbClr val="26262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3</a:t>
              </a:r>
              <a:endParaRPr lang="en-US" altLang="en-US" sz="300" dirty="0"/>
            </a:p>
            <a:p>
              <a:pPr algn="l" rtl="0" eaLnBrk="0">
                <a:lnSpc>
                  <a:spcPct val="109000"/>
                </a:lnSpc>
              </a:pPr>
              <a:endParaRPr lang="en-US" altLang="en-US" sz="1000" dirty="0"/>
            </a:p>
            <a:p>
              <a:pPr marL="12700" algn="l" rtl="0" eaLnBrk="0">
                <a:lnSpc>
                  <a:spcPct val="87000"/>
                </a:lnSpc>
                <a:spcBef>
                  <a:spcPts val="100"/>
                </a:spcBef>
              </a:pPr>
              <a:r>
                <a:rPr sz="300" spc="10" dirty="0">
                  <a:solidFill>
                    <a:srgbClr val="26262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4</a:t>
              </a:r>
              <a:endParaRPr lang="en-US" altLang="en-US" sz="300" dirty="0"/>
            </a:p>
            <a:p>
              <a:pPr algn="l" rtl="0" eaLnBrk="0">
                <a:lnSpc>
                  <a:spcPct val="11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78000"/>
                </a:lnSpc>
              </a:pPr>
              <a:endParaRPr lang="en-US" altLang="en-US" sz="100" dirty="0"/>
            </a:p>
            <a:p>
              <a:pPr marL="13970" algn="l" rtl="0" eaLnBrk="0">
                <a:lnSpc>
                  <a:spcPct val="86000"/>
                </a:lnSpc>
              </a:pPr>
              <a:r>
                <a:rPr sz="300" spc="0" dirty="0">
                  <a:solidFill>
                    <a:srgbClr val="26262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5</a:t>
              </a:r>
              <a:endParaRPr lang="en-US" altLang="en-US" sz="300" dirty="0"/>
            </a:p>
          </p:txBody>
        </p:sp>
      </p:grpSp>
      <p:sp>
        <p:nvSpPr>
          <p:cNvPr id="1098" name="rect"/>
          <p:cNvSpPr/>
          <p:nvPr/>
        </p:nvSpPr>
        <p:spPr>
          <a:xfrm>
            <a:off x="2430526" y="1106704"/>
            <a:ext cx="1166393" cy="1197088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99" name="textbox 1099"/>
          <p:cNvSpPr/>
          <p:nvPr/>
        </p:nvSpPr>
        <p:spPr>
          <a:xfrm>
            <a:off x="351849" y="2628968"/>
            <a:ext cx="3873500" cy="3543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3970" indent="-1270" algn="l" rtl="0" eaLnBrk="0">
              <a:lnSpc>
                <a:spcPct val="120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becomes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extremely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short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sighted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!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Also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choose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action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that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has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greatest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immediate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reward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!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Cannot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reach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target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!</a:t>
            </a:r>
            <a:endParaRPr lang="en-US" altLang="en-US" sz="900" dirty="0"/>
          </a:p>
        </p:txBody>
      </p:sp>
      <p:graphicFrame>
        <p:nvGraphicFramePr>
          <p:cNvPr id="1100" name="table 1100"/>
          <p:cNvGraphicFramePr>
            <a:graphicFrameLocks noGrp="1"/>
          </p:cNvGraphicFramePr>
          <p:nvPr/>
        </p:nvGraphicFramePr>
        <p:xfrm>
          <a:off x="2481470" y="1179674"/>
          <a:ext cx="1096010" cy="1096009"/>
        </p:xfrm>
        <a:graphic>
          <a:graphicData uri="http://schemas.openxmlformats.org/drawingml/2006/table">
            <a:tbl>
              <a:tblPr/>
              <a:tblGrid>
                <a:gridCol w="219709"/>
                <a:gridCol w="218440"/>
                <a:gridCol w="219075"/>
                <a:gridCol w="219075"/>
                <a:gridCol w="219709"/>
              </a:tblGrid>
              <a:tr h="2197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500" dirty="0"/>
                    </a:p>
                    <a:p>
                      <a:pPr marL="68580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500" dirty="0"/>
                    </a:p>
                    <a:p>
                      <a:pPr marL="67310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500" dirty="0"/>
                    </a:p>
                    <a:p>
                      <a:pPr marL="67945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500" dirty="0"/>
                    </a:p>
                    <a:p>
                      <a:pPr marL="67945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500" dirty="0"/>
                    </a:p>
                    <a:p>
                      <a:pPr marL="67310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8580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7310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7945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7945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7310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4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8580" algn="l" rtl="0" eaLnBrk="0">
                        <a:lnSpc>
                          <a:spcPct val="80000"/>
                        </a:lnSpc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7310" algn="l" rtl="0" eaLnBrk="0">
                        <a:lnSpc>
                          <a:spcPct val="80000"/>
                        </a:lnSpc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72390" algn="l" rtl="0" eaLnBrk="0">
                        <a:lnSpc>
                          <a:spcPct val="80000"/>
                        </a:lnSpc>
                      </a:pPr>
                      <a:r>
                        <a:rPr sz="5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1.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7945" algn="l" rtl="0" eaLnBrk="0">
                        <a:lnSpc>
                          <a:spcPct val="80000"/>
                        </a:lnSpc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7310" algn="l" rtl="0" eaLnBrk="0">
                        <a:lnSpc>
                          <a:spcPct val="80000"/>
                        </a:lnSpc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8580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71755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5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1.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72390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5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1.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BE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71755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5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1.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7310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7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8580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7310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72390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5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1.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7945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7310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01" name="textbox 1101"/>
          <p:cNvSpPr/>
          <p:nvPr/>
        </p:nvSpPr>
        <p:spPr>
          <a:xfrm>
            <a:off x="100220" y="66225"/>
            <a:ext cx="1950720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Analyzing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</a:t>
            </a:r>
            <a:r>
              <a:rPr sz="140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icies</a:t>
            </a:r>
            <a:endParaRPr lang="en-US" altLang="en-US" sz="1400" dirty="0"/>
          </a:p>
        </p:txBody>
      </p:sp>
      <p:sp>
        <p:nvSpPr>
          <p:cNvPr id="1102" name="textbox 1102"/>
          <p:cNvSpPr/>
          <p:nvPr/>
        </p:nvSpPr>
        <p:spPr>
          <a:xfrm>
            <a:off x="954218" y="2364543"/>
            <a:ext cx="2708275" cy="1435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800" spc="11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8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800" spc="11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800" spc="11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discount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rate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γ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Others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are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same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as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7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700" dirty="0"/>
          </a:p>
        </p:txBody>
      </p:sp>
      <p:sp>
        <p:nvSpPr>
          <p:cNvPr id="1103" name="textbox 1103"/>
          <p:cNvSpPr/>
          <p:nvPr/>
        </p:nvSpPr>
        <p:spPr>
          <a:xfrm>
            <a:off x="359187" y="707674"/>
            <a:ext cx="1049655" cy="156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If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we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change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900" dirty="0"/>
          </a:p>
        </p:txBody>
      </p:sp>
      <p:sp>
        <p:nvSpPr>
          <p:cNvPr id="1104" name="textbox 1104"/>
          <p:cNvSpPr/>
          <p:nvPr/>
        </p:nvSpPr>
        <p:spPr>
          <a:xfrm>
            <a:off x="2571824" y="1110388"/>
            <a:ext cx="920114" cy="654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7000"/>
              </a:lnSpc>
            </a:pPr>
            <a:r>
              <a:rPr sz="300" spc="1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300" spc="1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</a:t>
            </a:r>
            <a:r>
              <a:rPr sz="300" spc="1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3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</a:t>
            </a:r>
            <a:r>
              <a:rPr sz="3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3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</a:t>
            </a:r>
            <a:r>
              <a:rPr sz="3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</a:t>
            </a:r>
            <a:r>
              <a:rPr sz="3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</a:t>
            </a:r>
            <a:r>
              <a:rPr sz="3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endParaRPr lang="en-US" altLang="en-US" sz="300" dirty="0"/>
          </a:p>
        </p:txBody>
      </p:sp>
      <p:sp>
        <p:nvSpPr>
          <p:cNvPr id="1105" name="textbox 1105"/>
          <p:cNvSpPr/>
          <p:nvPr/>
        </p:nvSpPr>
        <p:spPr>
          <a:xfrm>
            <a:off x="2429180" y="1263861"/>
            <a:ext cx="48894" cy="9410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6510" algn="l" rtl="0" eaLnBrk="0">
              <a:lnSpc>
                <a:spcPct val="87000"/>
              </a:lnSpc>
            </a:pPr>
            <a:r>
              <a:rPr sz="3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endParaRPr lang="en-US" altLang="en-US" sz="300" dirty="0"/>
          </a:p>
          <a:p>
            <a:pPr algn="l" rtl="0" eaLnBrk="0">
              <a:lnSpc>
                <a:spcPct val="110000"/>
              </a:lnSpc>
            </a:pPr>
            <a:endParaRPr lang="en-US" altLang="en-US" sz="1000" dirty="0"/>
          </a:p>
          <a:p>
            <a:pPr marL="13335" algn="l" rtl="0" eaLnBrk="0">
              <a:lnSpc>
                <a:spcPct val="87000"/>
              </a:lnSpc>
              <a:spcBef>
                <a:spcPts val="90"/>
              </a:spcBef>
            </a:pPr>
            <a:r>
              <a:rPr sz="300" spc="1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endParaRPr lang="en-US" altLang="en-US" sz="300" dirty="0"/>
          </a:p>
          <a:p>
            <a:pPr algn="l" rtl="0" eaLnBrk="0">
              <a:lnSpc>
                <a:spcPct val="110000"/>
              </a:lnSpc>
            </a:pPr>
            <a:endParaRPr lang="en-US" altLang="en-US" sz="1000" dirty="0"/>
          </a:p>
          <a:p>
            <a:pPr marL="13970" algn="l" rtl="0" eaLnBrk="0">
              <a:lnSpc>
                <a:spcPct val="87000"/>
              </a:lnSpc>
              <a:spcBef>
                <a:spcPts val="90"/>
              </a:spcBef>
            </a:pPr>
            <a:r>
              <a:rPr sz="3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endParaRPr lang="en-US" altLang="en-US" sz="300" dirty="0"/>
          </a:p>
          <a:p>
            <a:pPr algn="l" rtl="0" eaLnBrk="0">
              <a:lnSpc>
                <a:spcPct val="109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7000"/>
              </a:lnSpc>
              <a:spcBef>
                <a:spcPts val="100"/>
              </a:spcBef>
            </a:pPr>
            <a:r>
              <a:rPr sz="300" spc="1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</a:t>
            </a:r>
            <a:endParaRPr lang="en-US" altLang="en-US" sz="300" dirty="0"/>
          </a:p>
          <a:p>
            <a:pPr algn="l" rtl="0" eaLnBrk="0">
              <a:lnSpc>
                <a:spcPct val="110000"/>
              </a:lnSpc>
            </a:pPr>
            <a:endParaRPr lang="en-US" altLang="en-US" sz="1000" dirty="0"/>
          </a:p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3970" algn="l" rtl="0" eaLnBrk="0">
              <a:lnSpc>
                <a:spcPct val="86000"/>
              </a:lnSpc>
            </a:pPr>
            <a:r>
              <a:rPr sz="3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endParaRPr lang="en-US" altLang="en-US" sz="300" dirty="0"/>
          </a:p>
        </p:txBody>
      </p:sp>
      <p:sp>
        <p:nvSpPr>
          <p:cNvPr id="1106" name="textbox 1106"/>
          <p:cNvSpPr/>
          <p:nvPr/>
        </p:nvSpPr>
        <p:spPr>
          <a:xfrm>
            <a:off x="76643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1107" name="textbox 1107"/>
          <p:cNvSpPr/>
          <p:nvPr/>
        </p:nvSpPr>
        <p:spPr>
          <a:xfrm>
            <a:off x="4321078" y="3316074"/>
            <a:ext cx="213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44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2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8" name="picture 11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 rot="21600000">
            <a:off x="1119149" y="1331836"/>
            <a:ext cx="1166393" cy="1197088"/>
            <a:chOff x="0" y="0"/>
            <a:chExt cx="1166393" cy="1197088"/>
          </a:xfrm>
        </p:grpSpPr>
        <p:sp>
          <p:nvSpPr>
            <p:cNvPr id="1109" name="rect"/>
            <p:cNvSpPr/>
            <p:nvPr/>
          </p:nvSpPr>
          <p:spPr>
            <a:xfrm>
              <a:off x="0" y="0"/>
              <a:ext cx="1166393" cy="11970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pic>
          <p:nvPicPr>
            <p:cNvPr id="1110" name="picture 11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50983" y="72970"/>
              <a:ext cx="1096253" cy="1096336"/>
            </a:xfrm>
            <a:prstGeom prst="rect">
              <a:avLst/>
            </a:prstGeom>
          </p:spPr>
        </p:pic>
        <p:sp>
          <p:nvSpPr>
            <p:cNvPr id="1111" name="textbox 1111"/>
            <p:cNvSpPr/>
            <p:nvPr/>
          </p:nvSpPr>
          <p:spPr>
            <a:xfrm>
              <a:off x="-1303" y="3684"/>
              <a:ext cx="1062989" cy="109410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4000"/>
                </a:lnSpc>
              </a:pPr>
              <a:endParaRPr lang="en-US" altLang="en-US" sz="100" dirty="0"/>
            </a:p>
            <a:p>
              <a:pPr marL="155575" algn="l" rtl="0" eaLnBrk="0">
                <a:lnSpc>
                  <a:spcPct val="87000"/>
                </a:lnSpc>
              </a:pPr>
              <a:r>
                <a:rPr sz="300" spc="10" dirty="0">
                  <a:solidFill>
                    <a:srgbClr val="26262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1</a:t>
              </a:r>
              <a:r>
                <a:rPr sz="300" spc="10" dirty="0">
                  <a:solidFill>
                    <a:srgbClr val="26262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                 </a:t>
              </a:r>
              <a:r>
                <a:rPr sz="300" spc="10" dirty="0">
                  <a:solidFill>
                    <a:srgbClr val="26262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2</a:t>
              </a:r>
              <a:r>
                <a:rPr sz="300" spc="0" dirty="0">
                  <a:solidFill>
                    <a:srgbClr val="26262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                 </a:t>
              </a:r>
              <a:r>
                <a:rPr sz="300" spc="0" dirty="0">
                  <a:solidFill>
                    <a:srgbClr val="26262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3</a:t>
              </a:r>
              <a:r>
                <a:rPr sz="300" spc="0" dirty="0">
                  <a:solidFill>
                    <a:srgbClr val="26262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                 </a:t>
              </a:r>
              <a:r>
                <a:rPr sz="300" spc="0" dirty="0">
                  <a:solidFill>
                    <a:srgbClr val="26262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4</a:t>
              </a:r>
              <a:r>
                <a:rPr sz="300" spc="0" dirty="0">
                  <a:solidFill>
                    <a:srgbClr val="26262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                 </a:t>
              </a:r>
              <a:r>
                <a:rPr sz="300" spc="0" dirty="0">
                  <a:solidFill>
                    <a:srgbClr val="26262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5</a:t>
              </a:r>
              <a:endParaRPr lang="en-US" altLang="en-US" sz="300" dirty="0"/>
            </a:p>
            <a:p>
              <a:pPr marL="16510" algn="l" rtl="0" eaLnBrk="0">
                <a:lnSpc>
                  <a:spcPct val="87000"/>
                </a:lnSpc>
                <a:spcBef>
                  <a:spcPts val="895"/>
                </a:spcBef>
              </a:pPr>
              <a:r>
                <a:rPr sz="300" spc="0" dirty="0">
                  <a:solidFill>
                    <a:srgbClr val="26262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1</a:t>
              </a:r>
              <a:endParaRPr lang="en-US" altLang="en-US" sz="300" dirty="0"/>
            </a:p>
            <a:p>
              <a:pPr algn="l" rtl="0" eaLnBrk="0">
                <a:lnSpc>
                  <a:spcPct val="110000"/>
                </a:lnSpc>
              </a:pPr>
              <a:endParaRPr lang="en-US" altLang="en-US" sz="1000" dirty="0"/>
            </a:p>
            <a:p>
              <a:pPr marL="13335" algn="l" rtl="0" eaLnBrk="0">
                <a:lnSpc>
                  <a:spcPct val="87000"/>
                </a:lnSpc>
                <a:spcBef>
                  <a:spcPts val="90"/>
                </a:spcBef>
              </a:pPr>
              <a:r>
                <a:rPr sz="300" spc="10" dirty="0">
                  <a:solidFill>
                    <a:srgbClr val="26262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2</a:t>
              </a:r>
              <a:endParaRPr lang="en-US" altLang="en-US" sz="300" dirty="0"/>
            </a:p>
            <a:p>
              <a:pPr algn="l" rtl="0" eaLnBrk="0">
                <a:lnSpc>
                  <a:spcPct val="110000"/>
                </a:lnSpc>
              </a:pPr>
              <a:endParaRPr lang="en-US" altLang="en-US" sz="1000" dirty="0"/>
            </a:p>
            <a:p>
              <a:pPr marL="13970" algn="l" rtl="0" eaLnBrk="0">
                <a:lnSpc>
                  <a:spcPct val="87000"/>
                </a:lnSpc>
                <a:spcBef>
                  <a:spcPts val="90"/>
                </a:spcBef>
              </a:pPr>
              <a:r>
                <a:rPr sz="300" spc="0" dirty="0">
                  <a:solidFill>
                    <a:srgbClr val="26262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3</a:t>
              </a:r>
              <a:endParaRPr lang="en-US" altLang="en-US" sz="300" dirty="0"/>
            </a:p>
            <a:p>
              <a:pPr algn="l" rtl="0" eaLnBrk="0">
                <a:lnSpc>
                  <a:spcPct val="109000"/>
                </a:lnSpc>
              </a:pPr>
              <a:endParaRPr lang="en-US" altLang="en-US" sz="1000" dirty="0"/>
            </a:p>
            <a:p>
              <a:pPr marL="12700" algn="l" rtl="0" eaLnBrk="0">
                <a:lnSpc>
                  <a:spcPct val="87000"/>
                </a:lnSpc>
                <a:spcBef>
                  <a:spcPts val="100"/>
                </a:spcBef>
              </a:pPr>
              <a:r>
                <a:rPr sz="300" spc="10" dirty="0">
                  <a:solidFill>
                    <a:srgbClr val="26262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4</a:t>
              </a:r>
              <a:endParaRPr lang="en-US" altLang="en-US" sz="300" dirty="0"/>
            </a:p>
            <a:p>
              <a:pPr algn="l" rtl="0" eaLnBrk="0">
                <a:lnSpc>
                  <a:spcPct val="11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78000"/>
                </a:lnSpc>
              </a:pPr>
              <a:endParaRPr lang="en-US" altLang="en-US" sz="100" dirty="0"/>
            </a:p>
            <a:p>
              <a:pPr marL="13970" algn="l" rtl="0" eaLnBrk="0">
                <a:lnSpc>
                  <a:spcPct val="86000"/>
                </a:lnSpc>
              </a:pPr>
              <a:r>
                <a:rPr sz="300" spc="0" dirty="0">
                  <a:solidFill>
                    <a:srgbClr val="26262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5</a:t>
              </a:r>
              <a:endParaRPr lang="en-US" altLang="en-US" sz="300" dirty="0"/>
            </a:p>
          </p:txBody>
        </p:sp>
      </p:grpSp>
      <p:sp>
        <p:nvSpPr>
          <p:cNvPr id="1112" name="rect"/>
          <p:cNvSpPr/>
          <p:nvPr/>
        </p:nvSpPr>
        <p:spPr>
          <a:xfrm>
            <a:off x="2538615" y="1331836"/>
            <a:ext cx="1166393" cy="1197088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1113" name="table 1113"/>
          <p:cNvGraphicFramePr>
            <a:graphicFrameLocks noGrp="1"/>
          </p:cNvGraphicFramePr>
          <p:nvPr/>
        </p:nvGraphicFramePr>
        <p:xfrm>
          <a:off x="2589559" y="1404807"/>
          <a:ext cx="1096010" cy="1096009"/>
        </p:xfrm>
        <a:graphic>
          <a:graphicData uri="http://schemas.openxmlformats.org/drawingml/2006/table">
            <a:tbl>
              <a:tblPr/>
              <a:tblGrid>
                <a:gridCol w="219709"/>
                <a:gridCol w="218440"/>
                <a:gridCol w="219075"/>
                <a:gridCol w="219075"/>
                <a:gridCol w="219709"/>
              </a:tblGrid>
              <a:tr h="2197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500" dirty="0"/>
                    </a:p>
                    <a:p>
                      <a:pPr marL="68580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3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.5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500" dirty="0"/>
                    </a:p>
                    <a:p>
                      <a:pPr marL="67310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3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.9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500" dirty="0"/>
                    </a:p>
                    <a:p>
                      <a:pPr marL="66040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4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.3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500" dirty="0"/>
                    </a:p>
                    <a:p>
                      <a:pPr marL="66040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4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.8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500" dirty="0"/>
                    </a:p>
                    <a:p>
                      <a:pPr marL="67310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5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.3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8580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3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.1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7310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3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.5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6040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4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.8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7945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5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.3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7310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5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.9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4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7310" algn="l" rtl="0" eaLnBrk="0">
                        <a:lnSpc>
                          <a:spcPct val="80000"/>
                        </a:lnSpc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2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.8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6675" algn="l" rtl="0" eaLnBrk="0">
                        <a:lnSpc>
                          <a:spcPct val="80000"/>
                        </a:lnSpc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2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.5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54610" algn="l" rtl="0" eaLnBrk="0">
                        <a:lnSpc>
                          <a:spcPct val="80000"/>
                        </a:lnSpc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10.0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7945" algn="l" rtl="0" eaLnBrk="0">
                        <a:lnSpc>
                          <a:spcPct val="80000"/>
                        </a:lnSpc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5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.9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7310" algn="l" rtl="0" eaLnBrk="0">
                        <a:lnSpc>
                          <a:spcPct val="80000"/>
                        </a:lnSpc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6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.6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7310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2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.5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53975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10.0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54610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10.0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BE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53975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10.0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7945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7.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3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7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7310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2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.3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7310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9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2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54610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10.0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7945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9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500" dirty="0"/>
                    </a:p>
                    <a:p>
                      <a:pPr marL="67310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8</a:t>
                      </a: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.1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14" name="textbox 1114"/>
          <p:cNvSpPr/>
          <p:nvPr/>
        </p:nvSpPr>
        <p:spPr>
          <a:xfrm>
            <a:off x="357289" y="689170"/>
            <a:ext cx="3209289" cy="3638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12700" indent="1905" algn="l" rtl="0" eaLnBrk="0">
              <a:lnSpc>
                <a:spcPct val="118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If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we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increase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punishment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when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entering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forbidden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areas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160" baseline="3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1500" spc="0" baseline="3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1000" spc="0" baseline="-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forbidden</a:t>
            </a:r>
            <a:r>
              <a:rPr sz="600" spc="1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1500" spc="160" baseline="3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160" baseline="3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1500" spc="160" baseline="3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3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3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1000" spc="0" baseline="-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forbidden</a:t>
            </a:r>
            <a:r>
              <a:rPr sz="600" spc="1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1500" spc="160" baseline="3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160" baseline="3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1500" spc="160" baseline="3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10</a:t>
            </a:r>
            <a:r>
              <a:rPr sz="1500" spc="100" baseline="3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75" dirty="0"/>
          </a:p>
        </p:txBody>
      </p:sp>
      <p:sp>
        <p:nvSpPr>
          <p:cNvPr id="1115" name="textbox 1115"/>
          <p:cNvSpPr/>
          <p:nvPr/>
        </p:nvSpPr>
        <p:spPr>
          <a:xfrm>
            <a:off x="351849" y="2854101"/>
            <a:ext cx="3012439" cy="156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would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also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avoid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forbidden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areas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</p:txBody>
      </p:sp>
      <p:sp>
        <p:nvSpPr>
          <p:cNvPr id="1116" name="textbox 1116"/>
          <p:cNvSpPr/>
          <p:nvPr/>
        </p:nvSpPr>
        <p:spPr>
          <a:xfrm>
            <a:off x="100220" y="66225"/>
            <a:ext cx="1950720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Analyzing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</a:t>
            </a:r>
            <a:r>
              <a:rPr sz="140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icies</a:t>
            </a:r>
            <a:endParaRPr lang="en-US" altLang="en-US" sz="1400" dirty="0"/>
          </a:p>
        </p:txBody>
      </p:sp>
      <p:sp>
        <p:nvSpPr>
          <p:cNvPr id="1117" name="textbox 1117"/>
          <p:cNvSpPr/>
          <p:nvPr/>
        </p:nvSpPr>
        <p:spPr>
          <a:xfrm>
            <a:off x="1267857" y="2589664"/>
            <a:ext cx="2296795" cy="1492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970"/>
              </a:lnSpc>
            </a:pPr>
            <a:r>
              <a:rPr sz="800" spc="10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8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</a:t>
            </a:r>
            <a:r>
              <a:rPr sz="800" spc="10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800" spc="10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200" spc="0" baseline="3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900" spc="0" baseline="4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forbidden</a:t>
            </a:r>
            <a:r>
              <a:rPr sz="5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↘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10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Others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are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same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as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7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700" dirty="0"/>
          </a:p>
        </p:txBody>
      </p:sp>
      <p:sp>
        <p:nvSpPr>
          <p:cNvPr id="1118" name="textbox 1118"/>
          <p:cNvSpPr/>
          <p:nvPr/>
        </p:nvSpPr>
        <p:spPr>
          <a:xfrm>
            <a:off x="2679914" y="1335521"/>
            <a:ext cx="920114" cy="654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7000"/>
              </a:lnSpc>
            </a:pPr>
            <a:r>
              <a:rPr sz="300" spc="1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300" spc="1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</a:t>
            </a:r>
            <a:r>
              <a:rPr sz="300" spc="1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3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</a:t>
            </a:r>
            <a:r>
              <a:rPr sz="3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3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</a:t>
            </a:r>
            <a:r>
              <a:rPr sz="3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</a:t>
            </a:r>
            <a:r>
              <a:rPr sz="3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</a:t>
            </a:r>
            <a:r>
              <a:rPr sz="3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endParaRPr lang="en-US" altLang="en-US" sz="300" dirty="0"/>
          </a:p>
        </p:txBody>
      </p:sp>
      <p:sp>
        <p:nvSpPr>
          <p:cNvPr id="1119" name="textbox 1119"/>
          <p:cNvSpPr/>
          <p:nvPr/>
        </p:nvSpPr>
        <p:spPr>
          <a:xfrm>
            <a:off x="2537269" y="1488994"/>
            <a:ext cx="48894" cy="9410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6510" algn="l" rtl="0" eaLnBrk="0">
              <a:lnSpc>
                <a:spcPct val="87000"/>
              </a:lnSpc>
            </a:pPr>
            <a:r>
              <a:rPr sz="3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endParaRPr lang="en-US" altLang="en-US" sz="300" dirty="0"/>
          </a:p>
          <a:p>
            <a:pPr algn="l" rtl="0" eaLnBrk="0">
              <a:lnSpc>
                <a:spcPct val="110000"/>
              </a:lnSpc>
            </a:pPr>
            <a:endParaRPr lang="en-US" altLang="en-US" sz="1000" dirty="0"/>
          </a:p>
          <a:p>
            <a:pPr marL="13335" algn="l" rtl="0" eaLnBrk="0">
              <a:lnSpc>
                <a:spcPct val="87000"/>
              </a:lnSpc>
              <a:spcBef>
                <a:spcPts val="90"/>
              </a:spcBef>
            </a:pPr>
            <a:r>
              <a:rPr sz="300" spc="1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endParaRPr lang="en-US" altLang="en-US" sz="300" dirty="0"/>
          </a:p>
          <a:p>
            <a:pPr algn="l" rtl="0" eaLnBrk="0">
              <a:lnSpc>
                <a:spcPct val="110000"/>
              </a:lnSpc>
            </a:pPr>
            <a:endParaRPr lang="en-US" altLang="en-US" sz="1000" dirty="0"/>
          </a:p>
          <a:p>
            <a:pPr marL="13970" algn="l" rtl="0" eaLnBrk="0">
              <a:lnSpc>
                <a:spcPct val="87000"/>
              </a:lnSpc>
              <a:spcBef>
                <a:spcPts val="90"/>
              </a:spcBef>
            </a:pPr>
            <a:r>
              <a:rPr sz="3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endParaRPr lang="en-US" altLang="en-US" sz="300" dirty="0"/>
          </a:p>
          <a:p>
            <a:pPr algn="l" rtl="0" eaLnBrk="0">
              <a:lnSpc>
                <a:spcPct val="109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7000"/>
              </a:lnSpc>
              <a:spcBef>
                <a:spcPts val="100"/>
              </a:spcBef>
            </a:pPr>
            <a:r>
              <a:rPr sz="300" spc="1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</a:t>
            </a:r>
            <a:endParaRPr lang="en-US" altLang="en-US" sz="300" dirty="0"/>
          </a:p>
          <a:p>
            <a:pPr algn="l" rtl="0" eaLnBrk="0">
              <a:lnSpc>
                <a:spcPct val="110000"/>
              </a:lnSpc>
            </a:pPr>
            <a:endParaRPr lang="en-US" altLang="en-US" sz="1000" dirty="0"/>
          </a:p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3970" algn="l" rtl="0" eaLnBrk="0">
              <a:lnSpc>
                <a:spcPct val="86000"/>
              </a:lnSpc>
            </a:pPr>
            <a:r>
              <a:rPr sz="3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endParaRPr lang="en-US" altLang="en-US" sz="300" dirty="0"/>
          </a:p>
        </p:txBody>
      </p:sp>
      <p:sp>
        <p:nvSpPr>
          <p:cNvPr id="1120" name="textbox 1120"/>
          <p:cNvSpPr/>
          <p:nvPr/>
        </p:nvSpPr>
        <p:spPr>
          <a:xfrm>
            <a:off x="76643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1121" name="textbox 1121"/>
          <p:cNvSpPr/>
          <p:nvPr/>
        </p:nvSpPr>
        <p:spPr>
          <a:xfrm>
            <a:off x="4321078" y="3316074"/>
            <a:ext cx="213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45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2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2" name="picture 11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1123" name="textbox 1123"/>
          <p:cNvSpPr/>
          <p:nvPr/>
        </p:nvSpPr>
        <p:spPr>
          <a:xfrm>
            <a:off x="349065" y="888827"/>
            <a:ext cx="3907790" cy="18700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3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What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if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we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change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ar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?</a:t>
            </a:r>
            <a:endParaRPr lang="en-US" altLang="en-US" sz="900" dirty="0"/>
          </a:p>
          <a:p>
            <a:pPr marL="22860" algn="l" rtl="0" eaLnBrk="0">
              <a:lnSpc>
                <a:spcPts val="1555"/>
              </a:lnSpc>
            </a:pPr>
            <a:r>
              <a:rPr sz="9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or</a:t>
            </a:r>
            <a:r>
              <a:rPr sz="9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example</a:t>
            </a:r>
            <a:r>
              <a:rPr sz="90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endParaRPr lang="en-US" altLang="en-US" sz="900" dirty="0"/>
          </a:p>
          <a:p>
            <a:pPr algn="l" rtl="0" eaLnBrk="0">
              <a:lnSpc>
                <a:spcPct val="105000"/>
              </a:lnSpc>
            </a:pPr>
            <a:endParaRPr lang="en-US" altLang="en-US" sz="1000" dirty="0"/>
          </a:p>
          <a:p>
            <a:pPr marL="854710" algn="l" rtl="0" eaLnBrk="0">
              <a:lnSpc>
                <a:spcPct val="98000"/>
              </a:lnSpc>
              <a:spcBef>
                <a:spcPts val="300"/>
              </a:spcBef>
            </a:pPr>
            <a:r>
              <a:rPr sz="1500" spc="0" baseline="3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1000" spc="0" baseline="-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boundary</a:t>
            </a:r>
            <a:r>
              <a:rPr sz="600" spc="1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1500" spc="160" baseline="3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3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1000" spc="0" baseline="-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forbidden</a:t>
            </a:r>
            <a:r>
              <a:rPr sz="600" spc="1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1500" spc="160" baseline="3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160" baseline="3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1500" spc="160" baseline="3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1,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1500" spc="0" baseline="3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1000" spc="0" baseline="-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target</a:t>
            </a:r>
            <a:r>
              <a:rPr sz="600" spc="1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1500" spc="160" baseline="3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140" baseline="3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endParaRPr lang="en-US" altLang="en-US" sz="975" dirty="0"/>
          </a:p>
          <a:p>
            <a:pPr marL="21590" algn="l" rtl="0" eaLnBrk="0">
              <a:lnSpc>
                <a:spcPts val="1210"/>
              </a:lnSpc>
              <a:spcBef>
                <a:spcPts val="1390"/>
              </a:spcBef>
            </a:pPr>
            <a:r>
              <a:rPr sz="90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become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endParaRPr lang="en-US" altLang="en-US" sz="900" dirty="0"/>
          </a:p>
          <a:p>
            <a:pPr marL="459105" algn="l" rtl="0" eaLnBrk="0">
              <a:lnSpc>
                <a:spcPct val="100000"/>
              </a:lnSpc>
              <a:spcBef>
                <a:spcPts val="1345"/>
              </a:spcBef>
            </a:pPr>
            <a:r>
              <a:rPr sz="1500" spc="0" baseline="3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1000" spc="0" baseline="-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boundary</a:t>
            </a:r>
            <a:r>
              <a:rPr sz="6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1500" spc="140" baseline="3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3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1000" spc="0" baseline="-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forbidden</a:t>
            </a:r>
            <a:r>
              <a:rPr sz="6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1500" spc="140" baseline="3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140" baseline="3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0,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1500" spc="0" baseline="3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1000" spc="0" baseline="-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target</a:t>
            </a:r>
            <a:r>
              <a:rPr sz="6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1500" spc="140" baseline="3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140" baseline="3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2,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1500" spc="0" baseline="3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1000" spc="0" baseline="-5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otherstep</a:t>
            </a:r>
            <a:r>
              <a:rPr sz="6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1500" spc="140" baseline="3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3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endParaRPr lang="en-US" altLang="en-US" sz="975" dirty="0"/>
          </a:p>
          <a:p>
            <a:pPr marL="15240" algn="l" rtl="0" eaLnBrk="0">
              <a:lnSpc>
                <a:spcPct val="96000"/>
              </a:lnSpc>
              <a:spcBef>
                <a:spcPts val="1370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remains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same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!</a:t>
            </a:r>
            <a:endParaRPr lang="en-US" altLang="en-US" sz="900" dirty="0"/>
          </a:p>
          <a:p>
            <a:pPr algn="l" rtl="0" eaLnBrk="0">
              <a:lnSpc>
                <a:spcPct val="122000"/>
              </a:lnSpc>
            </a:pPr>
            <a:endParaRPr lang="en-US" altLang="en-US" sz="400" dirty="0"/>
          </a:p>
          <a:p>
            <a:pPr marL="12700" algn="l" rtl="0" eaLnBrk="0">
              <a:lnSpc>
                <a:spcPct val="84000"/>
              </a:lnSpc>
              <a:spcBef>
                <a:spcPts val="0"/>
              </a:spcBef>
            </a:pP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What</a:t>
            </a:r>
            <a:r>
              <a:rPr sz="900" spc="10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matters</a:t>
            </a:r>
            <a:r>
              <a:rPr sz="900" spc="10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0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not</a:t>
            </a:r>
            <a:r>
              <a:rPr sz="900" spc="10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0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absolute</a:t>
            </a:r>
            <a:r>
              <a:rPr sz="900" spc="10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reward</a:t>
            </a:r>
            <a:r>
              <a:rPr sz="900" spc="10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values</a:t>
            </a:r>
            <a:r>
              <a:rPr sz="900" spc="10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!</a:t>
            </a:r>
            <a:r>
              <a:rPr sz="900" spc="10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It</a:t>
            </a:r>
            <a:r>
              <a:rPr sz="900" spc="10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0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their</a:t>
            </a:r>
            <a:r>
              <a:rPr sz="900" spc="10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relative</a:t>
            </a:r>
            <a:r>
              <a:rPr sz="900" spc="10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values!</a:t>
            </a:r>
            <a:endParaRPr lang="en-US" altLang="en-US" sz="900" dirty="0"/>
          </a:p>
        </p:txBody>
      </p:sp>
      <p:sp>
        <p:nvSpPr>
          <p:cNvPr id="1124" name="textbox 1124"/>
          <p:cNvSpPr/>
          <p:nvPr/>
        </p:nvSpPr>
        <p:spPr>
          <a:xfrm>
            <a:off x="100220" y="66225"/>
            <a:ext cx="1950720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Analyzing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</a:t>
            </a:r>
            <a:r>
              <a:rPr sz="140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icies</a:t>
            </a:r>
            <a:endParaRPr lang="en-US" altLang="en-US" sz="1400" dirty="0"/>
          </a:p>
        </p:txBody>
      </p:sp>
      <p:sp>
        <p:nvSpPr>
          <p:cNvPr id="1125" name="textbox 1125"/>
          <p:cNvSpPr/>
          <p:nvPr/>
        </p:nvSpPr>
        <p:spPr>
          <a:xfrm>
            <a:off x="76630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1126" name="textbox 1126"/>
          <p:cNvSpPr/>
          <p:nvPr/>
        </p:nvSpPr>
        <p:spPr>
          <a:xfrm>
            <a:off x="4321078" y="3316074"/>
            <a:ext cx="213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46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2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" name="picture 11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1128" name="textbox 1128"/>
          <p:cNvSpPr/>
          <p:nvPr/>
        </p:nvSpPr>
        <p:spPr>
          <a:xfrm>
            <a:off x="309192" y="900545"/>
            <a:ext cx="3989704" cy="180339"/>
          </a:xfrm>
          <a:prstGeom prst="rect">
            <a:avLst/>
          </a:prstGeom>
          <a:solidFill>
            <a:srgbClr val="F0E68C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20000"/>
              </a:lnSpc>
            </a:pPr>
            <a:endParaRPr lang="en-US" altLang="en-US" sz="200" dirty="0"/>
          </a:p>
          <a:p>
            <a:pPr marL="55245" algn="l" rtl="0" eaLnBrk="0">
              <a:lnSpc>
                <a:spcPct val="97000"/>
              </a:lnSpc>
              <a:spcBef>
                <a:spcPts val="0"/>
              </a:spcBef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Theorem</a:t>
            </a:r>
            <a:r>
              <a:rPr sz="800" spc="2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2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800" spc="2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800" spc="2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Invariance</a:t>
            </a:r>
            <a:r>
              <a:rPr sz="800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800" dirty="0"/>
          </a:p>
        </p:txBody>
      </p:sp>
      <p:pic>
        <p:nvPicPr>
          <p:cNvPr id="1129" name="picture 11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59993" y="2486267"/>
            <a:ext cx="4248010" cy="203200"/>
          </a:xfrm>
          <a:prstGeom prst="rect">
            <a:avLst/>
          </a:prstGeom>
        </p:spPr>
      </p:pic>
      <p:pic>
        <p:nvPicPr>
          <p:cNvPr id="1130" name="picture 11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9193" y="1065162"/>
            <a:ext cx="4298810" cy="50609"/>
          </a:xfrm>
          <a:prstGeom prst="rect">
            <a:avLst/>
          </a:prstGeom>
        </p:spPr>
      </p:pic>
      <p:pic>
        <p:nvPicPr>
          <p:cNvPr id="1131" name="picture 11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09192" y="0"/>
            <a:ext cx="4040404" cy="2638667"/>
          </a:xfrm>
          <a:prstGeom prst="rect">
            <a:avLst/>
          </a:prstGeom>
        </p:spPr>
      </p:pic>
      <p:sp>
        <p:nvSpPr>
          <p:cNvPr id="1132" name="textbox 1132"/>
          <p:cNvSpPr/>
          <p:nvPr/>
        </p:nvSpPr>
        <p:spPr>
          <a:xfrm>
            <a:off x="351392" y="1122056"/>
            <a:ext cx="3891915" cy="14947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1000"/>
              </a:lnSpc>
            </a:pPr>
            <a:endParaRPr lang="en-US" altLang="en-US" sz="100" dirty="0"/>
          </a:p>
          <a:p>
            <a:pPr marL="12700" indent="10795" algn="l" rtl="0" eaLnBrk="0">
              <a:lnSpc>
                <a:spcPct val="140000"/>
              </a:lnSpc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Consider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Markov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decision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process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with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00" baseline="4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5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_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baseline="4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ySy</a:t>
            </a:r>
            <a:r>
              <a:rPr sz="5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as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8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state</a:t>
            </a:r>
            <a:r>
              <a:rPr sz="8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satisfying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baseline="4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5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900" spc="80" baseline="-1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5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900" spc="80" baseline="-1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5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VP</a:t>
            </a:r>
            <a:r>
              <a:rPr sz="900" spc="80" baseline="-1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5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80" baseline="4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5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If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every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reward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8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changed</a:t>
            </a:r>
            <a:r>
              <a:rPr sz="8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by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aﬃne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transformation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ar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where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_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and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0,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then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8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corresponding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state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120" baseline="4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5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also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ﬃ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ne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transformation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of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8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20" baseline="4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5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lang="en-US" altLang="en-US" sz="800" dirty="0"/>
          </a:p>
          <a:p>
            <a:pPr marL="1470660" algn="l" rtl="0" eaLnBrk="0">
              <a:lnSpc>
                <a:spcPts val="1370"/>
              </a:lnSpc>
              <a:spcBef>
                <a:spcPts val="760"/>
              </a:spcBef>
            </a:pPr>
            <a:r>
              <a:rPr sz="1200" spc="0" baseline="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800" spc="50" baseline="5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1200" spc="50" baseline="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7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200" spc="0" baseline="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av</a:t>
            </a:r>
            <a:r>
              <a:rPr sz="7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50" baseline="56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5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1200" spc="50" baseline="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7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</a:t>
            </a:r>
            <a:r>
              <a:rPr sz="1200" spc="0" baseline="5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</a:t>
            </a:r>
            <a:r>
              <a:rPr sz="7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7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200" b="1" spc="0" baseline="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200" spc="0" baseline="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endParaRPr lang="en-US" altLang="en-US" sz="780" dirty="0"/>
          </a:p>
          <a:p>
            <a:pPr marL="2065020" algn="l" rtl="0" eaLnBrk="0">
              <a:lnSpc>
                <a:spcPts val="850"/>
              </a:lnSpc>
            </a:pPr>
            <a:r>
              <a:rPr sz="7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7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70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endParaRPr lang="en-US" altLang="en-US" sz="700" dirty="0"/>
          </a:p>
          <a:p>
            <a:pPr algn="l" rtl="0" eaLnBrk="0">
              <a:lnSpc>
                <a:spcPct val="126000"/>
              </a:lnSpc>
            </a:pPr>
            <a:endParaRPr lang="en-US" altLang="en-US" sz="200" dirty="0"/>
          </a:p>
          <a:p>
            <a:pPr marL="16510" indent="4445" algn="l" rtl="0" eaLnBrk="0">
              <a:lnSpc>
                <a:spcPct val="152000"/>
              </a:lnSpc>
              <a:spcBef>
                <a:spcPts val="0"/>
              </a:spcBef>
            </a:pP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where</a:t>
            </a:r>
            <a:r>
              <a:rPr sz="8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8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_</a:t>
            </a:r>
            <a:r>
              <a:rPr sz="8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(0,</a:t>
            </a:r>
            <a:r>
              <a:rPr sz="8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1)</a:t>
            </a:r>
            <a:r>
              <a:rPr sz="8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8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8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discount</a:t>
            </a:r>
            <a:r>
              <a:rPr sz="8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rate</a:t>
            </a:r>
            <a:r>
              <a:rPr sz="8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and</a:t>
            </a:r>
            <a:r>
              <a:rPr sz="8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b="1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8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8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[1,</a:t>
            </a:r>
            <a:r>
              <a:rPr sz="8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8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8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8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8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1]</a:t>
            </a:r>
            <a:r>
              <a:rPr sz="900" spc="0" baseline="41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r>
              <a:rPr sz="5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Consequently,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800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policies</a:t>
            </a:r>
            <a:r>
              <a:rPr sz="800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are</a:t>
            </a:r>
            <a:r>
              <a:rPr sz="800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invariant</a:t>
            </a:r>
            <a:r>
              <a:rPr sz="800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800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800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800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ﬃ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ne</a:t>
            </a:r>
            <a:r>
              <a:rPr sz="800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transformation</a:t>
            </a:r>
            <a:r>
              <a:rPr sz="800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of</a:t>
            </a:r>
            <a:r>
              <a:rPr sz="800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800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reward</a:t>
            </a:r>
            <a:r>
              <a:rPr sz="800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signals</a:t>
            </a:r>
            <a:r>
              <a:rPr sz="8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800" dirty="0"/>
          </a:p>
        </p:txBody>
      </p:sp>
      <p:pic>
        <p:nvPicPr>
          <p:cNvPr id="1133" name="picture 11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2703779" y="1520394"/>
            <a:ext cx="84494" cy="106016"/>
          </a:xfrm>
          <a:prstGeom prst="rect">
            <a:avLst/>
          </a:prstGeom>
        </p:spPr>
      </p:pic>
      <p:sp>
        <p:nvSpPr>
          <p:cNvPr id="1134" name="textbox 1134"/>
          <p:cNvSpPr/>
          <p:nvPr/>
        </p:nvSpPr>
        <p:spPr>
          <a:xfrm>
            <a:off x="100220" y="66225"/>
            <a:ext cx="1950720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Analyzing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</a:t>
            </a:r>
            <a:r>
              <a:rPr sz="140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icies</a:t>
            </a:r>
            <a:endParaRPr lang="en-US" altLang="en-US" sz="1400" dirty="0"/>
          </a:p>
        </p:txBody>
      </p:sp>
      <p:sp>
        <p:nvSpPr>
          <p:cNvPr id="1135" name="textbox 1135"/>
          <p:cNvSpPr/>
          <p:nvPr/>
        </p:nvSpPr>
        <p:spPr>
          <a:xfrm>
            <a:off x="76630" y="3316075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1136" name="textbox 1136"/>
          <p:cNvSpPr/>
          <p:nvPr/>
        </p:nvSpPr>
        <p:spPr>
          <a:xfrm>
            <a:off x="4321078" y="3316075"/>
            <a:ext cx="213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47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2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  <p:sp>
        <p:nvSpPr>
          <p:cNvPr id="1137" name="rect"/>
          <p:cNvSpPr/>
          <p:nvPr/>
        </p:nvSpPr>
        <p:spPr>
          <a:xfrm>
            <a:off x="2405734" y="2040465"/>
            <a:ext cx="268516" cy="4813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30" name="group 30"/>
          <p:cNvGrpSpPr/>
          <p:nvPr/>
        </p:nvGrpSpPr>
        <p:grpSpPr>
          <a:xfrm rot="21600000">
            <a:off x="4298845" y="925710"/>
            <a:ext cx="0" cy="1681206"/>
            <a:chOff x="0" y="0"/>
            <a:chExt cx="0" cy="1681206"/>
          </a:xfrm>
        </p:grpSpPr>
        <p:sp>
          <p:nvSpPr>
            <p:cNvPr id="1138" name="path"/>
            <p:cNvSpPr/>
            <p:nvPr/>
          </p:nvSpPr>
          <p:spPr>
            <a:xfrm>
              <a:off x="0" y="57150"/>
              <a:ext cx="0" cy="1624056"/>
            </a:xfrm>
            <a:custGeom>
              <a:avLst/>
              <a:gdLst/>
              <a:ahLst/>
              <a:cxnLst/>
              <a:rect l="0" t="0" r="0" b="0"/>
              <a:pathLst>
                <a:path h="2557">
                  <a:moveTo>
                    <a:pt x="0" y="2557"/>
                  </a:moveTo>
                  <a:lnTo>
                    <a:pt x="0" y="0"/>
                  </a:lnTo>
                </a:path>
              </a:pathLst>
            </a:custGeom>
            <a:noFill/>
            <a:ln cap="flat">
              <a:solidFill>
                <a:srgbClr val="666666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139" name="path"/>
            <p:cNvSpPr/>
            <p:nvPr/>
          </p:nvSpPr>
          <p:spPr>
            <a:xfrm>
              <a:off x="0" y="44450"/>
              <a:ext cx="0" cy="12700"/>
            </a:xfrm>
            <a:custGeom>
              <a:avLst/>
              <a:gdLst/>
              <a:ahLst/>
              <a:cxnLst/>
              <a:rect l="0" t="0" r="0" b="0"/>
              <a:pathLst>
                <a:path h="20">
                  <a:moveTo>
                    <a:pt x="0" y="20"/>
                  </a:moveTo>
                  <a:lnTo>
                    <a:pt x="0" y="0"/>
                  </a:lnTo>
                </a:path>
              </a:pathLst>
            </a:custGeom>
            <a:noFill/>
            <a:ln cap="flat">
              <a:solidFill>
                <a:srgbClr val="8D8D8D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140" name="path"/>
            <p:cNvSpPr/>
            <p:nvPr/>
          </p:nvSpPr>
          <p:spPr>
            <a:xfrm>
              <a:off x="0" y="31750"/>
              <a:ext cx="0" cy="12700"/>
            </a:xfrm>
            <a:custGeom>
              <a:avLst/>
              <a:gdLst/>
              <a:ahLst/>
              <a:cxnLst/>
              <a:rect l="0" t="0" r="0" b="0"/>
              <a:pathLst>
                <a:path h="20">
                  <a:moveTo>
                    <a:pt x="0" y="20"/>
                  </a:moveTo>
                  <a:lnTo>
                    <a:pt x="0" y="0"/>
                  </a:lnTo>
                </a:path>
              </a:pathLst>
            </a:custGeom>
            <a:noFill/>
            <a:ln cap="flat">
              <a:solidFill>
                <a:srgbClr val="A5A5A5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141" name="path"/>
            <p:cNvSpPr/>
            <p:nvPr/>
          </p:nvSpPr>
          <p:spPr>
            <a:xfrm>
              <a:off x="0" y="19050"/>
              <a:ext cx="0" cy="12700"/>
            </a:xfrm>
            <a:custGeom>
              <a:avLst/>
              <a:gdLst/>
              <a:ahLst/>
              <a:cxnLst/>
              <a:rect l="0" t="0" r="0" b="0"/>
              <a:pathLst>
                <a:path h="20">
                  <a:moveTo>
                    <a:pt x="0" y="20"/>
                  </a:moveTo>
                  <a:lnTo>
                    <a:pt x="0" y="0"/>
                  </a:lnTo>
                </a:path>
              </a:pathLst>
            </a:custGeom>
            <a:noFill/>
            <a:ln cap="flat">
              <a:solidFill>
                <a:srgbClr val="C0C0C0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142" name="path"/>
            <p:cNvSpPr/>
            <p:nvPr/>
          </p:nvSpPr>
          <p:spPr>
            <a:xfrm>
              <a:off x="0" y="0"/>
              <a:ext cx="0" cy="19050"/>
            </a:xfrm>
            <a:custGeom>
              <a:avLst/>
              <a:gdLst/>
              <a:ahLst/>
              <a:cxnLst/>
              <a:rect l="0" t="0" r="0" b="0"/>
              <a:pathLst>
                <a:path h="30">
                  <a:moveTo>
                    <a:pt x="0" y="30"/>
                  </a:moveTo>
                  <a:lnTo>
                    <a:pt x="0" y="0"/>
                  </a:lnTo>
                </a:path>
              </a:pathLst>
            </a:custGeom>
            <a:noFill/>
            <a:ln cap="flat">
              <a:solidFill>
                <a:srgbClr val="CCCCCC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3" name="picture 11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1144" name="textbox 1144"/>
          <p:cNvSpPr/>
          <p:nvPr/>
        </p:nvSpPr>
        <p:spPr>
          <a:xfrm>
            <a:off x="351849" y="1920257"/>
            <a:ext cx="3820159" cy="13411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not.</a:t>
            </a:r>
            <a:endParaRPr lang="en-US" altLang="en-US" sz="900" dirty="0"/>
          </a:p>
          <a:p>
            <a:pPr marL="12700" indent="2540" algn="l" rtl="0" eaLnBrk="0">
              <a:lnSpc>
                <a:spcPct val="142000"/>
              </a:lnSpc>
              <a:spcBef>
                <a:spcPts val="25"/>
              </a:spcBef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Question</a:t>
            </a:r>
            <a:r>
              <a:rPr sz="900" spc="1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1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Why</a:t>
            </a:r>
            <a:r>
              <a:rPr sz="900" spc="1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1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1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not</a:t>
            </a:r>
            <a:r>
              <a:rPr sz="900" spc="1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</a:t>
            </a:r>
            <a:r>
              <a:rPr sz="900" spc="1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)?</a:t>
            </a:r>
            <a:r>
              <a:rPr sz="900" spc="1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Why</a:t>
            </a:r>
            <a:r>
              <a:rPr sz="900" spc="1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does</a:t>
            </a:r>
            <a:r>
              <a:rPr sz="900" spc="1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not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take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meaningless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detours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?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There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no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punishment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taking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detours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!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!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                                                                              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Due</a:t>
            </a:r>
            <a:r>
              <a:rPr sz="900" spc="1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1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discount</a:t>
            </a:r>
            <a:r>
              <a:rPr sz="900" spc="1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rate</a:t>
            </a:r>
            <a:r>
              <a:rPr sz="900" spc="1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!</a:t>
            </a:r>
            <a:endParaRPr lang="en-US" altLang="en-US" sz="900" dirty="0"/>
          </a:p>
          <a:p>
            <a:pPr marL="20320" algn="l" rtl="0" eaLnBrk="0">
              <a:lnSpc>
                <a:spcPts val="1100"/>
              </a:lnSpc>
              <a:spcBef>
                <a:spcPts val="515"/>
              </a:spcBef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):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return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70" baseline="47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1/(1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10.</a:t>
            </a:r>
            <a:endParaRPr lang="en-US" altLang="en-US" sz="900" dirty="0"/>
          </a:p>
          <a:p>
            <a:pPr algn="l" rtl="0" eaLnBrk="0">
              <a:lnSpc>
                <a:spcPct val="126000"/>
              </a:lnSpc>
            </a:pPr>
            <a:endParaRPr lang="en-US" altLang="en-US" sz="300" dirty="0"/>
          </a:p>
          <a:p>
            <a:pPr marL="20320" algn="l" rtl="0" eaLnBrk="0">
              <a:lnSpc>
                <a:spcPts val="1100"/>
              </a:lnSpc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):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return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60" baseline="47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60" baseline="47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6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60" baseline="47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/(1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8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.1</a:t>
            </a:r>
            <a:endParaRPr lang="en-US" altLang="en-US" sz="900" dirty="0"/>
          </a:p>
        </p:txBody>
      </p:sp>
      <p:sp>
        <p:nvSpPr>
          <p:cNvPr id="1145" name="rect"/>
          <p:cNvSpPr/>
          <p:nvPr/>
        </p:nvSpPr>
        <p:spPr>
          <a:xfrm>
            <a:off x="1273365" y="790046"/>
            <a:ext cx="777538" cy="797999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46" name="rect"/>
          <p:cNvSpPr/>
          <p:nvPr/>
        </p:nvSpPr>
        <p:spPr>
          <a:xfrm>
            <a:off x="2599232" y="790046"/>
            <a:ext cx="777537" cy="797999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47" name="rect"/>
          <p:cNvSpPr/>
          <p:nvPr/>
        </p:nvSpPr>
        <p:spPr>
          <a:xfrm>
            <a:off x="3440086" y="790046"/>
            <a:ext cx="777537" cy="797999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1148" name="table 1148"/>
          <p:cNvGraphicFramePr>
            <a:graphicFrameLocks noGrp="1"/>
          </p:cNvGraphicFramePr>
          <p:nvPr/>
        </p:nvGraphicFramePr>
        <p:xfrm>
          <a:off x="466471" y="800968"/>
          <a:ext cx="730250" cy="76835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365125"/>
                <a:gridCol w="365125"/>
              </a:tblGrid>
              <a:tr h="0">
                <a:tc gridSpan="2">
                  <a:txBody>
                    <a:bodyPr/>
                    <a:lstStyle/>
                    <a:p>
                      <a:pPr marL="177800" algn="l" rtl="0" eaLnBrk="0">
                        <a:lnSpc>
                          <a:spcPct val="87000"/>
                        </a:lnSpc>
                      </a:pPr>
                      <a:r>
                        <a:rPr sz="200" spc="1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</a:t>
                      </a:r>
                      <a:r>
                        <a:rPr sz="200" spc="1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" spc="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                                              </a:t>
                      </a:r>
                      <a:r>
                        <a:rPr sz="200" spc="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2</a:t>
                      </a:r>
                      <a:endParaRPr lang="en-US" altLang="en-US" sz="200" dirty="0"/>
                    </a:p>
                  </a:txBody>
                  <a:tcPr marL="0" marR="0" marT="13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49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BE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9" name="table 1149"/>
          <p:cNvGraphicFramePr>
            <a:graphicFrameLocks noGrp="1"/>
          </p:cNvGraphicFramePr>
          <p:nvPr/>
        </p:nvGraphicFramePr>
        <p:xfrm>
          <a:off x="2633193" y="838689"/>
          <a:ext cx="730250" cy="730250"/>
        </p:xfrm>
        <a:graphic>
          <a:graphicData uri="http://schemas.openxmlformats.org/drawingml/2006/table">
            <a:tbl>
              <a:tblPr/>
              <a:tblGrid>
                <a:gridCol w="365125"/>
                <a:gridCol w="365125"/>
              </a:tblGrid>
              <a:tr h="3651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BE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0" name="table 1150"/>
          <p:cNvGraphicFramePr>
            <a:graphicFrameLocks noGrp="1"/>
          </p:cNvGraphicFramePr>
          <p:nvPr/>
        </p:nvGraphicFramePr>
        <p:xfrm>
          <a:off x="3474047" y="838689"/>
          <a:ext cx="730250" cy="730250"/>
        </p:xfrm>
        <a:graphic>
          <a:graphicData uri="http://schemas.openxmlformats.org/drawingml/2006/table">
            <a:tbl>
              <a:tblPr/>
              <a:tblGrid>
                <a:gridCol w="365125"/>
                <a:gridCol w="365125"/>
              </a:tblGrid>
              <a:tr h="3651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45415" algn="l" rtl="0" eaLnBrk="0">
                        <a:lnSpc>
                          <a:spcPct val="87000"/>
                        </a:lnSpc>
                      </a:pPr>
                      <a:r>
                        <a:rPr sz="4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9.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endParaRPr lang="en-US" altLang="en-US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45415" algn="l" rtl="0" eaLnBrk="0">
                        <a:lnSpc>
                          <a:spcPct val="87000"/>
                        </a:lnSpc>
                      </a:pPr>
                      <a:r>
                        <a:rPr sz="4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8.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</a:t>
                      </a:r>
                      <a:endParaRPr lang="en-US" altLang="en-US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33985" algn="l" rtl="0" eaLnBrk="0">
                        <a:lnSpc>
                          <a:spcPct val="87000"/>
                        </a:lnSpc>
                      </a:pPr>
                      <a:r>
                        <a:rPr sz="4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10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33350" algn="l" rtl="0" eaLnBrk="0">
                        <a:lnSpc>
                          <a:spcPct val="87000"/>
                        </a:lnSpc>
                      </a:pPr>
                      <a:r>
                        <a:rPr sz="4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10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BE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1" name="table 1151"/>
          <p:cNvGraphicFramePr>
            <a:graphicFrameLocks noGrp="1"/>
          </p:cNvGraphicFramePr>
          <p:nvPr/>
        </p:nvGraphicFramePr>
        <p:xfrm>
          <a:off x="1307325" y="838689"/>
          <a:ext cx="730250" cy="730250"/>
        </p:xfrm>
        <a:graphic>
          <a:graphicData uri="http://schemas.openxmlformats.org/drawingml/2006/table">
            <a:tbl>
              <a:tblPr/>
              <a:tblGrid>
                <a:gridCol w="365125"/>
                <a:gridCol w="365125"/>
              </a:tblGrid>
              <a:tr h="3651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45415" algn="l" rtl="0" eaLnBrk="0">
                        <a:lnSpc>
                          <a:spcPct val="87000"/>
                        </a:lnSpc>
                      </a:pPr>
                      <a:r>
                        <a:rPr sz="4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9.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endParaRPr lang="en-US" altLang="en-US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33350" algn="l" rtl="0" eaLnBrk="0">
                        <a:lnSpc>
                          <a:spcPct val="87000"/>
                        </a:lnSpc>
                      </a:pPr>
                      <a:r>
                        <a:rPr sz="4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10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33985" algn="l" rtl="0" eaLnBrk="0">
                        <a:lnSpc>
                          <a:spcPct val="87000"/>
                        </a:lnSpc>
                      </a:pPr>
                      <a:r>
                        <a:rPr sz="4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10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33350" algn="l" rtl="0" eaLnBrk="0">
                        <a:lnSpc>
                          <a:spcPct val="87000"/>
                        </a:lnSpc>
                      </a:pPr>
                      <a:r>
                        <a:rPr sz="4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10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BEEE"/>
                    </a:solidFill>
                  </a:tcPr>
                </a:tc>
              </a:tr>
            </a:tbl>
          </a:graphicData>
        </a:graphic>
      </p:graphicFrame>
      <p:sp>
        <p:nvSpPr>
          <p:cNvPr id="1152" name="textbox 1152"/>
          <p:cNvSpPr/>
          <p:nvPr/>
        </p:nvSpPr>
        <p:spPr>
          <a:xfrm>
            <a:off x="100220" y="66225"/>
            <a:ext cx="1950720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Analyzing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</a:t>
            </a:r>
            <a:r>
              <a:rPr sz="140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icies</a:t>
            </a:r>
            <a:endParaRPr lang="en-US" altLang="en-US" sz="1400" dirty="0"/>
          </a:p>
        </p:txBody>
      </p:sp>
      <p:sp>
        <p:nvSpPr>
          <p:cNvPr id="1153" name="textbox 1153"/>
          <p:cNvSpPr/>
          <p:nvPr/>
        </p:nvSpPr>
        <p:spPr>
          <a:xfrm>
            <a:off x="359946" y="517530"/>
            <a:ext cx="1088389" cy="156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Meaningless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detour?</a:t>
            </a:r>
            <a:endParaRPr lang="en-US" altLang="en-US" sz="900" dirty="0"/>
          </a:p>
        </p:txBody>
      </p:sp>
      <p:sp>
        <p:nvSpPr>
          <p:cNvPr id="1154" name="textbox 1154"/>
          <p:cNvSpPr/>
          <p:nvPr/>
        </p:nvSpPr>
        <p:spPr>
          <a:xfrm>
            <a:off x="794528" y="1648784"/>
            <a:ext cx="861060" cy="1435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800" spc="25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8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800" spc="25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800" spc="25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700" spc="2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endParaRPr lang="en-US" altLang="en-US" sz="700" dirty="0"/>
          </a:p>
        </p:txBody>
      </p:sp>
      <p:sp>
        <p:nvSpPr>
          <p:cNvPr id="1155" name="textbox 1155"/>
          <p:cNvSpPr/>
          <p:nvPr/>
        </p:nvSpPr>
        <p:spPr>
          <a:xfrm>
            <a:off x="3018183" y="1648784"/>
            <a:ext cx="747394" cy="1435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800" spc="24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8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</a:t>
            </a:r>
            <a:r>
              <a:rPr sz="800" spc="24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800" spc="24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Not</a:t>
            </a:r>
            <a:r>
              <a:rPr sz="700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endParaRPr lang="en-US" altLang="en-US" sz="700" dirty="0"/>
          </a:p>
        </p:txBody>
      </p:sp>
      <p:sp>
        <p:nvSpPr>
          <p:cNvPr id="1156" name="textbox 1156"/>
          <p:cNvSpPr/>
          <p:nvPr/>
        </p:nvSpPr>
        <p:spPr>
          <a:xfrm>
            <a:off x="76643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1157" name="textbox 1157"/>
          <p:cNvSpPr/>
          <p:nvPr/>
        </p:nvSpPr>
        <p:spPr>
          <a:xfrm>
            <a:off x="4321079" y="3316074"/>
            <a:ext cx="213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48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2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  <p:sp>
        <p:nvSpPr>
          <p:cNvPr id="1158" name="textbox 1158"/>
          <p:cNvSpPr/>
          <p:nvPr/>
        </p:nvSpPr>
        <p:spPr>
          <a:xfrm>
            <a:off x="3639457" y="788268"/>
            <a:ext cx="403225" cy="520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7000"/>
              </a:lnSpc>
            </a:pPr>
            <a:r>
              <a:rPr sz="200" spc="1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200" spc="1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                      </a:t>
            </a: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endParaRPr lang="en-US" altLang="en-US" sz="200" dirty="0"/>
          </a:p>
        </p:txBody>
      </p:sp>
      <p:sp>
        <p:nvSpPr>
          <p:cNvPr id="1159" name="textbox 1159"/>
          <p:cNvSpPr/>
          <p:nvPr/>
        </p:nvSpPr>
        <p:spPr>
          <a:xfrm>
            <a:off x="2798603" y="788268"/>
            <a:ext cx="403225" cy="520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7000"/>
              </a:lnSpc>
            </a:pPr>
            <a:r>
              <a:rPr sz="200" spc="1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200" spc="1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                      </a:t>
            </a: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endParaRPr lang="en-US" altLang="en-US" sz="200" dirty="0"/>
          </a:p>
        </p:txBody>
      </p:sp>
      <p:sp>
        <p:nvSpPr>
          <p:cNvPr id="1160" name="textbox 1160"/>
          <p:cNvSpPr/>
          <p:nvPr/>
        </p:nvSpPr>
        <p:spPr>
          <a:xfrm>
            <a:off x="1472736" y="788268"/>
            <a:ext cx="403225" cy="520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7000"/>
              </a:lnSpc>
            </a:pPr>
            <a:r>
              <a:rPr sz="200" spc="1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200" spc="1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                      </a:t>
            </a: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endParaRPr lang="en-US" altLang="en-US" sz="200" dirty="0"/>
          </a:p>
        </p:txBody>
      </p:sp>
      <p:sp>
        <p:nvSpPr>
          <p:cNvPr id="1161" name="path"/>
          <p:cNvSpPr/>
          <p:nvPr/>
        </p:nvSpPr>
        <p:spPr>
          <a:xfrm>
            <a:off x="2804759" y="1021754"/>
            <a:ext cx="22996" cy="146434"/>
          </a:xfrm>
          <a:custGeom>
            <a:avLst/>
            <a:gdLst/>
            <a:ahLst/>
            <a:cxnLst/>
            <a:rect l="0" t="0" r="0" b="0"/>
            <a:pathLst>
              <a:path w="36" h="230">
                <a:moveTo>
                  <a:pt x="18" y="229"/>
                </a:moveTo>
                <a:lnTo>
                  <a:pt x="18" y="0"/>
                </a:lnTo>
                <a:moveTo>
                  <a:pt x="18" y="229"/>
                </a:moveTo>
                <a:lnTo>
                  <a:pt x="32" y="174"/>
                </a:lnTo>
                <a:moveTo>
                  <a:pt x="18" y="229"/>
                </a:moveTo>
                <a:lnTo>
                  <a:pt x="3" y="174"/>
                </a:lnTo>
              </a:path>
            </a:pathLst>
          </a:custGeom>
          <a:noFill/>
          <a:ln w="4262" cap="flat">
            <a:solidFill>
              <a:srgbClr val="5F8926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62" name="path"/>
          <p:cNvSpPr/>
          <p:nvPr/>
        </p:nvSpPr>
        <p:spPr>
          <a:xfrm>
            <a:off x="1002745" y="1021754"/>
            <a:ext cx="22996" cy="146434"/>
          </a:xfrm>
          <a:custGeom>
            <a:avLst/>
            <a:gdLst/>
            <a:ahLst/>
            <a:cxnLst/>
            <a:rect l="0" t="0" r="0" b="0"/>
            <a:pathLst>
              <a:path w="36" h="230">
                <a:moveTo>
                  <a:pt x="18" y="229"/>
                </a:moveTo>
                <a:lnTo>
                  <a:pt x="18" y="0"/>
                </a:lnTo>
                <a:moveTo>
                  <a:pt x="18" y="229"/>
                </a:moveTo>
                <a:lnTo>
                  <a:pt x="32" y="174"/>
                </a:lnTo>
                <a:moveTo>
                  <a:pt x="18" y="229"/>
                </a:moveTo>
                <a:lnTo>
                  <a:pt x="3" y="174"/>
                </a:lnTo>
              </a:path>
            </a:pathLst>
          </a:custGeom>
          <a:noFill/>
          <a:ln w="4262" cap="flat">
            <a:solidFill>
              <a:srgbClr val="5F8926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63" name="path"/>
          <p:cNvSpPr/>
          <p:nvPr/>
        </p:nvSpPr>
        <p:spPr>
          <a:xfrm>
            <a:off x="649536" y="1374964"/>
            <a:ext cx="146434" cy="22996"/>
          </a:xfrm>
          <a:custGeom>
            <a:avLst/>
            <a:gdLst/>
            <a:ahLst/>
            <a:cxnLst/>
            <a:rect l="0" t="0" r="0" b="0"/>
            <a:pathLst>
              <a:path w="230" h="36">
                <a:moveTo>
                  <a:pt x="229" y="18"/>
                </a:moveTo>
                <a:lnTo>
                  <a:pt x="0" y="18"/>
                </a:lnTo>
                <a:moveTo>
                  <a:pt x="229" y="18"/>
                </a:moveTo>
                <a:lnTo>
                  <a:pt x="174" y="3"/>
                </a:lnTo>
                <a:moveTo>
                  <a:pt x="229" y="18"/>
                </a:moveTo>
                <a:lnTo>
                  <a:pt x="174" y="32"/>
                </a:lnTo>
              </a:path>
            </a:pathLst>
          </a:custGeom>
          <a:noFill/>
          <a:ln w="4262" cap="flat">
            <a:solidFill>
              <a:srgbClr val="5F8926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64" name="path"/>
          <p:cNvSpPr/>
          <p:nvPr/>
        </p:nvSpPr>
        <p:spPr>
          <a:xfrm>
            <a:off x="3034530" y="1010256"/>
            <a:ext cx="146434" cy="22996"/>
          </a:xfrm>
          <a:custGeom>
            <a:avLst/>
            <a:gdLst/>
            <a:ahLst/>
            <a:cxnLst/>
            <a:rect l="0" t="0" r="0" b="0"/>
            <a:pathLst>
              <a:path w="230" h="36">
                <a:moveTo>
                  <a:pt x="0" y="18"/>
                </a:moveTo>
                <a:lnTo>
                  <a:pt x="230" y="18"/>
                </a:lnTo>
                <a:moveTo>
                  <a:pt x="0" y="18"/>
                </a:moveTo>
                <a:lnTo>
                  <a:pt x="56" y="32"/>
                </a:lnTo>
                <a:moveTo>
                  <a:pt x="0" y="18"/>
                </a:moveTo>
                <a:lnTo>
                  <a:pt x="56" y="3"/>
                </a:lnTo>
              </a:path>
            </a:pathLst>
          </a:custGeom>
          <a:noFill/>
          <a:ln w="4262" cap="flat">
            <a:solidFill>
              <a:srgbClr val="5F8926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65" name="path"/>
          <p:cNvSpPr/>
          <p:nvPr/>
        </p:nvSpPr>
        <p:spPr>
          <a:xfrm>
            <a:off x="2816257" y="1374964"/>
            <a:ext cx="146434" cy="22996"/>
          </a:xfrm>
          <a:custGeom>
            <a:avLst/>
            <a:gdLst/>
            <a:ahLst/>
            <a:cxnLst/>
            <a:rect l="0" t="0" r="0" b="0"/>
            <a:pathLst>
              <a:path w="230" h="36">
                <a:moveTo>
                  <a:pt x="229" y="18"/>
                </a:moveTo>
                <a:lnTo>
                  <a:pt x="0" y="18"/>
                </a:lnTo>
                <a:moveTo>
                  <a:pt x="229" y="18"/>
                </a:moveTo>
                <a:lnTo>
                  <a:pt x="174" y="3"/>
                </a:lnTo>
                <a:moveTo>
                  <a:pt x="229" y="18"/>
                </a:moveTo>
                <a:lnTo>
                  <a:pt x="174" y="32"/>
                </a:lnTo>
              </a:path>
            </a:pathLst>
          </a:custGeom>
          <a:noFill/>
          <a:ln w="4262" cap="flat">
            <a:solidFill>
              <a:srgbClr val="5F8926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66" name="path"/>
          <p:cNvSpPr/>
          <p:nvPr/>
        </p:nvSpPr>
        <p:spPr>
          <a:xfrm>
            <a:off x="638037" y="1021754"/>
            <a:ext cx="22996" cy="146434"/>
          </a:xfrm>
          <a:custGeom>
            <a:avLst/>
            <a:gdLst/>
            <a:ahLst/>
            <a:cxnLst/>
            <a:rect l="0" t="0" r="0" b="0"/>
            <a:pathLst>
              <a:path w="36" h="230">
                <a:moveTo>
                  <a:pt x="18" y="229"/>
                </a:moveTo>
                <a:lnTo>
                  <a:pt x="18" y="0"/>
                </a:lnTo>
                <a:moveTo>
                  <a:pt x="18" y="229"/>
                </a:moveTo>
                <a:lnTo>
                  <a:pt x="32" y="174"/>
                </a:lnTo>
                <a:moveTo>
                  <a:pt x="18" y="229"/>
                </a:moveTo>
                <a:lnTo>
                  <a:pt x="3" y="174"/>
                </a:lnTo>
              </a:path>
            </a:pathLst>
          </a:custGeom>
          <a:noFill/>
          <a:ln w="4262" cap="flat">
            <a:solidFill>
              <a:srgbClr val="5F8926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67" name="rect"/>
          <p:cNvSpPr/>
          <p:nvPr/>
        </p:nvSpPr>
        <p:spPr>
          <a:xfrm>
            <a:off x="3167466" y="1372963"/>
            <a:ext cx="26997" cy="26997"/>
          </a:xfrm>
          <a:prstGeom prst="rect">
            <a:avLst/>
          </a:prstGeom>
          <a:solidFill>
            <a:srgbClr val="5F8926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68" name="rect"/>
          <p:cNvSpPr/>
          <p:nvPr/>
        </p:nvSpPr>
        <p:spPr>
          <a:xfrm>
            <a:off x="1000744" y="1372963"/>
            <a:ext cx="26997" cy="26997"/>
          </a:xfrm>
          <a:prstGeom prst="rect">
            <a:avLst/>
          </a:prstGeom>
          <a:solidFill>
            <a:srgbClr val="5F8926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69" name="textbox 1169"/>
          <p:cNvSpPr/>
          <p:nvPr/>
        </p:nvSpPr>
        <p:spPr>
          <a:xfrm>
            <a:off x="3435410" y="1364696"/>
            <a:ext cx="40640" cy="520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7000"/>
              </a:lnSpc>
            </a:pP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endParaRPr lang="en-US" altLang="en-US" sz="200" dirty="0"/>
          </a:p>
        </p:txBody>
      </p:sp>
      <p:sp>
        <p:nvSpPr>
          <p:cNvPr id="1170" name="textbox 1170"/>
          <p:cNvSpPr/>
          <p:nvPr/>
        </p:nvSpPr>
        <p:spPr>
          <a:xfrm>
            <a:off x="427834" y="1364696"/>
            <a:ext cx="40640" cy="520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7000"/>
              </a:lnSpc>
            </a:pP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endParaRPr lang="en-US" altLang="en-US" sz="200" dirty="0"/>
          </a:p>
        </p:txBody>
      </p:sp>
      <p:sp>
        <p:nvSpPr>
          <p:cNvPr id="1171" name="textbox 1171"/>
          <p:cNvSpPr/>
          <p:nvPr/>
        </p:nvSpPr>
        <p:spPr>
          <a:xfrm>
            <a:off x="1268689" y="1364696"/>
            <a:ext cx="40640" cy="520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7000"/>
              </a:lnSpc>
            </a:pP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endParaRPr lang="en-US" altLang="en-US" sz="200" dirty="0"/>
          </a:p>
        </p:txBody>
      </p:sp>
      <p:sp>
        <p:nvSpPr>
          <p:cNvPr id="1172" name="textbox 1172"/>
          <p:cNvSpPr/>
          <p:nvPr/>
        </p:nvSpPr>
        <p:spPr>
          <a:xfrm>
            <a:off x="2594556" y="1364696"/>
            <a:ext cx="40640" cy="520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7000"/>
              </a:lnSpc>
            </a:pP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endParaRPr lang="en-US" altLang="en-US" sz="200" dirty="0"/>
          </a:p>
        </p:txBody>
      </p:sp>
      <p:sp>
        <p:nvSpPr>
          <p:cNvPr id="1173" name="textbox 1173"/>
          <p:cNvSpPr/>
          <p:nvPr/>
        </p:nvSpPr>
        <p:spPr>
          <a:xfrm>
            <a:off x="3437683" y="999988"/>
            <a:ext cx="38734" cy="520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7000"/>
              </a:lnSpc>
            </a:pP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endParaRPr lang="en-US" altLang="en-US" sz="200" dirty="0"/>
          </a:p>
        </p:txBody>
      </p:sp>
      <p:sp>
        <p:nvSpPr>
          <p:cNvPr id="1174" name="textbox 1174"/>
          <p:cNvSpPr/>
          <p:nvPr/>
        </p:nvSpPr>
        <p:spPr>
          <a:xfrm>
            <a:off x="430108" y="999988"/>
            <a:ext cx="38734" cy="520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7000"/>
              </a:lnSpc>
            </a:pP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endParaRPr lang="en-US" altLang="en-US" sz="200" dirty="0"/>
          </a:p>
        </p:txBody>
      </p:sp>
      <p:sp>
        <p:nvSpPr>
          <p:cNvPr id="1175" name="textbox 1175"/>
          <p:cNvSpPr/>
          <p:nvPr/>
        </p:nvSpPr>
        <p:spPr>
          <a:xfrm>
            <a:off x="1270962" y="999988"/>
            <a:ext cx="38734" cy="520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7000"/>
              </a:lnSpc>
            </a:pP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endParaRPr lang="en-US" altLang="en-US" sz="200" dirty="0"/>
          </a:p>
        </p:txBody>
      </p:sp>
      <p:sp>
        <p:nvSpPr>
          <p:cNvPr id="1176" name="textbox 1176"/>
          <p:cNvSpPr/>
          <p:nvPr/>
        </p:nvSpPr>
        <p:spPr>
          <a:xfrm>
            <a:off x="2596829" y="999988"/>
            <a:ext cx="38734" cy="520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7000"/>
              </a:lnSpc>
            </a:pP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endParaRPr lang="en-US" altLang="en-US" sz="200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" name="picture 117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1178" name="textbox 1178"/>
          <p:cNvSpPr/>
          <p:nvPr/>
        </p:nvSpPr>
        <p:spPr>
          <a:xfrm>
            <a:off x="351848" y="1920257"/>
            <a:ext cx="3820159" cy="13411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not.</a:t>
            </a:r>
            <a:endParaRPr lang="en-US" altLang="en-US" sz="900" dirty="0"/>
          </a:p>
          <a:p>
            <a:pPr marL="12700" indent="2540" algn="l" rtl="0" eaLnBrk="0">
              <a:lnSpc>
                <a:spcPct val="149000"/>
              </a:lnSpc>
              <a:spcBef>
                <a:spcPts val="15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Question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Why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not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)?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Why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does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not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take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meaningless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detours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?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There</a:t>
            </a:r>
            <a:r>
              <a:rPr sz="900" spc="14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4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no</a:t>
            </a:r>
            <a:r>
              <a:rPr sz="900" spc="14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punishment</a:t>
            </a:r>
            <a:r>
              <a:rPr sz="900" spc="14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taking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detours</a:t>
            </a:r>
            <a:r>
              <a:rPr sz="900" spc="8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!</a:t>
            </a: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!</a:t>
            </a:r>
            <a:endParaRPr lang="en-US" altLang="en-US" sz="900" dirty="0"/>
          </a:p>
          <a:p>
            <a:pPr marL="20320" algn="l" rtl="0" eaLnBrk="0">
              <a:lnSpc>
                <a:spcPct val="84000"/>
              </a:lnSpc>
              <a:spcBef>
                <a:spcPts val="410"/>
              </a:spcBef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Due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discount</a:t>
            </a:r>
            <a:r>
              <a:rPr sz="900" spc="14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rate</a:t>
            </a:r>
            <a:r>
              <a:rPr sz="900" spc="11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!</a:t>
            </a:r>
            <a:endParaRPr lang="en-US" altLang="en-US" sz="900" dirty="0"/>
          </a:p>
          <a:p>
            <a:pPr marL="20320" algn="l" rtl="0" eaLnBrk="0">
              <a:lnSpc>
                <a:spcPts val="1100"/>
              </a:lnSpc>
              <a:spcBef>
                <a:spcPts val="515"/>
              </a:spcBef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):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return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70" baseline="47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1/(1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7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10.</a:t>
            </a:r>
            <a:endParaRPr lang="en-US" altLang="en-US" sz="900" dirty="0"/>
          </a:p>
          <a:p>
            <a:pPr algn="l" rtl="0" eaLnBrk="0">
              <a:lnSpc>
                <a:spcPct val="126000"/>
              </a:lnSpc>
            </a:pPr>
            <a:endParaRPr lang="en-US" altLang="en-US" sz="300" dirty="0"/>
          </a:p>
          <a:p>
            <a:pPr marL="20320" algn="l" rtl="0" eaLnBrk="0">
              <a:lnSpc>
                <a:spcPts val="1100"/>
              </a:lnSpc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):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return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60" baseline="47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60" baseline="47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6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60" baseline="47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/(1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6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8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.1</a:t>
            </a:r>
            <a:endParaRPr lang="en-US" altLang="en-US" sz="900" dirty="0"/>
          </a:p>
        </p:txBody>
      </p:sp>
      <p:sp>
        <p:nvSpPr>
          <p:cNvPr id="1179" name="rect"/>
          <p:cNvSpPr/>
          <p:nvPr/>
        </p:nvSpPr>
        <p:spPr>
          <a:xfrm>
            <a:off x="1273365" y="790046"/>
            <a:ext cx="777538" cy="797999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80" name="rect"/>
          <p:cNvSpPr/>
          <p:nvPr/>
        </p:nvSpPr>
        <p:spPr>
          <a:xfrm>
            <a:off x="2599232" y="790046"/>
            <a:ext cx="777537" cy="797999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81" name="rect"/>
          <p:cNvSpPr/>
          <p:nvPr/>
        </p:nvSpPr>
        <p:spPr>
          <a:xfrm>
            <a:off x="3440086" y="790046"/>
            <a:ext cx="777537" cy="797999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1182" name="table 1182"/>
          <p:cNvGraphicFramePr>
            <a:graphicFrameLocks noGrp="1"/>
          </p:cNvGraphicFramePr>
          <p:nvPr/>
        </p:nvGraphicFramePr>
        <p:xfrm>
          <a:off x="466471" y="800968"/>
          <a:ext cx="730250" cy="76835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365125"/>
                <a:gridCol w="365125"/>
              </a:tblGrid>
              <a:tr h="0">
                <a:tc gridSpan="2">
                  <a:txBody>
                    <a:bodyPr/>
                    <a:lstStyle/>
                    <a:p>
                      <a:pPr marL="177800" algn="l" rtl="0" eaLnBrk="0">
                        <a:lnSpc>
                          <a:spcPct val="87000"/>
                        </a:lnSpc>
                      </a:pPr>
                      <a:r>
                        <a:rPr sz="200" spc="1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</a:t>
                      </a:r>
                      <a:r>
                        <a:rPr sz="200" spc="1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" spc="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                                              </a:t>
                      </a:r>
                      <a:r>
                        <a:rPr sz="200" spc="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2</a:t>
                      </a:r>
                      <a:endParaRPr lang="en-US" altLang="en-US" sz="200" dirty="0"/>
                    </a:p>
                  </a:txBody>
                  <a:tcPr marL="0" marR="0" marT="13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49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BE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3" name="table 1183"/>
          <p:cNvGraphicFramePr>
            <a:graphicFrameLocks noGrp="1"/>
          </p:cNvGraphicFramePr>
          <p:nvPr/>
        </p:nvGraphicFramePr>
        <p:xfrm>
          <a:off x="2633193" y="838689"/>
          <a:ext cx="730250" cy="730250"/>
        </p:xfrm>
        <a:graphic>
          <a:graphicData uri="http://schemas.openxmlformats.org/drawingml/2006/table">
            <a:tbl>
              <a:tblPr/>
              <a:tblGrid>
                <a:gridCol w="365125"/>
                <a:gridCol w="365125"/>
              </a:tblGrid>
              <a:tr h="3651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BE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4" name="table 1184"/>
          <p:cNvGraphicFramePr>
            <a:graphicFrameLocks noGrp="1"/>
          </p:cNvGraphicFramePr>
          <p:nvPr/>
        </p:nvGraphicFramePr>
        <p:xfrm>
          <a:off x="3474047" y="838689"/>
          <a:ext cx="730250" cy="730250"/>
        </p:xfrm>
        <a:graphic>
          <a:graphicData uri="http://schemas.openxmlformats.org/drawingml/2006/table">
            <a:tbl>
              <a:tblPr/>
              <a:tblGrid>
                <a:gridCol w="365125"/>
                <a:gridCol w="365125"/>
              </a:tblGrid>
              <a:tr h="3651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45415" algn="l" rtl="0" eaLnBrk="0">
                        <a:lnSpc>
                          <a:spcPct val="87000"/>
                        </a:lnSpc>
                      </a:pPr>
                      <a:r>
                        <a:rPr sz="4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9.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endParaRPr lang="en-US" altLang="en-US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45415" algn="l" rtl="0" eaLnBrk="0">
                        <a:lnSpc>
                          <a:spcPct val="87000"/>
                        </a:lnSpc>
                      </a:pPr>
                      <a:r>
                        <a:rPr sz="4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8.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</a:t>
                      </a:r>
                      <a:endParaRPr lang="en-US" altLang="en-US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33985" algn="l" rtl="0" eaLnBrk="0">
                        <a:lnSpc>
                          <a:spcPct val="87000"/>
                        </a:lnSpc>
                      </a:pPr>
                      <a:r>
                        <a:rPr sz="4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10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33350" algn="l" rtl="0" eaLnBrk="0">
                        <a:lnSpc>
                          <a:spcPct val="87000"/>
                        </a:lnSpc>
                      </a:pPr>
                      <a:r>
                        <a:rPr sz="4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10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BE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5" name="table 1185"/>
          <p:cNvGraphicFramePr>
            <a:graphicFrameLocks noGrp="1"/>
          </p:cNvGraphicFramePr>
          <p:nvPr/>
        </p:nvGraphicFramePr>
        <p:xfrm>
          <a:off x="1307325" y="838689"/>
          <a:ext cx="730250" cy="730250"/>
        </p:xfrm>
        <a:graphic>
          <a:graphicData uri="http://schemas.openxmlformats.org/drawingml/2006/table">
            <a:tbl>
              <a:tblPr/>
              <a:tblGrid>
                <a:gridCol w="365125"/>
                <a:gridCol w="365125"/>
              </a:tblGrid>
              <a:tr h="3651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45415" algn="l" rtl="0" eaLnBrk="0">
                        <a:lnSpc>
                          <a:spcPct val="87000"/>
                        </a:lnSpc>
                      </a:pPr>
                      <a:r>
                        <a:rPr sz="4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9.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endParaRPr lang="en-US" altLang="en-US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33350" algn="l" rtl="0" eaLnBrk="0">
                        <a:lnSpc>
                          <a:spcPct val="87000"/>
                        </a:lnSpc>
                      </a:pPr>
                      <a:r>
                        <a:rPr sz="4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10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33985" algn="l" rtl="0" eaLnBrk="0">
                        <a:lnSpc>
                          <a:spcPct val="87000"/>
                        </a:lnSpc>
                      </a:pPr>
                      <a:r>
                        <a:rPr sz="4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10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33350" algn="l" rtl="0" eaLnBrk="0">
                        <a:lnSpc>
                          <a:spcPct val="87000"/>
                        </a:lnSpc>
                      </a:pPr>
                      <a:r>
                        <a:rPr sz="4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10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BEEE"/>
                    </a:solidFill>
                  </a:tcPr>
                </a:tc>
              </a:tr>
            </a:tbl>
          </a:graphicData>
        </a:graphic>
      </p:graphicFrame>
      <p:sp>
        <p:nvSpPr>
          <p:cNvPr id="1186" name="textbox 1186"/>
          <p:cNvSpPr/>
          <p:nvPr/>
        </p:nvSpPr>
        <p:spPr>
          <a:xfrm>
            <a:off x="100220" y="66225"/>
            <a:ext cx="1950720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Analyzing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</a:t>
            </a:r>
            <a:r>
              <a:rPr sz="140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icies</a:t>
            </a:r>
            <a:endParaRPr lang="en-US" altLang="en-US" sz="1400" dirty="0"/>
          </a:p>
        </p:txBody>
      </p:sp>
      <p:sp>
        <p:nvSpPr>
          <p:cNvPr id="1187" name="textbox 1187"/>
          <p:cNvSpPr/>
          <p:nvPr/>
        </p:nvSpPr>
        <p:spPr>
          <a:xfrm>
            <a:off x="359946" y="517530"/>
            <a:ext cx="1088389" cy="156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Meaningless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detour?</a:t>
            </a:r>
            <a:endParaRPr lang="en-US" altLang="en-US" sz="900" dirty="0"/>
          </a:p>
        </p:txBody>
      </p:sp>
      <p:sp>
        <p:nvSpPr>
          <p:cNvPr id="1188" name="textbox 1188"/>
          <p:cNvSpPr/>
          <p:nvPr/>
        </p:nvSpPr>
        <p:spPr>
          <a:xfrm>
            <a:off x="794528" y="1648784"/>
            <a:ext cx="861060" cy="1435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800" spc="25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8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800" spc="25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800" spc="25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700" spc="2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endParaRPr lang="en-US" altLang="en-US" sz="700" dirty="0"/>
          </a:p>
        </p:txBody>
      </p:sp>
      <p:sp>
        <p:nvSpPr>
          <p:cNvPr id="1189" name="textbox 1189"/>
          <p:cNvSpPr/>
          <p:nvPr/>
        </p:nvSpPr>
        <p:spPr>
          <a:xfrm>
            <a:off x="3018183" y="1648784"/>
            <a:ext cx="747394" cy="1435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800" spc="24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8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</a:t>
            </a:r>
            <a:r>
              <a:rPr sz="800" spc="24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800" spc="24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Not</a:t>
            </a:r>
            <a:r>
              <a:rPr sz="700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endParaRPr lang="en-US" altLang="en-US" sz="700" dirty="0"/>
          </a:p>
        </p:txBody>
      </p:sp>
      <p:sp>
        <p:nvSpPr>
          <p:cNvPr id="1190" name="textbox 1190"/>
          <p:cNvSpPr/>
          <p:nvPr/>
        </p:nvSpPr>
        <p:spPr>
          <a:xfrm>
            <a:off x="76641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1191" name="textbox 1191"/>
          <p:cNvSpPr/>
          <p:nvPr/>
        </p:nvSpPr>
        <p:spPr>
          <a:xfrm>
            <a:off x="4321077" y="3316074"/>
            <a:ext cx="213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48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2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  <p:sp>
        <p:nvSpPr>
          <p:cNvPr id="1192" name="textbox 1192"/>
          <p:cNvSpPr/>
          <p:nvPr/>
        </p:nvSpPr>
        <p:spPr>
          <a:xfrm>
            <a:off x="3639457" y="788268"/>
            <a:ext cx="403225" cy="520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7000"/>
              </a:lnSpc>
            </a:pPr>
            <a:r>
              <a:rPr sz="200" spc="1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200" spc="1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                      </a:t>
            </a: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endParaRPr lang="en-US" altLang="en-US" sz="200" dirty="0"/>
          </a:p>
        </p:txBody>
      </p:sp>
      <p:sp>
        <p:nvSpPr>
          <p:cNvPr id="1193" name="textbox 1193"/>
          <p:cNvSpPr/>
          <p:nvPr/>
        </p:nvSpPr>
        <p:spPr>
          <a:xfrm>
            <a:off x="2798603" y="788268"/>
            <a:ext cx="403225" cy="520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7000"/>
              </a:lnSpc>
            </a:pPr>
            <a:r>
              <a:rPr sz="200" spc="1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200" spc="1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                      </a:t>
            </a: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endParaRPr lang="en-US" altLang="en-US" sz="200" dirty="0"/>
          </a:p>
        </p:txBody>
      </p:sp>
      <p:sp>
        <p:nvSpPr>
          <p:cNvPr id="1194" name="textbox 1194"/>
          <p:cNvSpPr/>
          <p:nvPr/>
        </p:nvSpPr>
        <p:spPr>
          <a:xfrm>
            <a:off x="1472736" y="788268"/>
            <a:ext cx="403225" cy="520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7000"/>
              </a:lnSpc>
            </a:pPr>
            <a:r>
              <a:rPr sz="200" spc="1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200" spc="1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                      </a:t>
            </a: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endParaRPr lang="en-US" altLang="en-US" sz="200" dirty="0"/>
          </a:p>
        </p:txBody>
      </p:sp>
      <p:sp>
        <p:nvSpPr>
          <p:cNvPr id="1195" name="path"/>
          <p:cNvSpPr/>
          <p:nvPr/>
        </p:nvSpPr>
        <p:spPr>
          <a:xfrm>
            <a:off x="2804759" y="1021754"/>
            <a:ext cx="22996" cy="146434"/>
          </a:xfrm>
          <a:custGeom>
            <a:avLst/>
            <a:gdLst/>
            <a:ahLst/>
            <a:cxnLst/>
            <a:rect l="0" t="0" r="0" b="0"/>
            <a:pathLst>
              <a:path w="36" h="230">
                <a:moveTo>
                  <a:pt x="18" y="229"/>
                </a:moveTo>
                <a:lnTo>
                  <a:pt x="18" y="0"/>
                </a:lnTo>
                <a:moveTo>
                  <a:pt x="18" y="229"/>
                </a:moveTo>
                <a:lnTo>
                  <a:pt x="32" y="174"/>
                </a:lnTo>
                <a:moveTo>
                  <a:pt x="18" y="229"/>
                </a:moveTo>
                <a:lnTo>
                  <a:pt x="3" y="174"/>
                </a:lnTo>
              </a:path>
            </a:pathLst>
          </a:custGeom>
          <a:noFill/>
          <a:ln w="4262" cap="flat">
            <a:solidFill>
              <a:srgbClr val="5F8926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96" name="path"/>
          <p:cNvSpPr/>
          <p:nvPr/>
        </p:nvSpPr>
        <p:spPr>
          <a:xfrm>
            <a:off x="1002745" y="1021754"/>
            <a:ext cx="22996" cy="146434"/>
          </a:xfrm>
          <a:custGeom>
            <a:avLst/>
            <a:gdLst/>
            <a:ahLst/>
            <a:cxnLst/>
            <a:rect l="0" t="0" r="0" b="0"/>
            <a:pathLst>
              <a:path w="36" h="230">
                <a:moveTo>
                  <a:pt x="18" y="229"/>
                </a:moveTo>
                <a:lnTo>
                  <a:pt x="18" y="0"/>
                </a:lnTo>
                <a:moveTo>
                  <a:pt x="18" y="229"/>
                </a:moveTo>
                <a:lnTo>
                  <a:pt x="32" y="174"/>
                </a:lnTo>
                <a:moveTo>
                  <a:pt x="18" y="229"/>
                </a:moveTo>
                <a:lnTo>
                  <a:pt x="3" y="174"/>
                </a:lnTo>
              </a:path>
            </a:pathLst>
          </a:custGeom>
          <a:noFill/>
          <a:ln w="4262" cap="flat">
            <a:solidFill>
              <a:srgbClr val="5F8926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97" name="path"/>
          <p:cNvSpPr/>
          <p:nvPr/>
        </p:nvSpPr>
        <p:spPr>
          <a:xfrm>
            <a:off x="649536" y="1374964"/>
            <a:ext cx="146434" cy="22996"/>
          </a:xfrm>
          <a:custGeom>
            <a:avLst/>
            <a:gdLst/>
            <a:ahLst/>
            <a:cxnLst/>
            <a:rect l="0" t="0" r="0" b="0"/>
            <a:pathLst>
              <a:path w="230" h="36">
                <a:moveTo>
                  <a:pt x="229" y="18"/>
                </a:moveTo>
                <a:lnTo>
                  <a:pt x="0" y="18"/>
                </a:lnTo>
                <a:moveTo>
                  <a:pt x="229" y="18"/>
                </a:moveTo>
                <a:lnTo>
                  <a:pt x="174" y="3"/>
                </a:lnTo>
                <a:moveTo>
                  <a:pt x="229" y="18"/>
                </a:moveTo>
                <a:lnTo>
                  <a:pt x="174" y="32"/>
                </a:lnTo>
              </a:path>
            </a:pathLst>
          </a:custGeom>
          <a:noFill/>
          <a:ln w="4262" cap="flat">
            <a:solidFill>
              <a:srgbClr val="5F8926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98" name="path"/>
          <p:cNvSpPr/>
          <p:nvPr/>
        </p:nvSpPr>
        <p:spPr>
          <a:xfrm>
            <a:off x="3034530" y="1010256"/>
            <a:ext cx="146434" cy="22996"/>
          </a:xfrm>
          <a:custGeom>
            <a:avLst/>
            <a:gdLst/>
            <a:ahLst/>
            <a:cxnLst/>
            <a:rect l="0" t="0" r="0" b="0"/>
            <a:pathLst>
              <a:path w="230" h="36">
                <a:moveTo>
                  <a:pt x="0" y="18"/>
                </a:moveTo>
                <a:lnTo>
                  <a:pt x="230" y="18"/>
                </a:lnTo>
                <a:moveTo>
                  <a:pt x="0" y="18"/>
                </a:moveTo>
                <a:lnTo>
                  <a:pt x="56" y="32"/>
                </a:lnTo>
                <a:moveTo>
                  <a:pt x="0" y="18"/>
                </a:moveTo>
                <a:lnTo>
                  <a:pt x="56" y="3"/>
                </a:lnTo>
              </a:path>
            </a:pathLst>
          </a:custGeom>
          <a:noFill/>
          <a:ln w="4262" cap="flat">
            <a:solidFill>
              <a:srgbClr val="5F8926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99" name="path"/>
          <p:cNvSpPr/>
          <p:nvPr/>
        </p:nvSpPr>
        <p:spPr>
          <a:xfrm>
            <a:off x="2816257" y="1374964"/>
            <a:ext cx="146434" cy="22996"/>
          </a:xfrm>
          <a:custGeom>
            <a:avLst/>
            <a:gdLst/>
            <a:ahLst/>
            <a:cxnLst/>
            <a:rect l="0" t="0" r="0" b="0"/>
            <a:pathLst>
              <a:path w="230" h="36">
                <a:moveTo>
                  <a:pt x="229" y="18"/>
                </a:moveTo>
                <a:lnTo>
                  <a:pt x="0" y="18"/>
                </a:lnTo>
                <a:moveTo>
                  <a:pt x="229" y="18"/>
                </a:moveTo>
                <a:lnTo>
                  <a:pt x="174" y="3"/>
                </a:lnTo>
                <a:moveTo>
                  <a:pt x="229" y="18"/>
                </a:moveTo>
                <a:lnTo>
                  <a:pt x="174" y="32"/>
                </a:lnTo>
              </a:path>
            </a:pathLst>
          </a:custGeom>
          <a:noFill/>
          <a:ln w="4262" cap="flat">
            <a:solidFill>
              <a:srgbClr val="5F8926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00" name="path"/>
          <p:cNvSpPr/>
          <p:nvPr/>
        </p:nvSpPr>
        <p:spPr>
          <a:xfrm>
            <a:off x="638037" y="1021754"/>
            <a:ext cx="22996" cy="146434"/>
          </a:xfrm>
          <a:custGeom>
            <a:avLst/>
            <a:gdLst/>
            <a:ahLst/>
            <a:cxnLst/>
            <a:rect l="0" t="0" r="0" b="0"/>
            <a:pathLst>
              <a:path w="36" h="230">
                <a:moveTo>
                  <a:pt x="18" y="229"/>
                </a:moveTo>
                <a:lnTo>
                  <a:pt x="18" y="0"/>
                </a:lnTo>
                <a:moveTo>
                  <a:pt x="18" y="229"/>
                </a:moveTo>
                <a:lnTo>
                  <a:pt x="32" y="174"/>
                </a:lnTo>
                <a:moveTo>
                  <a:pt x="18" y="229"/>
                </a:moveTo>
                <a:lnTo>
                  <a:pt x="3" y="174"/>
                </a:lnTo>
              </a:path>
            </a:pathLst>
          </a:custGeom>
          <a:noFill/>
          <a:ln w="4262" cap="flat">
            <a:solidFill>
              <a:srgbClr val="5F8926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01" name="rect"/>
          <p:cNvSpPr/>
          <p:nvPr/>
        </p:nvSpPr>
        <p:spPr>
          <a:xfrm>
            <a:off x="3167466" y="1372963"/>
            <a:ext cx="26997" cy="26997"/>
          </a:xfrm>
          <a:prstGeom prst="rect">
            <a:avLst/>
          </a:prstGeom>
          <a:solidFill>
            <a:srgbClr val="5F8926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02" name="rect"/>
          <p:cNvSpPr/>
          <p:nvPr/>
        </p:nvSpPr>
        <p:spPr>
          <a:xfrm>
            <a:off x="1000744" y="1372963"/>
            <a:ext cx="26997" cy="26997"/>
          </a:xfrm>
          <a:prstGeom prst="rect">
            <a:avLst/>
          </a:prstGeom>
          <a:solidFill>
            <a:srgbClr val="5F8926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03" name="textbox 1203"/>
          <p:cNvSpPr/>
          <p:nvPr/>
        </p:nvSpPr>
        <p:spPr>
          <a:xfrm>
            <a:off x="3435410" y="1364696"/>
            <a:ext cx="40640" cy="520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7000"/>
              </a:lnSpc>
            </a:pP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endParaRPr lang="en-US" altLang="en-US" sz="200" dirty="0"/>
          </a:p>
        </p:txBody>
      </p:sp>
      <p:sp>
        <p:nvSpPr>
          <p:cNvPr id="1204" name="textbox 1204"/>
          <p:cNvSpPr/>
          <p:nvPr/>
        </p:nvSpPr>
        <p:spPr>
          <a:xfrm>
            <a:off x="427834" y="1364696"/>
            <a:ext cx="40640" cy="520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7000"/>
              </a:lnSpc>
            </a:pP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endParaRPr lang="en-US" altLang="en-US" sz="200" dirty="0"/>
          </a:p>
        </p:txBody>
      </p:sp>
      <p:sp>
        <p:nvSpPr>
          <p:cNvPr id="1205" name="textbox 1205"/>
          <p:cNvSpPr/>
          <p:nvPr/>
        </p:nvSpPr>
        <p:spPr>
          <a:xfrm>
            <a:off x="1268689" y="1364696"/>
            <a:ext cx="40640" cy="520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7000"/>
              </a:lnSpc>
            </a:pP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endParaRPr lang="en-US" altLang="en-US" sz="200" dirty="0"/>
          </a:p>
        </p:txBody>
      </p:sp>
      <p:sp>
        <p:nvSpPr>
          <p:cNvPr id="1206" name="textbox 1206"/>
          <p:cNvSpPr/>
          <p:nvPr/>
        </p:nvSpPr>
        <p:spPr>
          <a:xfrm>
            <a:off x="2594556" y="1364696"/>
            <a:ext cx="40640" cy="520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7000"/>
              </a:lnSpc>
            </a:pP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endParaRPr lang="en-US" altLang="en-US" sz="200" dirty="0"/>
          </a:p>
        </p:txBody>
      </p:sp>
      <p:sp>
        <p:nvSpPr>
          <p:cNvPr id="1207" name="textbox 1207"/>
          <p:cNvSpPr/>
          <p:nvPr/>
        </p:nvSpPr>
        <p:spPr>
          <a:xfrm>
            <a:off x="3437683" y="999988"/>
            <a:ext cx="38734" cy="520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7000"/>
              </a:lnSpc>
            </a:pP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endParaRPr lang="en-US" altLang="en-US" sz="200" dirty="0"/>
          </a:p>
        </p:txBody>
      </p:sp>
      <p:sp>
        <p:nvSpPr>
          <p:cNvPr id="1208" name="textbox 1208"/>
          <p:cNvSpPr/>
          <p:nvPr/>
        </p:nvSpPr>
        <p:spPr>
          <a:xfrm>
            <a:off x="430108" y="999988"/>
            <a:ext cx="38734" cy="520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7000"/>
              </a:lnSpc>
            </a:pP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endParaRPr lang="en-US" altLang="en-US" sz="200" dirty="0"/>
          </a:p>
        </p:txBody>
      </p:sp>
      <p:sp>
        <p:nvSpPr>
          <p:cNvPr id="1209" name="textbox 1209"/>
          <p:cNvSpPr/>
          <p:nvPr/>
        </p:nvSpPr>
        <p:spPr>
          <a:xfrm>
            <a:off x="1270962" y="999988"/>
            <a:ext cx="38734" cy="520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7000"/>
              </a:lnSpc>
            </a:pP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endParaRPr lang="en-US" altLang="en-US" sz="200" dirty="0"/>
          </a:p>
        </p:txBody>
      </p:sp>
      <p:sp>
        <p:nvSpPr>
          <p:cNvPr id="1210" name="textbox 1210"/>
          <p:cNvSpPr/>
          <p:nvPr/>
        </p:nvSpPr>
        <p:spPr>
          <a:xfrm>
            <a:off x="2596829" y="999988"/>
            <a:ext cx="38734" cy="520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7000"/>
              </a:lnSpc>
            </a:pP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endParaRPr lang="en-US" altLang="en-US" sz="20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1" name="picture 12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1212" name="textbox 1212"/>
          <p:cNvSpPr/>
          <p:nvPr/>
        </p:nvSpPr>
        <p:spPr>
          <a:xfrm>
            <a:off x="351848" y="1920257"/>
            <a:ext cx="3820159" cy="13411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not.</a:t>
            </a:r>
            <a:endParaRPr lang="en-US" altLang="en-US" sz="900" dirty="0"/>
          </a:p>
          <a:p>
            <a:pPr marL="12700" indent="2540" algn="l" rtl="0" eaLnBrk="0">
              <a:lnSpc>
                <a:spcPct val="149000"/>
              </a:lnSpc>
              <a:spcBef>
                <a:spcPts val="15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Question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Why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not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)?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Why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does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not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take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meaningless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detours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?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There</a:t>
            </a:r>
            <a:r>
              <a:rPr sz="900" spc="14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4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no</a:t>
            </a:r>
            <a:r>
              <a:rPr sz="900" spc="14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punishment</a:t>
            </a:r>
            <a:r>
              <a:rPr sz="900" spc="14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taking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detours</a:t>
            </a:r>
            <a:r>
              <a:rPr sz="900" spc="8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!</a:t>
            </a: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!</a:t>
            </a:r>
            <a:endParaRPr lang="en-US" altLang="en-US" sz="900" dirty="0"/>
          </a:p>
          <a:p>
            <a:pPr marL="20320" algn="l" rtl="0" eaLnBrk="0">
              <a:lnSpc>
                <a:spcPct val="84000"/>
              </a:lnSpc>
              <a:spcBef>
                <a:spcPts val="410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Due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discount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rate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!</a:t>
            </a:r>
            <a:endParaRPr lang="en-US" altLang="en-US" sz="900" dirty="0"/>
          </a:p>
          <a:p>
            <a:pPr marL="20320" algn="l" rtl="0" eaLnBrk="0">
              <a:lnSpc>
                <a:spcPts val="1100"/>
              </a:lnSpc>
              <a:spcBef>
                <a:spcPts val="515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):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return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70" baseline="4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1/(1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10.</a:t>
            </a:r>
            <a:endParaRPr lang="en-US" altLang="en-US" sz="900" dirty="0"/>
          </a:p>
          <a:p>
            <a:pPr algn="l" rtl="0" eaLnBrk="0">
              <a:lnSpc>
                <a:spcPct val="126000"/>
              </a:lnSpc>
            </a:pPr>
            <a:endParaRPr lang="en-US" altLang="en-US" sz="300" dirty="0"/>
          </a:p>
          <a:p>
            <a:pPr marL="20320" algn="l" rtl="0" eaLnBrk="0">
              <a:lnSpc>
                <a:spcPts val="11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):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return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60" baseline="4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60" baseline="4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6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1000" spc="60" baseline="4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/(1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8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.1</a:t>
            </a:r>
            <a:endParaRPr lang="en-US" altLang="en-US" sz="900" dirty="0"/>
          </a:p>
        </p:txBody>
      </p:sp>
      <p:sp>
        <p:nvSpPr>
          <p:cNvPr id="1213" name="rect"/>
          <p:cNvSpPr/>
          <p:nvPr/>
        </p:nvSpPr>
        <p:spPr>
          <a:xfrm>
            <a:off x="1273365" y="790046"/>
            <a:ext cx="777538" cy="797999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14" name="rect"/>
          <p:cNvSpPr/>
          <p:nvPr/>
        </p:nvSpPr>
        <p:spPr>
          <a:xfrm>
            <a:off x="2599232" y="790046"/>
            <a:ext cx="777537" cy="797999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15" name="rect"/>
          <p:cNvSpPr/>
          <p:nvPr/>
        </p:nvSpPr>
        <p:spPr>
          <a:xfrm>
            <a:off x="3440086" y="790046"/>
            <a:ext cx="777537" cy="797999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1216" name="table 1216"/>
          <p:cNvGraphicFramePr>
            <a:graphicFrameLocks noGrp="1"/>
          </p:cNvGraphicFramePr>
          <p:nvPr/>
        </p:nvGraphicFramePr>
        <p:xfrm>
          <a:off x="466471" y="800968"/>
          <a:ext cx="730250" cy="76835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365125"/>
                <a:gridCol w="365125"/>
              </a:tblGrid>
              <a:tr h="0">
                <a:tc gridSpan="2">
                  <a:txBody>
                    <a:bodyPr/>
                    <a:lstStyle/>
                    <a:p>
                      <a:pPr marL="177800" algn="l" rtl="0" eaLnBrk="0">
                        <a:lnSpc>
                          <a:spcPct val="87000"/>
                        </a:lnSpc>
                      </a:pPr>
                      <a:r>
                        <a:rPr sz="200" spc="1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</a:t>
                      </a:r>
                      <a:r>
                        <a:rPr sz="200" spc="1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" spc="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                                              </a:t>
                      </a:r>
                      <a:r>
                        <a:rPr sz="200" spc="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2</a:t>
                      </a:r>
                      <a:endParaRPr lang="en-US" altLang="en-US" sz="200" dirty="0"/>
                    </a:p>
                  </a:txBody>
                  <a:tcPr marL="0" marR="0" marT="13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49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BE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7" name="table 1217"/>
          <p:cNvGraphicFramePr>
            <a:graphicFrameLocks noGrp="1"/>
          </p:cNvGraphicFramePr>
          <p:nvPr/>
        </p:nvGraphicFramePr>
        <p:xfrm>
          <a:off x="2633193" y="838689"/>
          <a:ext cx="730250" cy="730250"/>
        </p:xfrm>
        <a:graphic>
          <a:graphicData uri="http://schemas.openxmlformats.org/drawingml/2006/table">
            <a:tbl>
              <a:tblPr/>
              <a:tblGrid>
                <a:gridCol w="365125"/>
                <a:gridCol w="365125"/>
              </a:tblGrid>
              <a:tr h="3651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BE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8" name="table 1218"/>
          <p:cNvGraphicFramePr>
            <a:graphicFrameLocks noGrp="1"/>
          </p:cNvGraphicFramePr>
          <p:nvPr/>
        </p:nvGraphicFramePr>
        <p:xfrm>
          <a:off x="3474047" y="838689"/>
          <a:ext cx="730250" cy="730250"/>
        </p:xfrm>
        <a:graphic>
          <a:graphicData uri="http://schemas.openxmlformats.org/drawingml/2006/table">
            <a:tbl>
              <a:tblPr/>
              <a:tblGrid>
                <a:gridCol w="365125"/>
                <a:gridCol w="365125"/>
              </a:tblGrid>
              <a:tr h="3651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45415" algn="l" rtl="0" eaLnBrk="0">
                        <a:lnSpc>
                          <a:spcPct val="87000"/>
                        </a:lnSpc>
                      </a:pPr>
                      <a:r>
                        <a:rPr sz="4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9.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endParaRPr lang="en-US" altLang="en-US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45415" algn="l" rtl="0" eaLnBrk="0">
                        <a:lnSpc>
                          <a:spcPct val="87000"/>
                        </a:lnSpc>
                      </a:pPr>
                      <a:r>
                        <a:rPr sz="4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8.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</a:t>
                      </a:r>
                      <a:endParaRPr lang="en-US" altLang="en-US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33985" algn="l" rtl="0" eaLnBrk="0">
                        <a:lnSpc>
                          <a:spcPct val="87000"/>
                        </a:lnSpc>
                      </a:pPr>
                      <a:r>
                        <a:rPr sz="4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10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33350" algn="l" rtl="0" eaLnBrk="0">
                        <a:lnSpc>
                          <a:spcPct val="87000"/>
                        </a:lnSpc>
                      </a:pPr>
                      <a:r>
                        <a:rPr sz="4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10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BE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9" name="table 1219"/>
          <p:cNvGraphicFramePr>
            <a:graphicFrameLocks noGrp="1"/>
          </p:cNvGraphicFramePr>
          <p:nvPr/>
        </p:nvGraphicFramePr>
        <p:xfrm>
          <a:off x="1307325" y="838689"/>
          <a:ext cx="730250" cy="730250"/>
        </p:xfrm>
        <a:graphic>
          <a:graphicData uri="http://schemas.openxmlformats.org/drawingml/2006/table">
            <a:tbl>
              <a:tblPr/>
              <a:tblGrid>
                <a:gridCol w="365125"/>
                <a:gridCol w="365125"/>
              </a:tblGrid>
              <a:tr h="3651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45415" algn="l" rtl="0" eaLnBrk="0">
                        <a:lnSpc>
                          <a:spcPct val="87000"/>
                        </a:lnSpc>
                      </a:pPr>
                      <a:r>
                        <a:rPr sz="4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9.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endParaRPr lang="en-US" altLang="en-US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/>
                    </a:p>
                    <a:p>
                      <a:pPr marL="133350" algn="l" rtl="0" eaLnBrk="0">
                        <a:lnSpc>
                          <a:spcPct val="87000"/>
                        </a:lnSpc>
                      </a:pPr>
                      <a:r>
                        <a:rPr sz="4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10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33985" algn="l" rtl="0" eaLnBrk="0">
                        <a:lnSpc>
                          <a:spcPct val="87000"/>
                        </a:lnSpc>
                      </a:pPr>
                      <a:r>
                        <a:rPr sz="4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10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133350" algn="l" rtl="0" eaLnBrk="0">
                        <a:lnSpc>
                          <a:spcPct val="87000"/>
                        </a:lnSpc>
                      </a:pPr>
                      <a:r>
                        <a:rPr sz="4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10</a:t>
                      </a:r>
                      <a:r>
                        <a:rPr sz="4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.0</a:t>
                      </a:r>
                      <a:endParaRPr lang="en-US" altLang="en-US" sz="4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BEEE"/>
                    </a:solidFill>
                  </a:tcPr>
                </a:tc>
              </a:tr>
            </a:tbl>
          </a:graphicData>
        </a:graphic>
      </p:graphicFrame>
      <p:sp>
        <p:nvSpPr>
          <p:cNvPr id="1220" name="textbox 1220"/>
          <p:cNvSpPr/>
          <p:nvPr/>
        </p:nvSpPr>
        <p:spPr>
          <a:xfrm>
            <a:off x="100220" y="66225"/>
            <a:ext cx="1950720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Analyzing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</a:t>
            </a:r>
            <a:r>
              <a:rPr sz="140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icies</a:t>
            </a:r>
            <a:endParaRPr lang="en-US" altLang="en-US" sz="1400" dirty="0"/>
          </a:p>
        </p:txBody>
      </p:sp>
      <p:sp>
        <p:nvSpPr>
          <p:cNvPr id="1221" name="textbox 1221"/>
          <p:cNvSpPr/>
          <p:nvPr/>
        </p:nvSpPr>
        <p:spPr>
          <a:xfrm>
            <a:off x="359946" y="517530"/>
            <a:ext cx="1088389" cy="156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Meaningless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detour?</a:t>
            </a:r>
            <a:endParaRPr lang="en-US" altLang="en-US" sz="900" dirty="0"/>
          </a:p>
        </p:txBody>
      </p:sp>
      <p:sp>
        <p:nvSpPr>
          <p:cNvPr id="1222" name="textbox 1222"/>
          <p:cNvSpPr/>
          <p:nvPr/>
        </p:nvSpPr>
        <p:spPr>
          <a:xfrm>
            <a:off x="794528" y="1648784"/>
            <a:ext cx="861060" cy="1435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800" spc="25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8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800" spc="25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800" spc="25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700" spc="2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endParaRPr lang="en-US" altLang="en-US" sz="700" dirty="0"/>
          </a:p>
        </p:txBody>
      </p:sp>
      <p:sp>
        <p:nvSpPr>
          <p:cNvPr id="1223" name="textbox 1223"/>
          <p:cNvSpPr/>
          <p:nvPr/>
        </p:nvSpPr>
        <p:spPr>
          <a:xfrm>
            <a:off x="3018183" y="1648784"/>
            <a:ext cx="747394" cy="1435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800" spc="24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800" spc="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</a:t>
            </a:r>
            <a:r>
              <a:rPr sz="800" spc="24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800" spc="240" dirty="0">
                <a:solidFill>
                  <a:srgbClr val="00008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Not</a:t>
            </a:r>
            <a:r>
              <a:rPr sz="700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endParaRPr lang="en-US" altLang="en-US" sz="700" dirty="0"/>
          </a:p>
        </p:txBody>
      </p:sp>
      <p:sp>
        <p:nvSpPr>
          <p:cNvPr id="1224" name="textbox 1224"/>
          <p:cNvSpPr/>
          <p:nvPr/>
        </p:nvSpPr>
        <p:spPr>
          <a:xfrm>
            <a:off x="76641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1225" name="textbox 1225"/>
          <p:cNvSpPr/>
          <p:nvPr/>
        </p:nvSpPr>
        <p:spPr>
          <a:xfrm>
            <a:off x="4321077" y="3316074"/>
            <a:ext cx="213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48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2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  <p:sp>
        <p:nvSpPr>
          <p:cNvPr id="1226" name="textbox 1226"/>
          <p:cNvSpPr/>
          <p:nvPr/>
        </p:nvSpPr>
        <p:spPr>
          <a:xfrm>
            <a:off x="3639457" y="788268"/>
            <a:ext cx="403225" cy="520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7000"/>
              </a:lnSpc>
            </a:pPr>
            <a:r>
              <a:rPr sz="200" spc="1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200" spc="1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                      </a:t>
            </a: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endParaRPr lang="en-US" altLang="en-US" sz="200" dirty="0"/>
          </a:p>
        </p:txBody>
      </p:sp>
      <p:sp>
        <p:nvSpPr>
          <p:cNvPr id="1227" name="textbox 1227"/>
          <p:cNvSpPr/>
          <p:nvPr/>
        </p:nvSpPr>
        <p:spPr>
          <a:xfrm>
            <a:off x="2798603" y="788268"/>
            <a:ext cx="403225" cy="520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7000"/>
              </a:lnSpc>
            </a:pPr>
            <a:r>
              <a:rPr sz="200" spc="1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200" spc="1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                      </a:t>
            </a: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endParaRPr lang="en-US" altLang="en-US" sz="200" dirty="0"/>
          </a:p>
        </p:txBody>
      </p:sp>
      <p:sp>
        <p:nvSpPr>
          <p:cNvPr id="1228" name="textbox 1228"/>
          <p:cNvSpPr/>
          <p:nvPr/>
        </p:nvSpPr>
        <p:spPr>
          <a:xfrm>
            <a:off x="1472736" y="788268"/>
            <a:ext cx="403225" cy="520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7000"/>
              </a:lnSpc>
            </a:pPr>
            <a:r>
              <a:rPr sz="200" spc="1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200" spc="1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                      </a:t>
            </a: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endParaRPr lang="en-US" altLang="en-US" sz="200" dirty="0"/>
          </a:p>
        </p:txBody>
      </p:sp>
      <p:sp>
        <p:nvSpPr>
          <p:cNvPr id="1229" name="path"/>
          <p:cNvSpPr/>
          <p:nvPr/>
        </p:nvSpPr>
        <p:spPr>
          <a:xfrm>
            <a:off x="2804759" y="1021754"/>
            <a:ext cx="22996" cy="146434"/>
          </a:xfrm>
          <a:custGeom>
            <a:avLst/>
            <a:gdLst/>
            <a:ahLst/>
            <a:cxnLst/>
            <a:rect l="0" t="0" r="0" b="0"/>
            <a:pathLst>
              <a:path w="36" h="230">
                <a:moveTo>
                  <a:pt x="18" y="229"/>
                </a:moveTo>
                <a:lnTo>
                  <a:pt x="18" y="0"/>
                </a:lnTo>
                <a:moveTo>
                  <a:pt x="18" y="229"/>
                </a:moveTo>
                <a:lnTo>
                  <a:pt x="32" y="174"/>
                </a:lnTo>
                <a:moveTo>
                  <a:pt x="18" y="229"/>
                </a:moveTo>
                <a:lnTo>
                  <a:pt x="3" y="174"/>
                </a:lnTo>
              </a:path>
            </a:pathLst>
          </a:custGeom>
          <a:noFill/>
          <a:ln w="4262" cap="flat">
            <a:solidFill>
              <a:srgbClr val="5F8926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30" name="path"/>
          <p:cNvSpPr/>
          <p:nvPr/>
        </p:nvSpPr>
        <p:spPr>
          <a:xfrm>
            <a:off x="1002745" y="1021754"/>
            <a:ext cx="22996" cy="146434"/>
          </a:xfrm>
          <a:custGeom>
            <a:avLst/>
            <a:gdLst/>
            <a:ahLst/>
            <a:cxnLst/>
            <a:rect l="0" t="0" r="0" b="0"/>
            <a:pathLst>
              <a:path w="36" h="230">
                <a:moveTo>
                  <a:pt x="18" y="229"/>
                </a:moveTo>
                <a:lnTo>
                  <a:pt x="18" y="0"/>
                </a:lnTo>
                <a:moveTo>
                  <a:pt x="18" y="229"/>
                </a:moveTo>
                <a:lnTo>
                  <a:pt x="32" y="174"/>
                </a:lnTo>
                <a:moveTo>
                  <a:pt x="18" y="229"/>
                </a:moveTo>
                <a:lnTo>
                  <a:pt x="3" y="174"/>
                </a:lnTo>
              </a:path>
            </a:pathLst>
          </a:custGeom>
          <a:noFill/>
          <a:ln w="4262" cap="flat">
            <a:solidFill>
              <a:srgbClr val="5F8926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31" name="path"/>
          <p:cNvSpPr/>
          <p:nvPr/>
        </p:nvSpPr>
        <p:spPr>
          <a:xfrm>
            <a:off x="649536" y="1374964"/>
            <a:ext cx="146434" cy="22996"/>
          </a:xfrm>
          <a:custGeom>
            <a:avLst/>
            <a:gdLst/>
            <a:ahLst/>
            <a:cxnLst/>
            <a:rect l="0" t="0" r="0" b="0"/>
            <a:pathLst>
              <a:path w="230" h="36">
                <a:moveTo>
                  <a:pt x="229" y="18"/>
                </a:moveTo>
                <a:lnTo>
                  <a:pt x="0" y="18"/>
                </a:lnTo>
                <a:moveTo>
                  <a:pt x="229" y="18"/>
                </a:moveTo>
                <a:lnTo>
                  <a:pt x="174" y="3"/>
                </a:lnTo>
                <a:moveTo>
                  <a:pt x="229" y="18"/>
                </a:moveTo>
                <a:lnTo>
                  <a:pt x="174" y="32"/>
                </a:lnTo>
              </a:path>
            </a:pathLst>
          </a:custGeom>
          <a:noFill/>
          <a:ln w="4262" cap="flat">
            <a:solidFill>
              <a:srgbClr val="5F8926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32" name="path"/>
          <p:cNvSpPr/>
          <p:nvPr/>
        </p:nvSpPr>
        <p:spPr>
          <a:xfrm>
            <a:off x="3034530" y="1010256"/>
            <a:ext cx="146434" cy="22996"/>
          </a:xfrm>
          <a:custGeom>
            <a:avLst/>
            <a:gdLst/>
            <a:ahLst/>
            <a:cxnLst/>
            <a:rect l="0" t="0" r="0" b="0"/>
            <a:pathLst>
              <a:path w="230" h="36">
                <a:moveTo>
                  <a:pt x="0" y="18"/>
                </a:moveTo>
                <a:lnTo>
                  <a:pt x="230" y="18"/>
                </a:lnTo>
                <a:moveTo>
                  <a:pt x="0" y="18"/>
                </a:moveTo>
                <a:lnTo>
                  <a:pt x="56" y="32"/>
                </a:lnTo>
                <a:moveTo>
                  <a:pt x="0" y="18"/>
                </a:moveTo>
                <a:lnTo>
                  <a:pt x="56" y="3"/>
                </a:lnTo>
              </a:path>
            </a:pathLst>
          </a:custGeom>
          <a:noFill/>
          <a:ln w="4262" cap="flat">
            <a:solidFill>
              <a:srgbClr val="5F8926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33" name="path"/>
          <p:cNvSpPr/>
          <p:nvPr/>
        </p:nvSpPr>
        <p:spPr>
          <a:xfrm>
            <a:off x="2816257" y="1374964"/>
            <a:ext cx="146434" cy="22996"/>
          </a:xfrm>
          <a:custGeom>
            <a:avLst/>
            <a:gdLst/>
            <a:ahLst/>
            <a:cxnLst/>
            <a:rect l="0" t="0" r="0" b="0"/>
            <a:pathLst>
              <a:path w="230" h="36">
                <a:moveTo>
                  <a:pt x="229" y="18"/>
                </a:moveTo>
                <a:lnTo>
                  <a:pt x="0" y="18"/>
                </a:lnTo>
                <a:moveTo>
                  <a:pt x="229" y="18"/>
                </a:moveTo>
                <a:lnTo>
                  <a:pt x="174" y="3"/>
                </a:lnTo>
                <a:moveTo>
                  <a:pt x="229" y="18"/>
                </a:moveTo>
                <a:lnTo>
                  <a:pt x="174" y="32"/>
                </a:lnTo>
              </a:path>
            </a:pathLst>
          </a:custGeom>
          <a:noFill/>
          <a:ln w="4262" cap="flat">
            <a:solidFill>
              <a:srgbClr val="5F8926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34" name="path"/>
          <p:cNvSpPr/>
          <p:nvPr/>
        </p:nvSpPr>
        <p:spPr>
          <a:xfrm>
            <a:off x="638037" y="1021754"/>
            <a:ext cx="22996" cy="146434"/>
          </a:xfrm>
          <a:custGeom>
            <a:avLst/>
            <a:gdLst/>
            <a:ahLst/>
            <a:cxnLst/>
            <a:rect l="0" t="0" r="0" b="0"/>
            <a:pathLst>
              <a:path w="36" h="230">
                <a:moveTo>
                  <a:pt x="18" y="229"/>
                </a:moveTo>
                <a:lnTo>
                  <a:pt x="18" y="0"/>
                </a:lnTo>
                <a:moveTo>
                  <a:pt x="18" y="229"/>
                </a:moveTo>
                <a:lnTo>
                  <a:pt x="32" y="174"/>
                </a:lnTo>
                <a:moveTo>
                  <a:pt x="18" y="229"/>
                </a:moveTo>
                <a:lnTo>
                  <a:pt x="3" y="174"/>
                </a:lnTo>
              </a:path>
            </a:pathLst>
          </a:custGeom>
          <a:noFill/>
          <a:ln w="4262" cap="flat">
            <a:solidFill>
              <a:srgbClr val="5F8926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35" name="rect"/>
          <p:cNvSpPr/>
          <p:nvPr/>
        </p:nvSpPr>
        <p:spPr>
          <a:xfrm>
            <a:off x="3167466" y="1372963"/>
            <a:ext cx="26997" cy="26997"/>
          </a:xfrm>
          <a:prstGeom prst="rect">
            <a:avLst/>
          </a:prstGeom>
          <a:solidFill>
            <a:srgbClr val="5F8926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36" name="rect"/>
          <p:cNvSpPr/>
          <p:nvPr/>
        </p:nvSpPr>
        <p:spPr>
          <a:xfrm>
            <a:off x="1000744" y="1372963"/>
            <a:ext cx="26997" cy="26997"/>
          </a:xfrm>
          <a:prstGeom prst="rect">
            <a:avLst/>
          </a:prstGeom>
          <a:solidFill>
            <a:srgbClr val="5F8926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37" name="textbox 1237"/>
          <p:cNvSpPr/>
          <p:nvPr/>
        </p:nvSpPr>
        <p:spPr>
          <a:xfrm>
            <a:off x="3435410" y="1364696"/>
            <a:ext cx="40640" cy="520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7000"/>
              </a:lnSpc>
            </a:pP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endParaRPr lang="en-US" altLang="en-US" sz="200" dirty="0"/>
          </a:p>
        </p:txBody>
      </p:sp>
      <p:sp>
        <p:nvSpPr>
          <p:cNvPr id="1238" name="textbox 1238"/>
          <p:cNvSpPr/>
          <p:nvPr/>
        </p:nvSpPr>
        <p:spPr>
          <a:xfrm>
            <a:off x="427834" y="1364696"/>
            <a:ext cx="40640" cy="520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7000"/>
              </a:lnSpc>
            </a:pP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endParaRPr lang="en-US" altLang="en-US" sz="200" dirty="0"/>
          </a:p>
        </p:txBody>
      </p:sp>
      <p:sp>
        <p:nvSpPr>
          <p:cNvPr id="1239" name="textbox 1239"/>
          <p:cNvSpPr/>
          <p:nvPr/>
        </p:nvSpPr>
        <p:spPr>
          <a:xfrm>
            <a:off x="1268689" y="1364696"/>
            <a:ext cx="40640" cy="520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7000"/>
              </a:lnSpc>
            </a:pP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endParaRPr lang="en-US" altLang="en-US" sz="200" dirty="0"/>
          </a:p>
        </p:txBody>
      </p:sp>
      <p:sp>
        <p:nvSpPr>
          <p:cNvPr id="1240" name="textbox 1240"/>
          <p:cNvSpPr/>
          <p:nvPr/>
        </p:nvSpPr>
        <p:spPr>
          <a:xfrm>
            <a:off x="2594556" y="1364696"/>
            <a:ext cx="40640" cy="520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7000"/>
              </a:lnSpc>
            </a:pP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endParaRPr lang="en-US" altLang="en-US" sz="200" dirty="0"/>
          </a:p>
        </p:txBody>
      </p:sp>
      <p:sp>
        <p:nvSpPr>
          <p:cNvPr id="1241" name="textbox 1241"/>
          <p:cNvSpPr/>
          <p:nvPr/>
        </p:nvSpPr>
        <p:spPr>
          <a:xfrm>
            <a:off x="3437683" y="999988"/>
            <a:ext cx="38734" cy="520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7000"/>
              </a:lnSpc>
            </a:pP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endParaRPr lang="en-US" altLang="en-US" sz="200" dirty="0"/>
          </a:p>
        </p:txBody>
      </p:sp>
      <p:sp>
        <p:nvSpPr>
          <p:cNvPr id="1242" name="textbox 1242"/>
          <p:cNvSpPr/>
          <p:nvPr/>
        </p:nvSpPr>
        <p:spPr>
          <a:xfrm>
            <a:off x="430108" y="999988"/>
            <a:ext cx="38734" cy="520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7000"/>
              </a:lnSpc>
            </a:pP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endParaRPr lang="en-US" altLang="en-US" sz="200" dirty="0"/>
          </a:p>
        </p:txBody>
      </p:sp>
      <p:sp>
        <p:nvSpPr>
          <p:cNvPr id="1243" name="textbox 1243"/>
          <p:cNvSpPr/>
          <p:nvPr/>
        </p:nvSpPr>
        <p:spPr>
          <a:xfrm>
            <a:off x="1270962" y="999988"/>
            <a:ext cx="38734" cy="520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7000"/>
              </a:lnSpc>
            </a:pP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endParaRPr lang="en-US" altLang="en-US" sz="200" dirty="0"/>
          </a:p>
        </p:txBody>
      </p:sp>
      <p:sp>
        <p:nvSpPr>
          <p:cNvPr id="1244" name="textbox 1244"/>
          <p:cNvSpPr/>
          <p:nvPr/>
        </p:nvSpPr>
        <p:spPr>
          <a:xfrm>
            <a:off x="2596829" y="999988"/>
            <a:ext cx="38734" cy="520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7000"/>
              </a:lnSpc>
            </a:pPr>
            <a:r>
              <a:rPr sz="200" spc="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endParaRPr lang="en-US" altLang="en-US" sz="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67" name="textbox 67"/>
          <p:cNvSpPr/>
          <p:nvPr/>
        </p:nvSpPr>
        <p:spPr>
          <a:xfrm>
            <a:off x="350836" y="1830646"/>
            <a:ext cx="3409315" cy="5480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6510" algn="l" rtl="0" eaLnBrk="0">
              <a:lnSpc>
                <a:spcPct val="96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Question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While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not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good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how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can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improve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it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?</a:t>
            </a:r>
            <a:endParaRPr lang="en-US" altLang="en-US" sz="900" dirty="0"/>
          </a:p>
          <a:p>
            <a:pPr marL="12700" algn="l" rtl="0" eaLnBrk="0">
              <a:lnSpc>
                <a:spcPct val="93000"/>
              </a:lnSpc>
              <a:spcBef>
                <a:spcPts val="525"/>
              </a:spcBef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Answer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by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using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action</a:t>
            </a:r>
            <a:r>
              <a:rPr sz="900" spc="5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values.</a:t>
            </a:r>
            <a:endParaRPr lang="en-US" altLang="en-US" sz="900" dirty="0"/>
          </a:p>
          <a:p>
            <a:pPr marL="13970" algn="l" rtl="0" eaLnBrk="0">
              <a:lnSpc>
                <a:spcPts val="1555"/>
              </a:lnSpc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current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90" baseline="-17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endParaRPr lang="en-US" altLang="en-US" sz="900" dirty="0"/>
          </a:p>
        </p:txBody>
      </p:sp>
      <p:graphicFrame>
        <p:nvGraphicFramePr>
          <p:cNvPr id="68" name="table 68"/>
          <p:cNvGraphicFramePr>
            <a:graphicFrameLocks noGrp="1"/>
          </p:cNvGraphicFramePr>
          <p:nvPr/>
        </p:nvGraphicFramePr>
        <p:xfrm>
          <a:off x="1824247" y="720069"/>
          <a:ext cx="889000" cy="889000"/>
        </p:xfrm>
        <a:graphic>
          <a:graphicData uri="http://schemas.openxmlformats.org/drawingml/2006/table">
            <a:tbl>
              <a:tblPr/>
              <a:tblGrid>
                <a:gridCol w="444500"/>
                <a:gridCol w="444500"/>
              </a:tblGrid>
              <a:tr h="4445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193675" algn="l" rtl="0" eaLnBrk="0">
                        <a:lnSpc>
                          <a:spcPct val="87000"/>
                        </a:lnSpc>
                      </a:pPr>
                      <a:r>
                        <a:rPr sz="5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500" strike="sngStrike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500" strike="sngStrike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sz="500" strike="sngStrike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  </a:t>
                      </a:r>
                      <a:endParaRPr lang="en-US" altLang="en-US" sz="500" dirty="0"/>
                    </a:p>
                    <a:p>
                      <a:pPr marL="234315" algn="l" rtl="0" eaLnBrk="0">
                        <a:lnSpc>
                          <a:spcPct val="86000"/>
                        </a:lnSpc>
                        <a:spcBef>
                          <a:spcPts val="105"/>
                        </a:spcBef>
                      </a:pPr>
                      <a:r>
                        <a:rPr sz="5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500" spc="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=-</a:t>
                      </a:r>
                      <a:r>
                        <a:rPr sz="500" spc="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5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191135" algn="l" rtl="0" eaLnBrk="0">
                        <a:lnSpc>
                          <a:spcPct val="87000"/>
                        </a:lnSpc>
                      </a:pP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5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6000"/>
                        </a:lnSpc>
                      </a:pPr>
                      <a:endParaRPr lang="en-US" altLang="en-US" sz="1000" dirty="0"/>
                    </a:p>
                    <a:p>
                      <a:pPr marL="193675" algn="l" rtl="0" eaLnBrk="0">
                        <a:lnSpc>
                          <a:spcPct val="87000"/>
                        </a:lnSpc>
                        <a:spcBef>
                          <a:spcPts val="5"/>
                        </a:spcBef>
                      </a:pP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500" strike="sngStrike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3</a:t>
                      </a:r>
                      <a:r>
                        <a:rPr sz="500" strike="sngStrike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   </a:t>
                      </a:r>
                      <a:endParaRPr lang="en-US" altLang="en-US" sz="500" dirty="0"/>
                    </a:p>
                    <a:p>
                      <a:pPr marL="215900" algn="l" rtl="0" eaLnBrk="0">
                        <a:lnSpc>
                          <a:spcPct val="86000"/>
                        </a:lnSpc>
                        <a:spcBef>
                          <a:spcPts val="105"/>
                        </a:spcBef>
                      </a:pPr>
                      <a:r>
                        <a:rPr sz="5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500" spc="7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500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6000"/>
                        </a:lnSpc>
                      </a:pPr>
                      <a:endParaRPr lang="en-US" altLang="en-US" sz="1000" dirty="0"/>
                    </a:p>
                    <a:p>
                      <a:pPr marL="191135" algn="l" rtl="0" eaLnBrk="0">
                        <a:lnSpc>
                          <a:spcPct val="87000"/>
                        </a:lnSpc>
                        <a:spcBef>
                          <a:spcPts val="5"/>
                        </a:spcBef>
                      </a:pP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5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lang="en-US" altLang="en-US" sz="5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200" dirty="0"/>
                    </a:p>
                    <a:p>
                      <a:pPr marL="169545" algn="l" rtl="0" eaLnBrk="0">
                        <a:lnSpc>
                          <a:spcPct val="86000"/>
                        </a:lnSpc>
                        <a:spcBef>
                          <a:spcPts val="0"/>
                        </a:spcBef>
                      </a:pPr>
                      <a:r>
                        <a:rPr sz="5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500" spc="7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500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</a:tbl>
          </a:graphicData>
        </a:graphic>
      </p:graphicFrame>
      <p:sp>
        <p:nvSpPr>
          <p:cNvPr id="69" name="path"/>
          <p:cNvSpPr/>
          <p:nvPr/>
        </p:nvSpPr>
        <p:spPr>
          <a:xfrm>
            <a:off x="2163782" y="1365398"/>
            <a:ext cx="60675" cy="40450"/>
          </a:xfrm>
          <a:custGeom>
            <a:avLst/>
            <a:gdLst/>
            <a:ahLst/>
            <a:cxnLst/>
            <a:rect l="0" t="0" r="0" b="0"/>
            <a:pathLst>
              <a:path w="95" h="63">
                <a:moveTo>
                  <a:pt x="0" y="0"/>
                </a:moveTo>
                <a:lnTo>
                  <a:pt x="95" y="31"/>
                </a:lnTo>
                <a:lnTo>
                  <a:pt x="0" y="63"/>
                </a:lnTo>
                <a:lnTo>
                  <a:pt x="0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0" name="path"/>
          <p:cNvSpPr/>
          <p:nvPr/>
        </p:nvSpPr>
        <p:spPr>
          <a:xfrm>
            <a:off x="2158653" y="923069"/>
            <a:ext cx="60675" cy="40450"/>
          </a:xfrm>
          <a:custGeom>
            <a:avLst/>
            <a:gdLst/>
            <a:ahLst/>
            <a:cxnLst/>
            <a:rect l="0" t="0" r="0" b="0"/>
            <a:pathLst>
              <a:path w="95" h="63">
                <a:moveTo>
                  <a:pt x="0" y="0"/>
                </a:moveTo>
                <a:lnTo>
                  <a:pt x="95" y="31"/>
                </a:lnTo>
                <a:lnTo>
                  <a:pt x="0" y="63"/>
                </a:lnTo>
                <a:lnTo>
                  <a:pt x="0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1" name="textbox 71"/>
          <p:cNvSpPr/>
          <p:nvPr/>
        </p:nvSpPr>
        <p:spPr>
          <a:xfrm>
            <a:off x="1617459" y="2462637"/>
            <a:ext cx="812800" cy="4425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280"/>
              </a:lnSpc>
            </a:pPr>
            <a:r>
              <a:rPr sz="1500" spc="80" baseline="-17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1500" spc="0" baseline="-17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500" spc="80" baseline="-17000" dirty="0">
                <a:solidFill>
                  <a:srgbClr val="CCCCC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1500" spc="0" baseline="-17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1500" spc="80" baseline="-17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80" baseline="-17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8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20" baseline="98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endParaRPr lang="en-US" altLang="en-US" sz="900" dirty="0"/>
          </a:p>
        </p:txBody>
      </p:sp>
      <p:sp>
        <p:nvSpPr>
          <p:cNvPr id="72" name="textbox 72"/>
          <p:cNvSpPr/>
          <p:nvPr/>
        </p:nvSpPr>
        <p:spPr>
          <a:xfrm>
            <a:off x="1910907" y="2681432"/>
            <a:ext cx="66675" cy="1028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4000"/>
              </a:lnSpc>
            </a:pPr>
            <a:r>
              <a:rPr sz="6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endParaRPr lang="en-US" altLang="en-US" sz="600" dirty="0"/>
          </a:p>
        </p:txBody>
      </p:sp>
      <p:sp>
        <p:nvSpPr>
          <p:cNvPr id="73" name="textbox 73"/>
          <p:cNvSpPr/>
          <p:nvPr/>
        </p:nvSpPr>
        <p:spPr>
          <a:xfrm>
            <a:off x="1910907" y="2681432"/>
            <a:ext cx="66675" cy="1028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4000"/>
              </a:lnSpc>
            </a:pPr>
            <a:r>
              <a:rPr sz="6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endParaRPr lang="en-US" altLang="en-US" sz="600" dirty="0"/>
          </a:p>
        </p:txBody>
      </p:sp>
      <p:sp>
        <p:nvSpPr>
          <p:cNvPr id="74" name="textbox 74"/>
          <p:cNvSpPr/>
          <p:nvPr/>
        </p:nvSpPr>
        <p:spPr>
          <a:xfrm>
            <a:off x="1910907" y="2681432"/>
            <a:ext cx="66675" cy="1028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4000"/>
              </a:lnSpc>
            </a:pPr>
            <a:r>
              <a:rPr sz="6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endParaRPr lang="en-US" altLang="en-US" sz="600" dirty="0"/>
          </a:p>
        </p:txBody>
      </p:sp>
      <p:sp>
        <p:nvSpPr>
          <p:cNvPr id="75" name="textbox 75"/>
          <p:cNvSpPr/>
          <p:nvPr/>
        </p:nvSpPr>
        <p:spPr>
          <a:xfrm>
            <a:off x="2346040" y="2743529"/>
            <a:ext cx="83819" cy="1384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2000"/>
              </a:lnSpc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900" dirty="0"/>
          </a:p>
        </p:txBody>
      </p:sp>
      <p:sp>
        <p:nvSpPr>
          <p:cNvPr id="76" name="textbox 76"/>
          <p:cNvSpPr/>
          <p:nvPr/>
        </p:nvSpPr>
        <p:spPr>
          <a:xfrm>
            <a:off x="2346040" y="2743529"/>
            <a:ext cx="83819" cy="1384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2000"/>
              </a:lnSpc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900" dirty="0"/>
          </a:p>
        </p:txBody>
      </p:sp>
      <p:sp>
        <p:nvSpPr>
          <p:cNvPr id="77" name="textbox 77"/>
          <p:cNvSpPr/>
          <p:nvPr/>
        </p:nvSpPr>
        <p:spPr>
          <a:xfrm>
            <a:off x="1910907" y="2681432"/>
            <a:ext cx="66675" cy="1028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4000"/>
              </a:lnSpc>
            </a:pPr>
            <a:r>
              <a:rPr sz="6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endParaRPr lang="en-US" altLang="en-US" sz="600" dirty="0"/>
          </a:p>
        </p:txBody>
      </p:sp>
      <p:sp>
        <p:nvSpPr>
          <p:cNvPr id="78" name="textbox 78"/>
          <p:cNvSpPr/>
          <p:nvPr/>
        </p:nvSpPr>
        <p:spPr>
          <a:xfrm>
            <a:off x="112609" y="66225"/>
            <a:ext cx="1539239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Motivating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examples</a:t>
            </a:r>
            <a:endParaRPr lang="en-US" altLang="en-US" sz="1400" dirty="0"/>
          </a:p>
        </p:txBody>
      </p:sp>
      <p:sp>
        <p:nvSpPr>
          <p:cNvPr id="79" name="textbox 79"/>
          <p:cNvSpPr/>
          <p:nvPr/>
        </p:nvSpPr>
        <p:spPr>
          <a:xfrm>
            <a:off x="2535955" y="2535517"/>
            <a:ext cx="373379" cy="3759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28000"/>
              </a:lnSpc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9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000" spc="8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3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000" spc="0" baseline="-1000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endParaRPr lang="en-US" altLang="en-US" sz="650" dirty="0"/>
          </a:p>
        </p:txBody>
      </p:sp>
      <p:pic>
        <p:nvPicPr>
          <p:cNvPr id="80" name="picture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2699" y="2745601"/>
            <a:ext cx="91224" cy="126525"/>
          </a:xfrm>
          <a:prstGeom prst="rect">
            <a:avLst/>
          </a:prstGeom>
        </p:spPr>
      </p:pic>
      <p:sp>
        <p:nvSpPr>
          <p:cNvPr id="81" name="textbox 81"/>
          <p:cNvSpPr/>
          <p:nvPr/>
        </p:nvSpPr>
        <p:spPr>
          <a:xfrm>
            <a:off x="76644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82" name="textbox 82"/>
          <p:cNvSpPr/>
          <p:nvPr/>
        </p:nvSpPr>
        <p:spPr>
          <a:xfrm>
            <a:off x="2475229" y="928347"/>
            <a:ext cx="182879" cy="1581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3000"/>
              </a:lnSpc>
            </a:pPr>
            <a:endParaRPr lang="en-US" altLang="en-US" sz="400" dirty="0"/>
          </a:p>
          <a:p>
            <a:pPr marL="17145" algn="l" rtl="0" eaLnBrk="0">
              <a:lnSpc>
                <a:spcPct val="86000"/>
              </a:lnSpc>
              <a:spcBef>
                <a:spcPts val="0"/>
              </a:spcBef>
              <a:tabLst>
                <a:tab pos="65405" algn="l"/>
              </a:tabLst>
            </a:pPr>
            <a:r>
              <a:rPr sz="500" spc="0" dirty="0">
                <a:solidFill>
                  <a:srgbClr val="FF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	</a:t>
            </a:r>
            <a:r>
              <a:rPr sz="500" spc="0" dirty="0">
                <a:solidFill>
                  <a:srgbClr val="FF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r</a:t>
            </a:r>
            <a:r>
              <a:rPr sz="500" spc="70" dirty="0">
                <a:solidFill>
                  <a:srgbClr val="FF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=</a:t>
            </a:r>
            <a:r>
              <a:rPr sz="500" spc="50" dirty="0">
                <a:solidFill>
                  <a:srgbClr val="FF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1</a:t>
            </a:r>
            <a:endParaRPr lang="en-US" altLang="en-US" sz="500" dirty="0"/>
          </a:p>
        </p:txBody>
      </p:sp>
      <p:sp>
        <p:nvSpPr>
          <p:cNvPr id="83" name="path"/>
          <p:cNvSpPr/>
          <p:nvPr/>
        </p:nvSpPr>
        <p:spPr>
          <a:xfrm>
            <a:off x="2487929" y="941047"/>
            <a:ext cx="4494" cy="117230"/>
          </a:xfrm>
          <a:custGeom>
            <a:avLst/>
            <a:gdLst/>
            <a:ahLst/>
            <a:cxnLst/>
            <a:rect l="0" t="0" r="0" b="0"/>
            <a:pathLst>
              <a:path w="7" h="184">
                <a:moveTo>
                  <a:pt x="3" y="3"/>
                </a:moveTo>
                <a:lnTo>
                  <a:pt x="3" y="181"/>
                </a:lnTo>
              </a:path>
            </a:pathLst>
          </a:custGeom>
          <a:noFill/>
          <a:ln w="4494" cap="rnd">
            <a:solidFill>
              <a:srgbClr val="00B05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4" name="textbox 84"/>
          <p:cNvSpPr/>
          <p:nvPr/>
        </p:nvSpPr>
        <p:spPr>
          <a:xfrm>
            <a:off x="4355569" y="3316074"/>
            <a:ext cx="179704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7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  <p:sp>
        <p:nvSpPr>
          <p:cNvPr id="85" name="textbox 85"/>
          <p:cNvSpPr/>
          <p:nvPr/>
        </p:nvSpPr>
        <p:spPr>
          <a:xfrm>
            <a:off x="2352366" y="2546145"/>
            <a:ext cx="77469" cy="13716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900" spc="0" dirty="0">
                <a:solidFill>
                  <a:srgbClr val="CCCCCC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endParaRPr lang="en-US" altLang="en-US" sz="900" dirty="0"/>
          </a:p>
        </p:txBody>
      </p:sp>
      <p:sp>
        <p:nvSpPr>
          <p:cNvPr id="86" name="rect"/>
          <p:cNvSpPr/>
          <p:nvPr/>
        </p:nvSpPr>
        <p:spPr>
          <a:xfrm>
            <a:off x="2469951" y="1050786"/>
            <a:ext cx="40450" cy="60675"/>
          </a:xfrm>
          <a:prstGeom prst="rect">
            <a:avLst/>
          </a:prstGeom>
          <a:solidFill>
            <a:srgbClr val="00B05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5" name="picture 12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1246" name="textbox 1246"/>
          <p:cNvSpPr/>
          <p:nvPr/>
        </p:nvSpPr>
        <p:spPr>
          <a:xfrm>
            <a:off x="1192014" y="1344898"/>
            <a:ext cx="3156585" cy="6508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15000"/>
              </a:lnSpc>
            </a:pPr>
            <a:endParaRPr lang="en-US" altLang="en-US" sz="1000" dirty="0"/>
          </a:p>
          <a:p>
            <a:pPr algn="l" rtl="0" eaLnBrk="0">
              <a:lnSpc>
                <a:spcPct val="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295000"/>
              </a:lnSpc>
            </a:pP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</a:t>
            </a:r>
            <a:r>
              <a:rPr sz="600" u="sng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6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600" u="sng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60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           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6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700" u="sng" spc="0" baseline="2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r>
              <a:rPr sz="4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</a:t>
            </a:r>
            <a:r>
              <a:rPr sz="4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      </a:t>
            </a:r>
            <a:r>
              <a:rPr sz="4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                 </a:t>
            </a:r>
            <a:endParaRPr lang="en-US" altLang="en-US" sz="400" dirty="0"/>
          </a:p>
          <a:p>
            <a:pPr marL="501650" algn="l" rtl="0" eaLnBrk="0">
              <a:lnSpc>
                <a:spcPts val="500"/>
              </a:lnSpc>
            </a:pPr>
            <a:r>
              <a:rPr sz="70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↘</a:t>
            </a:r>
            <a:r>
              <a:rPr sz="70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                                   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endParaRPr lang="en-US" altLang="en-US" sz="700" dirty="0"/>
          </a:p>
          <a:p>
            <a:pPr algn="l" rtl="0" eaLnBrk="0">
              <a:lnSpc>
                <a:spcPct val="125000"/>
              </a:lnSpc>
            </a:pPr>
            <a:endParaRPr lang="en-US" altLang="en-US" sz="200" dirty="0"/>
          </a:p>
          <a:p>
            <a:pPr marL="1424940" algn="l" rtl="0" eaLnBrk="0">
              <a:lnSpc>
                <a:spcPct val="99000"/>
              </a:lnSpc>
              <a:spcBef>
                <a:spcPts val="0"/>
              </a:spcBef>
            </a:pP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600" spc="1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600" spc="1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6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600" dirty="0"/>
          </a:p>
        </p:txBody>
      </p:sp>
      <p:sp>
        <p:nvSpPr>
          <p:cNvPr id="1247" name="textbox 1247"/>
          <p:cNvSpPr/>
          <p:nvPr/>
        </p:nvSpPr>
        <p:spPr>
          <a:xfrm>
            <a:off x="1329943" y="1508621"/>
            <a:ext cx="358775" cy="1504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2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</p:txBody>
      </p:sp>
      <p:sp>
        <p:nvSpPr>
          <p:cNvPr id="1248" name="textbox 1248"/>
          <p:cNvSpPr/>
          <p:nvPr/>
        </p:nvSpPr>
        <p:spPr>
          <a:xfrm>
            <a:off x="1329943" y="1508621"/>
            <a:ext cx="358775" cy="1504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2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</p:txBody>
      </p:sp>
      <p:sp>
        <p:nvSpPr>
          <p:cNvPr id="1249" name="textbox 1249"/>
          <p:cNvSpPr/>
          <p:nvPr/>
        </p:nvSpPr>
        <p:spPr>
          <a:xfrm>
            <a:off x="1329943" y="1508621"/>
            <a:ext cx="358775" cy="1504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2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</p:txBody>
      </p:sp>
      <p:sp>
        <p:nvSpPr>
          <p:cNvPr id="1250" name="textbox 1250"/>
          <p:cNvSpPr/>
          <p:nvPr/>
        </p:nvSpPr>
        <p:spPr>
          <a:xfrm>
            <a:off x="1329943" y="1508621"/>
            <a:ext cx="358775" cy="1504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2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</p:txBody>
      </p:sp>
      <p:sp>
        <p:nvSpPr>
          <p:cNvPr id="1251" name="textbox 1251"/>
          <p:cNvSpPr/>
          <p:nvPr/>
        </p:nvSpPr>
        <p:spPr>
          <a:xfrm>
            <a:off x="1329943" y="1508621"/>
            <a:ext cx="358775" cy="1504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2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</p:txBody>
      </p:sp>
      <p:sp>
        <p:nvSpPr>
          <p:cNvPr id="1252" name="textbox 1252"/>
          <p:cNvSpPr/>
          <p:nvPr/>
        </p:nvSpPr>
        <p:spPr>
          <a:xfrm>
            <a:off x="1329943" y="1508621"/>
            <a:ext cx="358775" cy="1504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2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</p:txBody>
      </p:sp>
      <p:sp>
        <p:nvSpPr>
          <p:cNvPr id="1253" name="textbox 1253"/>
          <p:cNvSpPr/>
          <p:nvPr/>
        </p:nvSpPr>
        <p:spPr>
          <a:xfrm>
            <a:off x="1329943" y="1508621"/>
            <a:ext cx="358775" cy="1504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2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</p:txBody>
      </p:sp>
      <p:sp>
        <p:nvSpPr>
          <p:cNvPr id="1254" name="textbox 1254"/>
          <p:cNvSpPr/>
          <p:nvPr/>
        </p:nvSpPr>
        <p:spPr>
          <a:xfrm>
            <a:off x="1329943" y="1508621"/>
            <a:ext cx="358775" cy="1504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2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</p:txBody>
      </p:sp>
      <p:sp>
        <p:nvSpPr>
          <p:cNvPr id="1255" name="textbox 1255"/>
          <p:cNvSpPr/>
          <p:nvPr/>
        </p:nvSpPr>
        <p:spPr>
          <a:xfrm>
            <a:off x="1329943" y="1508621"/>
            <a:ext cx="358775" cy="1504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2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</p:txBody>
      </p:sp>
      <p:sp>
        <p:nvSpPr>
          <p:cNvPr id="1256" name="textbox 1256"/>
          <p:cNvSpPr/>
          <p:nvPr/>
        </p:nvSpPr>
        <p:spPr>
          <a:xfrm>
            <a:off x="1329943" y="1508621"/>
            <a:ext cx="358775" cy="1504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2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</p:txBody>
      </p:sp>
      <p:sp>
        <p:nvSpPr>
          <p:cNvPr id="1257" name="textbox 1257"/>
          <p:cNvSpPr/>
          <p:nvPr/>
        </p:nvSpPr>
        <p:spPr>
          <a:xfrm>
            <a:off x="1329943" y="1508621"/>
            <a:ext cx="358775" cy="1504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2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</p:txBody>
      </p:sp>
      <p:sp>
        <p:nvSpPr>
          <p:cNvPr id="1258" name="textbox 1258"/>
          <p:cNvSpPr/>
          <p:nvPr/>
        </p:nvSpPr>
        <p:spPr>
          <a:xfrm>
            <a:off x="1329943" y="1508621"/>
            <a:ext cx="358775" cy="1504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2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</p:txBody>
      </p:sp>
      <p:sp>
        <p:nvSpPr>
          <p:cNvPr id="1259" name="textbox 1259"/>
          <p:cNvSpPr/>
          <p:nvPr/>
        </p:nvSpPr>
        <p:spPr>
          <a:xfrm>
            <a:off x="1329943" y="1508621"/>
            <a:ext cx="358775" cy="1504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2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</p:txBody>
      </p:sp>
      <p:sp>
        <p:nvSpPr>
          <p:cNvPr id="1260" name="textbox 1260"/>
          <p:cNvSpPr/>
          <p:nvPr/>
        </p:nvSpPr>
        <p:spPr>
          <a:xfrm>
            <a:off x="1329943" y="1508621"/>
            <a:ext cx="358775" cy="1504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2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</p:txBody>
      </p:sp>
      <p:sp>
        <p:nvSpPr>
          <p:cNvPr id="1261" name="textbox 1261"/>
          <p:cNvSpPr/>
          <p:nvPr/>
        </p:nvSpPr>
        <p:spPr>
          <a:xfrm>
            <a:off x="1329943" y="1508621"/>
            <a:ext cx="358775" cy="1504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2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</p:txBody>
      </p:sp>
      <p:sp>
        <p:nvSpPr>
          <p:cNvPr id="1262" name="textbox 1262"/>
          <p:cNvSpPr/>
          <p:nvPr/>
        </p:nvSpPr>
        <p:spPr>
          <a:xfrm>
            <a:off x="4132667" y="1508621"/>
            <a:ext cx="215900" cy="178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2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sz="900" spc="3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endParaRPr lang="en-US" altLang="en-US" sz="900" dirty="0"/>
          </a:p>
        </p:txBody>
      </p:sp>
      <p:sp>
        <p:nvSpPr>
          <p:cNvPr id="1263" name="textbox 1263"/>
          <p:cNvSpPr/>
          <p:nvPr/>
        </p:nvSpPr>
        <p:spPr>
          <a:xfrm>
            <a:off x="4132667" y="1508621"/>
            <a:ext cx="215900" cy="178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2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sz="900" spc="3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endParaRPr lang="en-US" altLang="en-US" sz="900" dirty="0"/>
          </a:p>
        </p:txBody>
      </p:sp>
      <p:sp>
        <p:nvSpPr>
          <p:cNvPr id="1264" name="textbox 1264"/>
          <p:cNvSpPr/>
          <p:nvPr/>
        </p:nvSpPr>
        <p:spPr>
          <a:xfrm>
            <a:off x="3957421" y="1508621"/>
            <a:ext cx="154939" cy="178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200"/>
              </a:lnSpc>
            </a:pPr>
            <a:r>
              <a:rPr sz="90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sz="90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endParaRPr lang="en-US" altLang="en-US" sz="900" dirty="0"/>
          </a:p>
        </p:txBody>
      </p:sp>
      <p:sp>
        <p:nvSpPr>
          <p:cNvPr id="1265" name="textbox 1265"/>
          <p:cNvSpPr/>
          <p:nvPr/>
        </p:nvSpPr>
        <p:spPr>
          <a:xfrm>
            <a:off x="3957421" y="1508621"/>
            <a:ext cx="154939" cy="178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200"/>
              </a:lnSpc>
            </a:pPr>
            <a:r>
              <a:rPr sz="90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sz="90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endParaRPr lang="en-US" altLang="en-US" sz="900" dirty="0"/>
          </a:p>
        </p:txBody>
      </p:sp>
      <p:sp>
        <p:nvSpPr>
          <p:cNvPr id="1266" name="textbox 1266"/>
          <p:cNvSpPr/>
          <p:nvPr/>
        </p:nvSpPr>
        <p:spPr>
          <a:xfrm>
            <a:off x="3785549" y="1590103"/>
            <a:ext cx="50165" cy="749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85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endParaRPr lang="en-US" altLang="en-US" sz="900" dirty="0"/>
          </a:p>
        </p:txBody>
      </p:sp>
      <p:sp>
        <p:nvSpPr>
          <p:cNvPr id="1267" name="textbox 1267"/>
          <p:cNvSpPr/>
          <p:nvPr/>
        </p:nvSpPr>
        <p:spPr>
          <a:xfrm>
            <a:off x="3678805" y="1344898"/>
            <a:ext cx="121285" cy="4425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280"/>
              </a:lnSpc>
            </a:pPr>
            <a:r>
              <a:rPr sz="900" spc="3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\</a:t>
            </a:r>
            <a:endParaRPr lang="en-US" altLang="en-US" sz="900" dirty="0"/>
          </a:p>
        </p:txBody>
      </p:sp>
      <p:sp>
        <p:nvSpPr>
          <p:cNvPr id="1268" name="textbox 1268"/>
          <p:cNvSpPr/>
          <p:nvPr/>
        </p:nvSpPr>
        <p:spPr>
          <a:xfrm>
            <a:off x="3632503" y="1508621"/>
            <a:ext cx="67310" cy="1682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u="sng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</p:txBody>
      </p:sp>
      <p:sp>
        <p:nvSpPr>
          <p:cNvPr id="1269" name="textbox 1269"/>
          <p:cNvSpPr/>
          <p:nvPr/>
        </p:nvSpPr>
        <p:spPr>
          <a:xfrm>
            <a:off x="3594045" y="1487068"/>
            <a:ext cx="50800" cy="127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600" u="sng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endParaRPr lang="en-US" altLang="en-US" sz="600" dirty="0"/>
          </a:p>
        </p:txBody>
      </p:sp>
      <p:sp>
        <p:nvSpPr>
          <p:cNvPr id="1270" name="textbox 1270"/>
          <p:cNvSpPr/>
          <p:nvPr/>
        </p:nvSpPr>
        <p:spPr>
          <a:xfrm>
            <a:off x="3163690" y="1508621"/>
            <a:ext cx="451484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900" u="sng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u="sng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u="sng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u="sng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v(s</a:t>
            </a:r>
            <a:endParaRPr lang="en-US" altLang="en-US" sz="900" dirty="0"/>
          </a:p>
        </p:txBody>
      </p:sp>
      <p:sp>
        <p:nvSpPr>
          <p:cNvPr id="1271" name="textbox 1271"/>
          <p:cNvSpPr/>
          <p:nvPr/>
        </p:nvSpPr>
        <p:spPr>
          <a:xfrm>
            <a:off x="3163690" y="1508621"/>
            <a:ext cx="451484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900" u="sng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u="sng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u="sng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u="sng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v(s</a:t>
            </a:r>
            <a:endParaRPr lang="en-US" altLang="en-US" sz="900" dirty="0"/>
          </a:p>
        </p:txBody>
      </p:sp>
      <p:sp>
        <p:nvSpPr>
          <p:cNvPr id="1272" name="textbox 1272"/>
          <p:cNvSpPr/>
          <p:nvPr/>
        </p:nvSpPr>
        <p:spPr>
          <a:xfrm>
            <a:off x="3163690" y="1508621"/>
            <a:ext cx="451484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900" u="sng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u="sng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u="sng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u="sng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v(s</a:t>
            </a:r>
            <a:endParaRPr lang="en-US" altLang="en-US" sz="900" dirty="0"/>
          </a:p>
        </p:txBody>
      </p:sp>
      <p:sp>
        <p:nvSpPr>
          <p:cNvPr id="1273" name="textbox 1273"/>
          <p:cNvSpPr/>
          <p:nvPr/>
        </p:nvSpPr>
        <p:spPr>
          <a:xfrm>
            <a:off x="3163690" y="1508621"/>
            <a:ext cx="451484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900" u="sng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u="sng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u="sng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u="sng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v(s</a:t>
            </a:r>
            <a:endParaRPr lang="en-US" altLang="en-US" sz="900" dirty="0"/>
          </a:p>
        </p:txBody>
      </p:sp>
      <p:sp>
        <p:nvSpPr>
          <p:cNvPr id="1274" name="textbox 1274"/>
          <p:cNvSpPr/>
          <p:nvPr/>
        </p:nvSpPr>
        <p:spPr>
          <a:xfrm>
            <a:off x="3163690" y="1508621"/>
            <a:ext cx="451484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900" u="sng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u="sng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u="sng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u="sng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v(s</a:t>
            </a:r>
            <a:endParaRPr lang="en-US" altLang="en-US" sz="900" dirty="0"/>
          </a:p>
        </p:txBody>
      </p:sp>
      <p:sp>
        <p:nvSpPr>
          <p:cNvPr id="1275" name="textbox 1275"/>
          <p:cNvSpPr/>
          <p:nvPr/>
        </p:nvSpPr>
        <p:spPr>
          <a:xfrm>
            <a:off x="3163690" y="1508621"/>
            <a:ext cx="451484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900" u="sng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u="sng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u="sng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u="sng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v(s</a:t>
            </a:r>
            <a:endParaRPr lang="en-US" altLang="en-US" sz="900" dirty="0"/>
          </a:p>
        </p:txBody>
      </p:sp>
      <p:sp>
        <p:nvSpPr>
          <p:cNvPr id="1276" name="textbox 1276"/>
          <p:cNvSpPr/>
          <p:nvPr/>
        </p:nvSpPr>
        <p:spPr>
          <a:xfrm>
            <a:off x="3163690" y="1508621"/>
            <a:ext cx="451484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900" u="sng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u="sng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u="sng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u="sng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v(s</a:t>
            </a:r>
            <a:endParaRPr lang="en-US" altLang="en-US" sz="900" dirty="0"/>
          </a:p>
        </p:txBody>
      </p:sp>
      <p:sp>
        <p:nvSpPr>
          <p:cNvPr id="1277" name="textbox 1277"/>
          <p:cNvSpPr/>
          <p:nvPr/>
        </p:nvSpPr>
        <p:spPr>
          <a:xfrm>
            <a:off x="3117389" y="1487068"/>
            <a:ext cx="50800" cy="127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600" u="sng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\</a:t>
            </a:r>
            <a:endParaRPr lang="en-US" altLang="en-US" sz="600" dirty="0"/>
          </a:p>
        </p:txBody>
      </p:sp>
      <p:sp>
        <p:nvSpPr>
          <p:cNvPr id="1278" name="textbox 1278"/>
          <p:cNvSpPr/>
          <p:nvPr/>
        </p:nvSpPr>
        <p:spPr>
          <a:xfrm>
            <a:off x="2937054" y="1508621"/>
            <a:ext cx="201929" cy="1682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900" u="sng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endParaRPr lang="en-US" altLang="en-US" sz="900" dirty="0"/>
          </a:p>
        </p:txBody>
      </p:sp>
      <p:sp>
        <p:nvSpPr>
          <p:cNvPr id="1279" name="textbox 1279"/>
          <p:cNvSpPr/>
          <p:nvPr/>
        </p:nvSpPr>
        <p:spPr>
          <a:xfrm>
            <a:off x="2937054" y="1508621"/>
            <a:ext cx="201929" cy="1682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900" u="sng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endParaRPr lang="en-US" altLang="en-US" sz="900" dirty="0"/>
          </a:p>
        </p:txBody>
      </p:sp>
      <p:sp>
        <p:nvSpPr>
          <p:cNvPr id="1280" name="textbox 1280"/>
          <p:cNvSpPr/>
          <p:nvPr/>
        </p:nvSpPr>
        <p:spPr>
          <a:xfrm>
            <a:off x="2937054" y="1508621"/>
            <a:ext cx="201929" cy="1682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900" u="sng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endParaRPr lang="en-US" altLang="en-US" sz="900" dirty="0"/>
          </a:p>
        </p:txBody>
      </p:sp>
      <p:sp>
        <p:nvSpPr>
          <p:cNvPr id="1281" name="textbox 1281"/>
          <p:cNvSpPr/>
          <p:nvPr/>
        </p:nvSpPr>
        <p:spPr>
          <a:xfrm>
            <a:off x="1984110" y="1508621"/>
            <a:ext cx="753744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endParaRPr lang="en-US" altLang="en-US" sz="900" dirty="0"/>
          </a:p>
        </p:txBody>
      </p:sp>
      <p:sp>
        <p:nvSpPr>
          <p:cNvPr id="1282" name="textbox 1282"/>
          <p:cNvSpPr/>
          <p:nvPr/>
        </p:nvSpPr>
        <p:spPr>
          <a:xfrm>
            <a:off x="1984110" y="1508621"/>
            <a:ext cx="753744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endParaRPr lang="en-US" altLang="en-US" sz="900" dirty="0"/>
          </a:p>
        </p:txBody>
      </p:sp>
      <p:sp>
        <p:nvSpPr>
          <p:cNvPr id="1283" name="textbox 1283"/>
          <p:cNvSpPr/>
          <p:nvPr/>
        </p:nvSpPr>
        <p:spPr>
          <a:xfrm>
            <a:off x="1984110" y="1508621"/>
            <a:ext cx="753744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endParaRPr lang="en-US" altLang="en-US" sz="900" dirty="0"/>
          </a:p>
        </p:txBody>
      </p:sp>
      <p:sp>
        <p:nvSpPr>
          <p:cNvPr id="1284" name="textbox 1284"/>
          <p:cNvSpPr/>
          <p:nvPr/>
        </p:nvSpPr>
        <p:spPr>
          <a:xfrm>
            <a:off x="1984110" y="1508621"/>
            <a:ext cx="753744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endParaRPr lang="en-US" altLang="en-US" sz="900" dirty="0"/>
          </a:p>
        </p:txBody>
      </p:sp>
      <p:sp>
        <p:nvSpPr>
          <p:cNvPr id="1285" name="textbox 1285"/>
          <p:cNvSpPr/>
          <p:nvPr/>
        </p:nvSpPr>
        <p:spPr>
          <a:xfrm>
            <a:off x="1984110" y="1508621"/>
            <a:ext cx="753744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endParaRPr lang="en-US" altLang="en-US" sz="900" dirty="0"/>
          </a:p>
        </p:txBody>
      </p:sp>
      <p:sp>
        <p:nvSpPr>
          <p:cNvPr id="1286" name="textbox 1286"/>
          <p:cNvSpPr/>
          <p:nvPr/>
        </p:nvSpPr>
        <p:spPr>
          <a:xfrm>
            <a:off x="1984110" y="1508621"/>
            <a:ext cx="753744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endParaRPr lang="en-US" altLang="en-US" sz="900" dirty="0"/>
          </a:p>
        </p:txBody>
      </p:sp>
      <p:sp>
        <p:nvSpPr>
          <p:cNvPr id="1287" name="textbox 1287"/>
          <p:cNvSpPr/>
          <p:nvPr/>
        </p:nvSpPr>
        <p:spPr>
          <a:xfrm>
            <a:off x="1984110" y="1508621"/>
            <a:ext cx="753744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endParaRPr lang="en-US" altLang="en-US" sz="900" dirty="0"/>
          </a:p>
        </p:txBody>
      </p:sp>
      <p:sp>
        <p:nvSpPr>
          <p:cNvPr id="1288" name="textbox 1288"/>
          <p:cNvSpPr/>
          <p:nvPr/>
        </p:nvSpPr>
        <p:spPr>
          <a:xfrm>
            <a:off x="1984110" y="1508621"/>
            <a:ext cx="753744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endParaRPr lang="en-US" altLang="en-US" sz="900" dirty="0"/>
          </a:p>
        </p:txBody>
      </p:sp>
      <p:sp>
        <p:nvSpPr>
          <p:cNvPr id="1289" name="textbox 1289"/>
          <p:cNvSpPr/>
          <p:nvPr/>
        </p:nvSpPr>
        <p:spPr>
          <a:xfrm>
            <a:off x="1984110" y="1508621"/>
            <a:ext cx="753744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endParaRPr lang="en-US" altLang="en-US" sz="900" dirty="0"/>
          </a:p>
        </p:txBody>
      </p:sp>
      <p:sp>
        <p:nvSpPr>
          <p:cNvPr id="1290" name="textbox 1290"/>
          <p:cNvSpPr/>
          <p:nvPr/>
        </p:nvSpPr>
        <p:spPr>
          <a:xfrm>
            <a:off x="1984110" y="1508621"/>
            <a:ext cx="753744" cy="163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u="sng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u="sng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u="sng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endParaRPr lang="en-US" altLang="en-US" sz="900" dirty="0"/>
          </a:p>
        </p:txBody>
      </p:sp>
      <p:sp>
        <p:nvSpPr>
          <p:cNvPr id="1291" name="textbox 1291"/>
          <p:cNvSpPr/>
          <p:nvPr/>
        </p:nvSpPr>
        <p:spPr>
          <a:xfrm>
            <a:off x="1713880" y="1344898"/>
            <a:ext cx="95885" cy="4425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280"/>
              </a:lnSpc>
            </a:pP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╱</a:t>
            </a:r>
            <a:endParaRPr lang="en-US" altLang="en-US" sz="900" dirty="0"/>
          </a:p>
        </p:txBody>
      </p:sp>
      <p:sp>
        <p:nvSpPr>
          <p:cNvPr id="1292" name="textbox 1292"/>
          <p:cNvSpPr/>
          <p:nvPr/>
        </p:nvSpPr>
        <p:spPr>
          <a:xfrm>
            <a:off x="1329943" y="1508621"/>
            <a:ext cx="358775" cy="1504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2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</p:txBody>
      </p:sp>
      <p:sp>
        <p:nvSpPr>
          <p:cNvPr id="1293" name="textbox 1293"/>
          <p:cNvSpPr/>
          <p:nvPr/>
        </p:nvSpPr>
        <p:spPr>
          <a:xfrm>
            <a:off x="1329943" y="1508621"/>
            <a:ext cx="358775" cy="1504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2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</p:txBody>
      </p:sp>
      <p:sp>
        <p:nvSpPr>
          <p:cNvPr id="1294" name="textbox 1294"/>
          <p:cNvSpPr/>
          <p:nvPr/>
        </p:nvSpPr>
        <p:spPr>
          <a:xfrm>
            <a:off x="1329943" y="1508621"/>
            <a:ext cx="358775" cy="1504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2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</p:txBody>
      </p:sp>
      <p:sp>
        <p:nvSpPr>
          <p:cNvPr id="1295" name="textbox 1295"/>
          <p:cNvSpPr/>
          <p:nvPr/>
        </p:nvSpPr>
        <p:spPr>
          <a:xfrm>
            <a:off x="1329943" y="1508621"/>
            <a:ext cx="358775" cy="1504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2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</p:txBody>
      </p:sp>
      <p:sp>
        <p:nvSpPr>
          <p:cNvPr id="1296" name="textbox 1296"/>
          <p:cNvSpPr/>
          <p:nvPr/>
        </p:nvSpPr>
        <p:spPr>
          <a:xfrm>
            <a:off x="1329943" y="1508621"/>
            <a:ext cx="358775" cy="1504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2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</p:txBody>
      </p:sp>
      <p:sp>
        <p:nvSpPr>
          <p:cNvPr id="1297" name="textbox 1297"/>
          <p:cNvSpPr/>
          <p:nvPr/>
        </p:nvSpPr>
        <p:spPr>
          <a:xfrm>
            <a:off x="1329943" y="1508621"/>
            <a:ext cx="358775" cy="1504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60" dirty="0">
                <a:solidFill>
                  <a:srgbClr val="0000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2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</p:txBody>
      </p:sp>
      <p:sp>
        <p:nvSpPr>
          <p:cNvPr id="1298" name="textbox 1298"/>
          <p:cNvSpPr/>
          <p:nvPr/>
        </p:nvSpPr>
        <p:spPr>
          <a:xfrm>
            <a:off x="354253" y="2132665"/>
            <a:ext cx="2594610" cy="3638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210"/>
              </a:lnSpc>
            </a:pP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Matrix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vector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form</a:t>
            </a:r>
            <a:r>
              <a:rPr sz="90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lang="en-US" altLang="en-US" sz="900" dirty="0"/>
          </a:p>
          <a:p>
            <a:pPr algn="l" rtl="0" eaLnBrk="0">
              <a:lnSpc>
                <a:spcPct val="146000"/>
              </a:lnSpc>
            </a:pPr>
            <a:endParaRPr lang="en-US" altLang="en-US" sz="200" dirty="0"/>
          </a:p>
          <a:p>
            <a:pPr algn="r" rtl="0" eaLnBrk="0">
              <a:lnSpc>
                <a:spcPts val="1095"/>
              </a:lnSpc>
              <a:spcBef>
                <a:spcPts val="0"/>
              </a:spcBef>
            </a:pP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9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9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900" spc="9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1000" spc="90" baseline="-100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9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9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900" spc="9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VP</a:t>
            </a:r>
            <a:r>
              <a:rPr sz="1000" spc="90" baseline="-100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r>
              <a:rPr sz="600" spc="9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3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900" dirty="0"/>
          </a:p>
        </p:txBody>
      </p:sp>
      <p:sp>
        <p:nvSpPr>
          <p:cNvPr id="1299" name="textbox 1299"/>
          <p:cNvSpPr/>
          <p:nvPr/>
        </p:nvSpPr>
        <p:spPr>
          <a:xfrm>
            <a:off x="354253" y="911547"/>
            <a:ext cx="1543685" cy="4146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7780" algn="l" rtl="0" eaLnBrk="0">
              <a:lnSpc>
                <a:spcPct val="96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Bellman</a:t>
            </a:r>
            <a:r>
              <a:rPr sz="900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optimality</a:t>
            </a:r>
            <a:r>
              <a:rPr sz="900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equation</a:t>
            </a:r>
            <a:r>
              <a:rPr sz="900" spc="2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lang="en-US" altLang="en-US" sz="900" dirty="0"/>
          </a:p>
          <a:p>
            <a:pPr algn="l" rtl="0" eaLnBrk="0">
              <a:lnSpc>
                <a:spcPct val="115000"/>
              </a:lnSpc>
            </a:pPr>
            <a:endParaRPr lang="en-US" altLang="en-US" sz="600" dirty="0"/>
          </a:p>
          <a:p>
            <a:pPr marL="12700" algn="l" rtl="0" eaLnBrk="0">
              <a:lnSpc>
                <a:spcPts val="1200"/>
              </a:lnSpc>
              <a:spcBef>
                <a:spcPts val="0"/>
              </a:spcBef>
            </a:pP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Elementwise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form:</a:t>
            </a:r>
            <a:endParaRPr lang="en-US" altLang="en-US" sz="900" dirty="0"/>
          </a:p>
        </p:txBody>
      </p:sp>
      <p:sp>
        <p:nvSpPr>
          <p:cNvPr id="1300" name="textbox 1300"/>
          <p:cNvSpPr/>
          <p:nvPr/>
        </p:nvSpPr>
        <p:spPr>
          <a:xfrm>
            <a:off x="103317" y="66225"/>
            <a:ext cx="712469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400" spc="-8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Summar</a:t>
            </a:r>
            <a:r>
              <a:rPr sz="1400" spc="-5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y</a:t>
            </a:r>
            <a:endParaRPr lang="en-US" altLang="en-US" sz="1400" dirty="0"/>
          </a:p>
        </p:txBody>
      </p:sp>
      <p:sp>
        <p:nvSpPr>
          <p:cNvPr id="1301" name="textbox 1301"/>
          <p:cNvSpPr/>
          <p:nvPr/>
        </p:nvSpPr>
        <p:spPr>
          <a:xfrm>
            <a:off x="477493" y="1508621"/>
            <a:ext cx="649605" cy="2368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492125" indent="-479425" algn="l" rtl="0" eaLnBrk="0">
              <a:lnSpc>
                <a:spcPct val="92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max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600" spc="2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endParaRPr lang="en-US" altLang="en-US" sz="600" dirty="0"/>
          </a:p>
        </p:txBody>
      </p:sp>
      <p:sp>
        <p:nvSpPr>
          <p:cNvPr id="1302" name="textbox 1302"/>
          <p:cNvSpPr/>
          <p:nvPr/>
        </p:nvSpPr>
        <p:spPr>
          <a:xfrm>
            <a:off x="76643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1303" name="textbox 1303"/>
          <p:cNvSpPr/>
          <p:nvPr/>
        </p:nvSpPr>
        <p:spPr>
          <a:xfrm>
            <a:off x="4321079" y="3316074"/>
            <a:ext cx="213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49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2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  <p:sp>
        <p:nvSpPr>
          <p:cNvPr id="1304" name="textbox 1304"/>
          <p:cNvSpPr/>
          <p:nvPr/>
        </p:nvSpPr>
        <p:spPr>
          <a:xfrm>
            <a:off x="2671271" y="1805260"/>
            <a:ext cx="142239" cy="984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500" spc="-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←</a:t>
            </a:r>
            <a:r>
              <a:rPr sz="50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←</a:t>
            </a:r>
            <a:endParaRPr lang="en-US" altLang="en-US" sz="500" dirty="0"/>
          </a:p>
        </p:txBody>
      </p:sp>
      <p:sp>
        <p:nvSpPr>
          <p:cNvPr id="1305" name="textbox 1305"/>
          <p:cNvSpPr/>
          <p:nvPr/>
        </p:nvSpPr>
        <p:spPr>
          <a:xfrm>
            <a:off x="2111106" y="2435563"/>
            <a:ext cx="80644" cy="1327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40"/>
              </a:lnSpc>
            </a:pPr>
            <a:r>
              <a:rPr sz="600" spc="2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</a:t>
            </a:r>
            <a:endParaRPr lang="en-US" altLang="en-US" sz="600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6" name="picture 13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1307" name="textbox 1307"/>
          <p:cNvSpPr/>
          <p:nvPr/>
        </p:nvSpPr>
        <p:spPr>
          <a:xfrm>
            <a:off x="354253" y="674527"/>
            <a:ext cx="3808095" cy="23583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Questions</a:t>
            </a:r>
            <a:r>
              <a:rPr sz="900" spc="2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about</a:t>
            </a:r>
            <a:r>
              <a:rPr sz="900" spc="2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2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Bellman</a:t>
            </a:r>
            <a:r>
              <a:rPr sz="900" spc="2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optimality</a:t>
            </a:r>
            <a:r>
              <a:rPr sz="900" spc="2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equation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lang="en-US" altLang="en-US" sz="900" dirty="0"/>
          </a:p>
          <a:p>
            <a:pPr marL="12700" algn="l" rtl="0" eaLnBrk="0">
              <a:lnSpc>
                <a:spcPct val="97000"/>
              </a:lnSpc>
              <a:spcBef>
                <a:spcPts val="815"/>
              </a:spcBef>
            </a:pP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Existence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does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this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equation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have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solutions?</a:t>
            </a:r>
            <a:endParaRPr lang="en-US" altLang="en-US" sz="900" dirty="0"/>
          </a:p>
          <a:p>
            <a:pPr marL="139065" algn="l" rtl="0" eaLnBrk="0">
              <a:lnSpc>
                <a:spcPct val="96000"/>
              </a:lnSpc>
              <a:spcBef>
                <a:spcPts val="705"/>
              </a:spcBef>
            </a:pP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Yes</a:t>
            </a:r>
            <a:r>
              <a:rPr sz="900" spc="12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2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by</a:t>
            </a:r>
            <a:r>
              <a:rPr sz="900" spc="12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2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contraction</a:t>
            </a:r>
            <a:r>
              <a:rPr sz="900" spc="12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mapping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Theorem</a:t>
            </a:r>
            <a:endParaRPr lang="en-US" altLang="en-US" sz="900" dirty="0"/>
          </a:p>
          <a:p>
            <a:pPr marL="12700" algn="l" rtl="0" eaLnBrk="0">
              <a:lnSpc>
                <a:spcPct val="97000"/>
              </a:lnSpc>
              <a:spcBef>
                <a:spcPts val="815"/>
              </a:spcBef>
            </a:pP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Uniqueness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solution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this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equation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unique</a:t>
            </a:r>
            <a:r>
              <a:rPr sz="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?</a:t>
            </a:r>
            <a:endParaRPr lang="en-US" altLang="en-US" sz="900" dirty="0"/>
          </a:p>
          <a:p>
            <a:pPr marL="139065" algn="l" rtl="0" eaLnBrk="0">
              <a:lnSpc>
                <a:spcPct val="96000"/>
              </a:lnSpc>
              <a:spcBef>
                <a:spcPts val="705"/>
              </a:spcBef>
            </a:pP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Yes</a:t>
            </a:r>
            <a:r>
              <a:rPr sz="900" spc="12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2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by</a:t>
            </a:r>
            <a:r>
              <a:rPr sz="900" spc="12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2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contraction</a:t>
            </a:r>
            <a:r>
              <a:rPr sz="900" spc="12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mapping</a:t>
            </a:r>
            <a:r>
              <a:rPr sz="900" spc="5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Theorem</a:t>
            </a:r>
            <a:endParaRPr lang="en-US" altLang="en-US" sz="900" dirty="0"/>
          </a:p>
          <a:p>
            <a:pPr marL="12700" algn="l" rtl="0" eaLnBrk="0">
              <a:lnSpc>
                <a:spcPct val="96000"/>
              </a:lnSpc>
              <a:spcBef>
                <a:spcPts val="815"/>
              </a:spcBef>
            </a:pP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Algorithm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how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solve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this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equation</a:t>
            </a:r>
            <a:r>
              <a:rPr sz="9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?</a:t>
            </a:r>
            <a:endParaRPr lang="en-US" altLang="en-US" sz="900" dirty="0"/>
          </a:p>
          <a:p>
            <a:pPr marL="139065" algn="l" rtl="0" eaLnBrk="0">
              <a:lnSpc>
                <a:spcPct val="96000"/>
              </a:lnSpc>
              <a:spcBef>
                <a:spcPts val="715"/>
              </a:spcBef>
            </a:pP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Iterative</a:t>
            </a:r>
            <a:r>
              <a:rPr sz="900" spc="13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algorithm</a:t>
            </a:r>
            <a:r>
              <a:rPr sz="900" spc="13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suggested</a:t>
            </a:r>
            <a:r>
              <a:rPr sz="900" spc="13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by</a:t>
            </a:r>
            <a:r>
              <a:rPr sz="900" spc="13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3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contraction</a:t>
            </a:r>
            <a:r>
              <a:rPr sz="900" spc="13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mapping</a:t>
            </a:r>
            <a:r>
              <a:rPr sz="900" spc="3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Theorem</a:t>
            </a:r>
            <a:endParaRPr lang="en-US" altLang="en-US" sz="900" dirty="0"/>
          </a:p>
          <a:p>
            <a:pPr marL="12700" algn="l" rtl="0" eaLnBrk="0">
              <a:lnSpc>
                <a:spcPct val="96000"/>
              </a:lnSpc>
              <a:spcBef>
                <a:spcPts val="815"/>
              </a:spcBef>
            </a:pP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Optimality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why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study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this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equation</a:t>
            </a:r>
            <a:endParaRPr lang="en-US" altLang="en-US" sz="900" dirty="0"/>
          </a:p>
          <a:p>
            <a:pPr marL="262890" indent="-123190" algn="l" rtl="0" eaLnBrk="0">
              <a:lnSpc>
                <a:spcPct val="120000"/>
              </a:lnSpc>
              <a:spcBef>
                <a:spcPts val="715"/>
              </a:spcBef>
            </a:pP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Because</a:t>
            </a:r>
            <a:r>
              <a:rPr sz="900" spc="9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its</a:t>
            </a:r>
            <a:r>
              <a:rPr sz="900" spc="9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solution</a:t>
            </a:r>
            <a:r>
              <a:rPr sz="900" spc="9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corresponds</a:t>
            </a:r>
            <a:r>
              <a:rPr sz="900" spc="9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9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9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9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state</a:t>
            </a:r>
            <a:r>
              <a:rPr sz="900" spc="9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and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optimal</a:t>
            </a:r>
            <a:r>
              <a:rPr sz="900" spc="20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18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900" dirty="0"/>
          </a:p>
          <a:p>
            <a:pPr algn="l" rtl="0" eaLnBrk="0">
              <a:lnSpc>
                <a:spcPct val="132000"/>
              </a:lnSpc>
            </a:pPr>
            <a:endParaRPr lang="en-US" altLang="en-US" sz="200" dirty="0"/>
          </a:p>
          <a:p>
            <a:pPr marL="17780" algn="l" rtl="0" eaLnBrk="0">
              <a:lnSpc>
                <a:spcPct val="96000"/>
              </a:lnSpc>
              <a:spcBef>
                <a:spcPts val="0"/>
              </a:spcBef>
            </a:pPr>
            <a:r>
              <a:rPr sz="90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Finally</a:t>
            </a:r>
            <a:r>
              <a:rPr sz="900" spc="15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5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we</a:t>
            </a:r>
            <a:r>
              <a:rPr sz="900" spc="15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understand</a:t>
            </a:r>
            <a:r>
              <a:rPr sz="900" spc="15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why</a:t>
            </a:r>
            <a:r>
              <a:rPr sz="900" spc="15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it</a:t>
            </a:r>
            <a:r>
              <a:rPr sz="900" spc="15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5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important</a:t>
            </a:r>
            <a:r>
              <a:rPr sz="900" spc="15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900" spc="15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study</a:t>
            </a:r>
            <a:r>
              <a:rPr sz="900" spc="15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5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BOE</a:t>
            </a:r>
            <a:r>
              <a:rPr sz="900" spc="7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!</a:t>
            </a:r>
            <a:endParaRPr lang="en-US" altLang="en-US" sz="900" dirty="0"/>
          </a:p>
        </p:txBody>
      </p:sp>
      <p:sp>
        <p:nvSpPr>
          <p:cNvPr id="1308" name="textbox 1308"/>
          <p:cNvSpPr/>
          <p:nvPr/>
        </p:nvSpPr>
        <p:spPr>
          <a:xfrm>
            <a:off x="103317" y="66225"/>
            <a:ext cx="712469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400" spc="-8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Summar</a:t>
            </a:r>
            <a:r>
              <a:rPr sz="1400" spc="-5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y</a:t>
            </a:r>
            <a:endParaRPr lang="en-US" altLang="en-US" sz="1400" dirty="0"/>
          </a:p>
        </p:txBody>
      </p:sp>
      <p:sp>
        <p:nvSpPr>
          <p:cNvPr id="1309" name="textbox 1309"/>
          <p:cNvSpPr/>
          <p:nvPr/>
        </p:nvSpPr>
        <p:spPr>
          <a:xfrm>
            <a:off x="76643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1310" name="textbox 1310"/>
          <p:cNvSpPr/>
          <p:nvPr/>
        </p:nvSpPr>
        <p:spPr>
          <a:xfrm>
            <a:off x="4321711" y="3316074"/>
            <a:ext cx="213359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50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4608004" cy="3456000"/>
          </a:xfrm>
          <a:prstGeom prst="rect">
            <a:avLst/>
          </a:prstGeom>
        </p:spPr>
      </p:pic>
      <p:sp>
        <p:nvSpPr>
          <p:cNvPr id="88" name="textbox 88"/>
          <p:cNvSpPr/>
          <p:nvPr/>
        </p:nvSpPr>
        <p:spPr>
          <a:xfrm>
            <a:off x="350836" y="1830646"/>
            <a:ext cx="3409315" cy="5480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6510" algn="l" rtl="0" eaLnBrk="0">
              <a:lnSpc>
                <a:spcPct val="96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Question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While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not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good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how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can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improve</a:t>
            </a:r>
            <a:r>
              <a:rPr sz="90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it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?</a:t>
            </a:r>
            <a:endParaRPr lang="en-US" altLang="en-US" sz="900" dirty="0"/>
          </a:p>
          <a:p>
            <a:pPr marL="12700" algn="l" rtl="0" eaLnBrk="0">
              <a:lnSpc>
                <a:spcPct val="93000"/>
              </a:lnSpc>
              <a:spcBef>
                <a:spcPts val="525"/>
              </a:spcBef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Answer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by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using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action</a:t>
            </a:r>
            <a:r>
              <a:rPr sz="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values.</a:t>
            </a:r>
            <a:endParaRPr lang="en-US" altLang="en-US" sz="900" dirty="0"/>
          </a:p>
          <a:p>
            <a:pPr marL="13970" algn="l" rtl="0" eaLnBrk="0">
              <a:lnSpc>
                <a:spcPts val="1555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current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policy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000" spc="90" baseline="-1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6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endParaRPr lang="en-US" altLang="en-US" sz="900" dirty="0"/>
          </a:p>
        </p:txBody>
      </p:sp>
      <p:graphicFrame>
        <p:nvGraphicFramePr>
          <p:cNvPr id="89" name="table 89"/>
          <p:cNvGraphicFramePr>
            <a:graphicFrameLocks noGrp="1"/>
          </p:cNvGraphicFramePr>
          <p:nvPr/>
        </p:nvGraphicFramePr>
        <p:xfrm>
          <a:off x="1824247" y="720069"/>
          <a:ext cx="889000" cy="889000"/>
        </p:xfrm>
        <a:graphic>
          <a:graphicData uri="http://schemas.openxmlformats.org/drawingml/2006/table">
            <a:tbl>
              <a:tblPr/>
              <a:tblGrid>
                <a:gridCol w="444500"/>
                <a:gridCol w="444500"/>
              </a:tblGrid>
              <a:tr h="4445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193675" algn="l" rtl="0" eaLnBrk="0">
                        <a:lnSpc>
                          <a:spcPct val="87000"/>
                        </a:lnSpc>
                      </a:pPr>
                      <a:r>
                        <a:rPr sz="5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500" strike="sngStrike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500" strike="sngStrike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sz="500" strike="sngStrike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  </a:t>
                      </a:r>
                      <a:endParaRPr lang="en-US" altLang="en-US" sz="500" dirty="0"/>
                    </a:p>
                    <a:p>
                      <a:pPr marL="234315" algn="l" rtl="0" eaLnBrk="0">
                        <a:lnSpc>
                          <a:spcPct val="86000"/>
                        </a:lnSpc>
                        <a:spcBef>
                          <a:spcPts val="105"/>
                        </a:spcBef>
                      </a:pPr>
                      <a:r>
                        <a:rPr sz="5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500" spc="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=-</a:t>
                      </a:r>
                      <a:r>
                        <a:rPr sz="500" spc="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5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191135" algn="l" rtl="0" eaLnBrk="0">
                        <a:lnSpc>
                          <a:spcPct val="87000"/>
                        </a:lnSpc>
                      </a:pP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5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6000"/>
                        </a:lnSpc>
                      </a:pPr>
                      <a:endParaRPr lang="en-US" altLang="en-US" sz="1000" dirty="0"/>
                    </a:p>
                    <a:p>
                      <a:pPr marL="193675" algn="l" rtl="0" eaLnBrk="0">
                        <a:lnSpc>
                          <a:spcPct val="87000"/>
                        </a:lnSpc>
                        <a:spcBef>
                          <a:spcPts val="5"/>
                        </a:spcBef>
                      </a:pP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500" strike="sngStrike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3</a:t>
                      </a:r>
                      <a:r>
                        <a:rPr sz="500" strike="sngStrike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   </a:t>
                      </a:r>
                      <a:endParaRPr lang="en-US" altLang="en-US" sz="500" dirty="0"/>
                    </a:p>
                    <a:p>
                      <a:pPr marL="215900" algn="l" rtl="0" eaLnBrk="0">
                        <a:lnSpc>
                          <a:spcPct val="86000"/>
                        </a:lnSpc>
                        <a:spcBef>
                          <a:spcPts val="105"/>
                        </a:spcBef>
                      </a:pPr>
                      <a:r>
                        <a:rPr sz="5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500" spc="7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500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6000"/>
                        </a:lnSpc>
                      </a:pPr>
                      <a:endParaRPr lang="en-US" altLang="en-US" sz="1000" dirty="0"/>
                    </a:p>
                    <a:p>
                      <a:pPr marL="191135" algn="l" rtl="0" eaLnBrk="0">
                        <a:lnSpc>
                          <a:spcPct val="87000"/>
                        </a:lnSpc>
                        <a:spcBef>
                          <a:spcPts val="5"/>
                        </a:spcBef>
                      </a:pPr>
                      <a:r>
                        <a:rPr sz="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5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lang="en-US" altLang="en-US" sz="500" dirty="0"/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200" dirty="0"/>
                    </a:p>
                    <a:p>
                      <a:pPr marL="169545" algn="l" rtl="0" eaLnBrk="0">
                        <a:lnSpc>
                          <a:spcPct val="86000"/>
                        </a:lnSpc>
                        <a:spcBef>
                          <a:spcPts val="0"/>
                        </a:spcBef>
                      </a:pPr>
                      <a:r>
                        <a:rPr sz="5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500" spc="7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500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lang="en-US" altLang="en-US" sz="500" dirty="0"/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</a:tbl>
          </a:graphicData>
        </a:graphic>
      </p:graphicFrame>
      <p:sp>
        <p:nvSpPr>
          <p:cNvPr id="90" name="path"/>
          <p:cNvSpPr/>
          <p:nvPr/>
        </p:nvSpPr>
        <p:spPr>
          <a:xfrm>
            <a:off x="2163782" y="1365398"/>
            <a:ext cx="60675" cy="40450"/>
          </a:xfrm>
          <a:custGeom>
            <a:avLst/>
            <a:gdLst/>
            <a:ahLst/>
            <a:cxnLst/>
            <a:rect l="0" t="0" r="0" b="0"/>
            <a:pathLst>
              <a:path w="95" h="63">
                <a:moveTo>
                  <a:pt x="0" y="0"/>
                </a:moveTo>
                <a:lnTo>
                  <a:pt x="95" y="31"/>
                </a:lnTo>
                <a:lnTo>
                  <a:pt x="0" y="63"/>
                </a:lnTo>
                <a:lnTo>
                  <a:pt x="0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1" name="path"/>
          <p:cNvSpPr/>
          <p:nvPr/>
        </p:nvSpPr>
        <p:spPr>
          <a:xfrm>
            <a:off x="2158653" y="923069"/>
            <a:ext cx="60675" cy="40450"/>
          </a:xfrm>
          <a:custGeom>
            <a:avLst/>
            <a:gdLst/>
            <a:ahLst/>
            <a:cxnLst/>
            <a:rect l="0" t="0" r="0" b="0"/>
            <a:pathLst>
              <a:path w="95" h="63">
                <a:moveTo>
                  <a:pt x="0" y="0"/>
                </a:moveTo>
                <a:lnTo>
                  <a:pt x="95" y="31"/>
                </a:lnTo>
                <a:lnTo>
                  <a:pt x="0" y="63"/>
                </a:lnTo>
                <a:lnTo>
                  <a:pt x="0" y="0"/>
                </a:lnTo>
              </a:path>
            </a:pathLst>
          </a:custGeom>
          <a:solidFill>
            <a:srgbClr val="00B05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2" name="textbox 92"/>
          <p:cNvSpPr/>
          <p:nvPr/>
        </p:nvSpPr>
        <p:spPr>
          <a:xfrm>
            <a:off x="1617458" y="2462638"/>
            <a:ext cx="812800" cy="4425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280"/>
              </a:lnSpc>
            </a:pPr>
            <a:r>
              <a:rPr sz="1500" spc="60" baseline="-2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π(</a:t>
            </a:r>
            <a:r>
              <a:rPr sz="1500" spc="0" baseline="-2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500" spc="60" baseline="-20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sz="1500" spc="0" baseline="-2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1500" spc="60" baseline="-2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60" baseline="-2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60" baseline="94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90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baseline="32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endParaRPr lang="en-US" altLang="en-US" sz="975" dirty="0"/>
          </a:p>
        </p:txBody>
      </p:sp>
      <p:sp>
        <p:nvSpPr>
          <p:cNvPr id="93" name="textbox 93"/>
          <p:cNvSpPr/>
          <p:nvPr/>
        </p:nvSpPr>
        <p:spPr>
          <a:xfrm>
            <a:off x="1910906" y="2681433"/>
            <a:ext cx="66675" cy="1028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4000"/>
              </a:lnSpc>
            </a:pP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endParaRPr lang="en-US" altLang="en-US" sz="600" dirty="0"/>
          </a:p>
        </p:txBody>
      </p:sp>
      <p:sp>
        <p:nvSpPr>
          <p:cNvPr id="94" name="textbox 94"/>
          <p:cNvSpPr/>
          <p:nvPr/>
        </p:nvSpPr>
        <p:spPr>
          <a:xfrm>
            <a:off x="1910906" y="2681433"/>
            <a:ext cx="66675" cy="1028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4000"/>
              </a:lnSpc>
            </a:pP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endParaRPr lang="en-US" altLang="en-US" sz="600" dirty="0"/>
          </a:p>
        </p:txBody>
      </p:sp>
      <p:sp>
        <p:nvSpPr>
          <p:cNvPr id="95" name="textbox 95"/>
          <p:cNvSpPr/>
          <p:nvPr/>
        </p:nvSpPr>
        <p:spPr>
          <a:xfrm>
            <a:off x="112609" y="66225"/>
            <a:ext cx="1539239" cy="214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Motivating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spc="-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examples</a:t>
            </a:r>
            <a:endParaRPr lang="en-US" altLang="en-US" sz="1400" dirty="0"/>
          </a:p>
        </p:txBody>
      </p:sp>
      <p:sp>
        <p:nvSpPr>
          <p:cNvPr id="96" name="textbox 96"/>
          <p:cNvSpPr/>
          <p:nvPr/>
        </p:nvSpPr>
        <p:spPr>
          <a:xfrm>
            <a:off x="2535954" y="2535518"/>
            <a:ext cx="373379" cy="3759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28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9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000" spc="8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6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000" spc="0" baseline="-10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endParaRPr lang="en-US" altLang="en-US" sz="650" dirty="0"/>
          </a:p>
        </p:txBody>
      </p:sp>
      <p:pic>
        <p:nvPicPr>
          <p:cNvPr id="97" name="picture 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52698" y="2745601"/>
            <a:ext cx="91224" cy="126525"/>
          </a:xfrm>
          <a:prstGeom prst="rect">
            <a:avLst/>
          </a:prstGeom>
        </p:spPr>
      </p:pic>
      <p:sp>
        <p:nvSpPr>
          <p:cNvPr id="98" name="textbox 98"/>
          <p:cNvSpPr/>
          <p:nvPr/>
        </p:nvSpPr>
        <p:spPr>
          <a:xfrm>
            <a:off x="76642" y="3316074"/>
            <a:ext cx="340995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Shiyu</a:t>
            </a:r>
            <a:r>
              <a:rPr sz="400" spc="4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Zhao</a:t>
            </a:r>
            <a:endParaRPr lang="en-US" altLang="en-US" sz="400" dirty="0"/>
          </a:p>
        </p:txBody>
      </p:sp>
      <p:sp>
        <p:nvSpPr>
          <p:cNvPr id="99" name="textbox 99"/>
          <p:cNvSpPr/>
          <p:nvPr/>
        </p:nvSpPr>
        <p:spPr>
          <a:xfrm>
            <a:off x="2475229" y="928347"/>
            <a:ext cx="182879" cy="1581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3000"/>
              </a:lnSpc>
            </a:pPr>
            <a:endParaRPr lang="en-US" altLang="en-US" sz="400" dirty="0"/>
          </a:p>
          <a:p>
            <a:pPr marL="17145" algn="l" rtl="0" eaLnBrk="0">
              <a:lnSpc>
                <a:spcPct val="86000"/>
              </a:lnSpc>
              <a:spcBef>
                <a:spcPts val="0"/>
              </a:spcBef>
              <a:tabLst>
                <a:tab pos="65405" algn="l"/>
              </a:tabLst>
            </a:pPr>
            <a:r>
              <a:rPr sz="500" spc="0" dirty="0">
                <a:solidFill>
                  <a:srgbClr val="FF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	</a:t>
            </a:r>
            <a:r>
              <a:rPr sz="500" spc="0" dirty="0">
                <a:solidFill>
                  <a:srgbClr val="FF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r</a:t>
            </a:r>
            <a:r>
              <a:rPr sz="500" spc="70" dirty="0">
                <a:solidFill>
                  <a:srgbClr val="FF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=</a:t>
            </a:r>
            <a:r>
              <a:rPr sz="500" spc="50" dirty="0">
                <a:solidFill>
                  <a:srgbClr val="FF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1</a:t>
            </a:r>
            <a:endParaRPr lang="en-US" altLang="en-US" sz="500" dirty="0"/>
          </a:p>
        </p:txBody>
      </p:sp>
      <p:sp>
        <p:nvSpPr>
          <p:cNvPr id="100" name="path"/>
          <p:cNvSpPr/>
          <p:nvPr/>
        </p:nvSpPr>
        <p:spPr>
          <a:xfrm>
            <a:off x="2487929" y="941047"/>
            <a:ext cx="4494" cy="117230"/>
          </a:xfrm>
          <a:custGeom>
            <a:avLst/>
            <a:gdLst/>
            <a:ahLst/>
            <a:cxnLst/>
            <a:rect l="0" t="0" r="0" b="0"/>
            <a:pathLst>
              <a:path w="7" h="184">
                <a:moveTo>
                  <a:pt x="3" y="3"/>
                </a:moveTo>
                <a:lnTo>
                  <a:pt x="3" y="181"/>
                </a:lnTo>
              </a:path>
            </a:pathLst>
          </a:custGeom>
          <a:noFill/>
          <a:ln w="4494" cap="rnd">
            <a:solidFill>
              <a:srgbClr val="00B05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1" name="textbox 101"/>
          <p:cNvSpPr/>
          <p:nvPr/>
        </p:nvSpPr>
        <p:spPr>
          <a:xfrm>
            <a:off x="4355567" y="3316074"/>
            <a:ext cx="179704" cy="89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505"/>
              </a:lnSpc>
            </a:pP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7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" spc="4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400" spc="10" dirty="0">
                <a:solidFill>
                  <a:srgbClr val="66666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400" dirty="0"/>
          </a:p>
        </p:txBody>
      </p:sp>
      <p:sp>
        <p:nvSpPr>
          <p:cNvPr id="102" name="textbox 102"/>
          <p:cNvSpPr/>
          <p:nvPr/>
        </p:nvSpPr>
        <p:spPr>
          <a:xfrm>
            <a:off x="2346039" y="2743529"/>
            <a:ext cx="83819" cy="1384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2000"/>
              </a:lnSpc>
            </a:pP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endParaRPr lang="en-US" altLang="en-US" sz="900" dirty="0"/>
          </a:p>
        </p:txBody>
      </p:sp>
      <p:sp>
        <p:nvSpPr>
          <p:cNvPr id="103" name="rect"/>
          <p:cNvSpPr/>
          <p:nvPr/>
        </p:nvSpPr>
        <p:spPr>
          <a:xfrm>
            <a:off x="2469951" y="1050786"/>
            <a:ext cx="40450" cy="60675"/>
          </a:xfrm>
          <a:prstGeom prst="rect">
            <a:avLst/>
          </a:prstGeom>
          <a:solidFill>
            <a:srgbClr val="00B05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1802e6b8-37d5-4f8d-9424-8ec23629750b}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PP_MARK_KEY" val="9f68533d-cd00-4da5-b445-1c2aeb1c5423"/>
  <p:tag name="COMMONDATA" val="eyJoZGlkIjoiNWE0MzEyMGY4NDk1YzhmNTBlNjJiNDJhYjA4YTk3NDYifQ==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35963</Words>
  <Application>WPS 演示</Application>
  <PresentationFormat/>
  <Paragraphs>3287</Paragraphs>
  <Slides>81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91" baseType="lpstr">
      <vt:lpstr>Arial</vt:lpstr>
      <vt:lpstr>宋体</vt:lpstr>
      <vt:lpstr>Wingdings</vt:lpstr>
      <vt:lpstr>Arial</vt:lpstr>
      <vt:lpstr>微软雅黑</vt:lpstr>
      <vt:lpstr>Cambria Math</vt:lpstr>
      <vt:lpstr>Times New Roman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段世红</cp:lastModifiedBy>
  <cp:revision>2</cp:revision>
  <dcterms:created xsi:type="dcterms:W3CDTF">2023-02-12T11:37:00Z</dcterms:created>
  <dcterms:modified xsi:type="dcterms:W3CDTF">2023-02-13T16:46:48Z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wqlLaW5nc29mdCBQREYgdG8gV1BTIDgw</vt:lpwstr>
  </property>
  <property fmtid="{D5CDD505-2E9C-101B-9397-08002B2CF9AE}" pid="3" name="Created">
    <vt:filetime>2023-02-13T00:43:37Z</vt:filetime>
  </property>
  <property fmtid="{D5CDD505-2E9C-101B-9397-08002B2CF9AE}" pid="4" name="UsrData">
    <vt:lpwstr>63e8a6920d38b700152e6bf2</vt:lpwstr>
  </property>
  <property fmtid="{D5CDD505-2E9C-101B-9397-08002B2CF9AE}" pid="5" name="ICV">
    <vt:lpwstr>8B5E6D9E902C48708026DF44FB41F310</vt:lpwstr>
  </property>
  <property fmtid="{D5CDD505-2E9C-101B-9397-08002B2CF9AE}" pid="6" name="KSOProductBuildVer">
    <vt:lpwstr>2052-11.1.0.13703</vt:lpwstr>
  </property>
</Properties>
</file>