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4608004" cy="3456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5" Type="http://schemas.openxmlformats.org/officeDocument/2006/relationships/viewProps" Target="viewProps.xml"/><Relationship Id="rId44" Type="http://schemas.openxmlformats.org/officeDocument/2006/relationships/tableStyles" Target="tableStyles.xml"/><Relationship Id="rId43" Type="http://schemas.openxmlformats.org/officeDocument/2006/relationships/presProps" Target="presProps.xml"/><Relationship Id="rId42" Type="http://schemas.openxmlformats.org/officeDocument/2006/relationships/slide" Target="slides/slide41.xml"/><Relationship Id="rId41" Type="http://schemas.openxmlformats.org/officeDocument/2006/relationships/slide" Target="slides/slide40.xml"/><Relationship Id="rId40" Type="http://schemas.openxmlformats.org/officeDocument/2006/relationships/slide" Target="slides/slide39.xml"/><Relationship Id="rId4" Type="http://schemas.openxmlformats.org/officeDocument/2006/relationships/slide" Target="slides/slide3.xml"/><Relationship Id="rId39" Type="http://schemas.openxmlformats.org/officeDocument/2006/relationships/slide" Target="slides/slide38.xml"/><Relationship Id="rId38" Type="http://schemas.openxmlformats.org/officeDocument/2006/relationships/slide" Target="slides/slide37.xml"/><Relationship Id="rId37" Type="http://schemas.openxmlformats.org/officeDocument/2006/relationships/slide" Target="slides/slide36.xml"/><Relationship Id="rId36" Type="http://schemas.openxmlformats.org/officeDocument/2006/relationships/slide" Target="slides/slide35.xml"/><Relationship Id="rId35" Type="http://schemas.openxmlformats.org/officeDocument/2006/relationships/slide" Target="slides/slide34.xml"/><Relationship Id="rId34" Type="http://schemas.openxmlformats.org/officeDocument/2006/relationships/slide" Target="slides/slide33.xml"/><Relationship Id="rId33" Type="http://schemas.openxmlformats.org/officeDocument/2006/relationships/slide" Target="slides/slide32.xml"/><Relationship Id="rId32" Type="http://schemas.openxmlformats.org/officeDocument/2006/relationships/slide" Target="slides/slide31.xml"/><Relationship Id="rId31" Type="http://schemas.openxmlformats.org/officeDocument/2006/relationships/slide" Target="slides/slide30.xml"/><Relationship Id="rId30" Type="http://schemas.openxmlformats.org/officeDocument/2006/relationships/slide" Target="slides/slide29.xml"/><Relationship Id="rId3" Type="http://schemas.openxmlformats.org/officeDocument/2006/relationships/slide" Target="slides/slide2.xml"/><Relationship Id="rId29" Type="http://schemas.openxmlformats.org/officeDocument/2006/relationships/slide" Target="slides/slide28.xml"/><Relationship Id="rId28" Type="http://schemas.openxmlformats.org/officeDocument/2006/relationships/slide" Target="slides/slide27.xml"/><Relationship Id="rId27" Type="http://schemas.openxmlformats.org/officeDocument/2006/relationships/slide" Target="slides/slide26.xml"/><Relationship Id="rId26" Type="http://schemas.openxmlformats.org/officeDocument/2006/relationships/slide" Target="slides/slide25.xml"/><Relationship Id="rId25" Type="http://schemas.openxmlformats.org/officeDocument/2006/relationships/slide" Target="slides/slide24.xml"/><Relationship Id="rId24" Type="http://schemas.openxmlformats.org/officeDocument/2006/relationships/slide" Target="slides/slide23.xml"/><Relationship Id="rId23" Type="http://schemas.openxmlformats.org/officeDocument/2006/relationships/slide" Target="slides/slide22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" Target="slide4.xml"/><Relationship Id="rId4" Type="http://schemas.openxmlformats.org/officeDocument/2006/relationships/slide" Target="slide14.xml"/><Relationship Id="rId3" Type="http://schemas.openxmlformats.org/officeDocument/2006/relationships/slide" Target="slide3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42.png"/><Relationship Id="rId98" Type="http://schemas.openxmlformats.org/officeDocument/2006/relationships/image" Target="../media/image141.png"/><Relationship Id="rId97" Type="http://schemas.openxmlformats.org/officeDocument/2006/relationships/image" Target="../media/image140.png"/><Relationship Id="rId96" Type="http://schemas.openxmlformats.org/officeDocument/2006/relationships/image" Target="../media/image139.png"/><Relationship Id="rId95" Type="http://schemas.openxmlformats.org/officeDocument/2006/relationships/image" Target="../media/image138.png"/><Relationship Id="rId94" Type="http://schemas.openxmlformats.org/officeDocument/2006/relationships/image" Target="../media/image137.png"/><Relationship Id="rId93" Type="http://schemas.openxmlformats.org/officeDocument/2006/relationships/image" Target="../media/image136.png"/><Relationship Id="rId92" Type="http://schemas.openxmlformats.org/officeDocument/2006/relationships/image" Target="../media/image135.png"/><Relationship Id="rId91" Type="http://schemas.openxmlformats.org/officeDocument/2006/relationships/image" Target="../media/image134.png"/><Relationship Id="rId90" Type="http://schemas.openxmlformats.org/officeDocument/2006/relationships/image" Target="../media/image133.png"/><Relationship Id="rId9" Type="http://schemas.openxmlformats.org/officeDocument/2006/relationships/image" Target="../media/image52.png"/><Relationship Id="rId89" Type="http://schemas.openxmlformats.org/officeDocument/2006/relationships/image" Target="../media/image132.png"/><Relationship Id="rId88" Type="http://schemas.openxmlformats.org/officeDocument/2006/relationships/image" Target="../media/image131.png"/><Relationship Id="rId87" Type="http://schemas.openxmlformats.org/officeDocument/2006/relationships/image" Target="../media/image130.png"/><Relationship Id="rId86" Type="http://schemas.openxmlformats.org/officeDocument/2006/relationships/image" Target="../media/image129.png"/><Relationship Id="rId85" Type="http://schemas.openxmlformats.org/officeDocument/2006/relationships/image" Target="../media/image128.png"/><Relationship Id="rId84" Type="http://schemas.openxmlformats.org/officeDocument/2006/relationships/image" Target="../media/image127.png"/><Relationship Id="rId83" Type="http://schemas.openxmlformats.org/officeDocument/2006/relationships/image" Target="../media/image126.png"/><Relationship Id="rId82" Type="http://schemas.openxmlformats.org/officeDocument/2006/relationships/image" Target="../media/image125.png"/><Relationship Id="rId81" Type="http://schemas.openxmlformats.org/officeDocument/2006/relationships/image" Target="../media/image124.png"/><Relationship Id="rId80" Type="http://schemas.openxmlformats.org/officeDocument/2006/relationships/image" Target="../media/image123.png"/><Relationship Id="rId8" Type="http://schemas.openxmlformats.org/officeDocument/2006/relationships/image" Target="../media/image51.png"/><Relationship Id="rId79" Type="http://schemas.openxmlformats.org/officeDocument/2006/relationships/image" Target="../media/image122.png"/><Relationship Id="rId78" Type="http://schemas.openxmlformats.org/officeDocument/2006/relationships/image" Target="../media/image121.png"/><Relationship Id="rId77" Type="http://schemas.openxmlformats.org/officeDocument/2006/relationships/image" Target="../media/image120.jpeg"/><Relationship Id="rId76" Type="http://schemas.openxmlformats.org/officeDocument/2006/relationships/image" Target="../media/image119.jpeg"/><Relationship Id="rId75" Type="http://schemas.openxmlformats.org/officeDocument/2006/relationships/image" Target="../media/image118.png"/><Relationship Id="rId74" Type="http://schemas.openxmlformats.org/officeDocument/2006/relationships/image" Target="../media/image117.png"/><Relationship Id="rId73" Type="http://schemas.openxmlformats.org/officeDocument/2006/relationships/image" Target="../media/image116.png"/><Relationship Id="rId72" Type="http://schemas.openxmlformats.org/officeDocument/2006/relationships/image" Target="../media/image115.png"/><Relationship Id="rId71" Type="http://schemas.openxmlformats.org/officeDocument/2006/relationships/image" Target="../media/image114.png"/><Relationship Id="rId70" Type="http://schemas.openxmlformats.org/officeDocument/2006/relationships/image" Target="../media/image113.png"/><Relationship Id="rId7" Type="http://schemas.openxmlformats.org/officeDocument/2006/relationships/image" Target="../media/image50.png"/><Relationship Id="rId69" Type="http://schemas.openxmlformats.org/officeDocument/2006/relationships/image" Target="../media/image112.png"/><Relationship Id="rId68" Type="http://schemas.openxmlformats.org/officeDocument/2006/relationships/image" Target="../media/image111.png"/><Relationship Id="rId67" Type="http://schemas.openxmlformats.org/officeDocument/2006/relationships/image" Target="../media/image110.png"/><Relationship Id="rId66" Type="http://schemas.openxmlformats.org/officeDocument/2006/relationships/image" Target="../media/image109.png"/><Relationship Id="rId65" Type="http://schemas.openxmlformats.org/officeDocument/2006/relationships/image" Target="../media/image108.png"/><Relationship Id="rId64" Type="http://schemas.openxmlformats.org/officeDocument/2006/relationships/image" Target="../media/image107.png"/><Relationship Id="rId63" Type="http://schemas.openxmlformats.org/officeDocument/2006/relationships/image" Target="../media/image106.png"/><Relationship Id="rId62" Type="http://schemas.openxmlformats.org/officeDocument/2006/relationships/image" Target="../media/image105.png"/><Relationship Id="rId61" Type="http://schemas.openxmlformats.org/officeDocument/2006/relationships/image" Target="../media/image104.png"/><Relationship Id="rId60" Type="http://schemas.openxmlformats.org/officeDocument/2006/relationships/image" Target="../media/image103.png"/><Relationship Id="rId6" Type="http://schemas.openxmlformats.org/officeDocument/2006/relationships/image" Target="../media/image49.jpeg"/><Relationship Id="rId59" Type="http://schemas.openxmlformats.org/officeDocument/2006/relationships/image" Target="../media/image102.png"/><Relationship Id="rId58" Type="http://schemas.openxmlformats.org/officeDocument/2006/relationships/image" Target="../media/image101.png"/><Relationship Id="rId57" Type="http://schemas.openxmlformats.org/officeDocument/2006/relationships/image" Target="../media/image100.png"/><Relationship Id="rId56" Type="http://schemas.openxmlformats.org/officeDocument/2006/relationships/image" Target="../media/image99.png"/><Relationship Id="rId55" Type="http://schemas.openxmlformats.org/officeDocument/2006/relationships/image" Target="../media/image98.png"/><Relationship Id="rId54" Type="http://schemas.openxmlformats.org/officeDocument/2006/relationships/image" Target="../media/image97.png"/><Relationship Id="rId53" Type="http://schemas.openxmlformats.org/officeDocument/2006/relationships/image" Target="../media/image96.png"/><Relationship Id="rId52" Type="http://schemas.openxmlformats.org/officeDocument/2006/relationships/image" Target="../media/image95.png"/><Relationship Id="rId51" Type="http://schemas.openxmlformats.org/officeDocument/2006/relationships/image" Target="../media/image94.png"/><Relationship Id="rId50" Type="http://schemas.openxmlformats.org/officeDocument/2006/relationships/image" Target="../media/image93.png"/><Relationship Id="rId5" Type="http://schemas.openxmlformats.org/officeDocument/2006/relationships/image" Target="../media/image48.png"/><Relationship Id="rId49" Type="http://schemas.openxmlformats.org/officeDocument/2006/relationships/image" Target="../media/image92.png"/><Relationship Id="rId48" Type="http://schemas.openxmlformats.org/officeDocument/2006/relationships/image" Target="../media/image91.png"/><Relationship Id="rId47" Type="http://schemas.openxmlformats.org/officeDocument/2006/relationships/image" Target="../media/image90.png"/><Relationship Id="rId46" Type="http://schemas.openxmlformats.org/officeDocument/2006/relationships/image" Target="../media/image89.png"/><Relationship Id="rId45" Type="http://schemas.openxmlformats.org/officeDocument/2006/relationships/image" Target="../media/image88.png"/><Relationship Id="rId44" Type="http://schemas.openxmlformats.org/officeDocument/2006/relationships/image" Target="../media/image87.png"/><Relationship Id="rId43" Type="http://schemas.openxmlformats.org/officeDocument/2006/relationships/image" Target="../media/image86.png"/><Relationship Id="rId42" Type="http://schemas.openxmlformats.org/officeDocument/2006/relationships/image" Target="../media/image85.png"/><Relationship Id="rId41" Type="http://schemas.openxmlformats.org/officeDocument/2006/relationships/image" Target="../media/image84.png"/><Relationship Id="rId40" Type="http://schemas.openxmlformats.org/officeDocument/2006/relationships/image" Target="../media/image83.png"/><Relationship Id="rId4" Type="http://schemas.openxmlformats.org/officeDocument/2006/relationships/image" Target="../media/image47.jpeg"/><Relationship Id="rId39" Type="http://schemas.openxmlformats.org/officeDocument/2006/relationships/image" Target="../media/image82.png"/><Relationship Id="rId38" Type="http://schemas.openxmlformats.org/officeDocument/2006/relationships/image" Target="../media/image81.png"/><Relationship Id="rId37" Type="http://schemas.openxmlformats.org/officeDocument/2006/relationships/image" Target="../media/image80.png"/><Relationship Id="rId36" Type="http://schemas.openxmlformats.org/officeDocument/2006/relationships/image" Target="../media/image79.png"/><Relationship Id="rId35" Type="http://schemas.openxmlformats.org/officeDocument/2006/relationships/image" Target="../media/image78.png"/><Relationship Id="rId34" Type="http://schemas.openxmlformats.org/officeDocument/2006/relationships/image" Target="../media/image77.png"/><Relationship Id="rId33" Type="http://schemas.openxmlformats.org/officeDocument/2006/relationships/image" Target="../media/image76.png"/><Relationship Id="rId32" Type="http://schemas.openxmlformats.org/officeDocument/2006/relationships/image" Target="../media/image75.png"/><Relationship Id="rId31" Type="http://schemas.openxmlformats.org/officeDocument/2006/relationships/image" Target="../media/image74.png"/><Relationship Id="rId30" Type="http://schemas.openxmlformats.org/officeDocument/2006/relationships/image" Target="../media/image73.png"/><Relationship Id="rId3" Type="http://schemas.openxmlformats.org/officeDocument/2006/relationships/image" Target="../media/image46.png"/><Relationship Id="rId29" Type="http://schemas.openxmlformats.org/officeDocument/2006/relationships/image" Target="../media/image72.png"/><Relationship Id="rId28" Type="http://schemas.openxmlformats.org/officeDocument/2006/relationships/image" Target="../media/image71.png"/><Relationship Id="rId27" Type="http://schemas.openxmlformats.org/officeDocument/2006/relationships/image" Target="../media/image70.png"/><Relationship Id="rId26" Type="http://schemas.openxmlformats.org/officeDocument/2006/relationships/image" Target="../media/image69.png"/><Relationship Id="rId25" Type="http://schemas.openxmlformats.org/officeDocument/2006/relationships/image" Target="../media/image68.png"/><Relationship Id="rId24" Type="http://schemas.openxmlformats.org/officeDocument/2006/relationships/image" Target="../media/image67.png"/><Relationship Id="rId23" Type="http://schemas.openxmlformats.org/officeDocument/2006/relationships/image" Target="../media/image66.png"/><Relationship Id="rId22" Type="http://schemas.openxmlformats.org/officeDocument/2006/relationships/image" Target="../media/image65.png"/><Relationship Id="rId21" Type="http://schemas.openxmlformats.org/officeDocument/2006/relationships/image" Target="../media/image64.png"/><Relationship Id="rId20" Type="http://schemas.openxmlformats.org/officeDocument/2006/relationships/image" Target="../media/image63.png"/><Relationship Id="rId2" Type="http://schemas.openxmlformats.org/officeDocument/2006/relationships/image" Target="../media/image45.png"/><Relationship Id="rId19" Type="http://schemas.openxmlformats.org/officeDocument/2006/relationships/image" Target="../media/image62.png"/><Relationship Id="rId18" Type="http://schemas.openxmlformats.org/officeDocument/2006/relationships/image" Target="../media/image61.png"/><Relationship Id="rId17" Type="http://schemas.openxmlformats.org/officeDocument/2006/relationships/image" Target="../media/image60.png"/><Relationship Id="rId16" Type="http://schemas.openxmlformats.org/officeDocument/2006/relationships/image" Target="../media/image59.png"/><Relationship Id="rId15" Type="http://schemas.openxmlformats.org/officeDocument/2006/relationships/image" Target="../media/image58.png"/><Relationship Id="rId14" Type="http://schemas.openxmlformats.org/officeDocument/2006/relationships/image" Target="../media/image57.png"/><Relationship Id="rId137" Type="http://schemas.openxmlformats.org/officeDocument/2006/relationships/image" Target="../media/image180.png"/><Relationship Id="rId136" Type="http://schemas.openxmlformats.org/officeDocument/2006/relationships/image" Target="../media/image179.jpeg"/><Relationship Id="rId135" Type="http://schemas.openxmlformats.org/officeDocument/2006/relationships/image" Target="../media/image178.png"/><Relationship Id="rId134" Type="http://schemas.openxmlformats.org/officeDocument/2006/relationships/image" Target="../media/image177.png"/><Relationship Id="rId133" Type="http://schemas.openxmlformats.org/officeDocument/2006/relationships/image" Target="../media/image176.png"/><Relationship Id="rId132" Type="http://schemas.openxmlformats.org/officeDocument/2006/relationships/image" Target="../media/image175.png"/><Relationship Id="rId131" Type="http://schemas.openxmlformats.org/officeDocument/2006/relationships/image" Target="../media/image174.png"/><Relationship Id="rId130" Type="http://schemas.openxmlformats.org/officeDocument/2006/relationships/image" Target="../media/image173.png"/><Relationship Id="rId13" Type="http://schemas.openxmlformats.org/officeDocument/2006/relationships/image" Target="../media/image56.png"/><Relationship Id="rId129" Type="http://schemas.openxmlformats.org/officeDocument/2006/relationships/image" Target="../media/image172.jpeg"/><Relationship Id="rId128" Type="http://schemas.openxmlformats.org/officeDocument/2006/relationships/image" Target="../media/image171.jpeg"/><Relationship Id="rId127" Type="http://schemas.openxmlformats.org/officeDocument/2006/relationships/image" Target="../media/image170.png"/><Relationship Id="rId126" Type="http://schemas.openxmlformats.org/officeDocument/2006/relationships/image" Target="../media/image169.png"/><Relationship Id="rId125" Type="http://schemas.openxmlformats.org/officeDocument/2006/relationships/image" Target="../media/image168.png"/><Relationship Id="rId124" Type="http://schemas.openxmlformats.org/officeDocument/2006/relationships/image" Target="../media/image167.png"/><Relationship Id="rId123" Type="http://schemas.openxmlformats.org/officeDocument/2006/relationships/image" Target="../media/image166.png"/><Relationship Id="rId122" Type="http://schemas.openxmlformats.org/officeDocument/2006/relationships/image" Target="../media/image165.png"/><Relationship Id="rId121" Type="http://schemas.openxmlformats.org/officeDocument/2006/relationships/image" Target="../media/image164.png"/><Relationship Id="rId120" Type="http://schemas.openxmlformats.org/officeDocument/2006/relationships/image" Target="../media/image163.png"/><Relationship Id="rId12" Type="http://schemas.openxmlformats.org/officeDocument/2006/relationships/image" Target="../media/image55.png"/><Relationship Id="rId119" Type="http://schemas.openxmlformats.org/officeDocument/2006/relationships/image" Target="../media/image162.png"/><Relationship Id="rId118" Type="http://schemas.openxmlformats.org/officeDocument/2006/relationships/image" Target="../media/image161.png"/><Relationship Id="rId117" Type="http://schemas.openxmlformats.org/officeDocument/2006/relationships/image" Target="../media/image160.png"/><Relationship Id="rId116" Type="http://schemas.openxmlformats.org/officeDocument/2006/relationships/image" Target="../media/image159.jpeg"/><Relationship Id="rId115" Type="http://schemas.openxmlformats.org/officeDocument/2006/relationships/image" Target="../media/image158.jpeg"/><Relationship Id="rId114" Type="http://schemas.openxmlformats.org/officeDocument/2006/relationships/image" Target="../media/image157.png"/><Relationship Id="rId113" Type="http://schemas.openxmlformats.org/officeDocument/2006/relationships/image" Target="../media/image156.png"/><Relationship Id="rId112" Type="http://schemas.openxmlformats.org/officeDocument/2006/relationships/image" Target="../media/image155.png"/><Relationship Id="rId111" Type="http://schemas.openxmlformats.org/officeDocument/2006/relationships/image" Target="../media/image154.png"/><Relationship Id="rId110" Type="http://schemas.openxmlformats.org/officeDocument/2006/relationships/image" Target="../media/image153.jpeg"/><Relationship Id="rId11" Type="http://schemas.openxmlformats.org/officeDocument/2006/relationships/image" Target="../media/image54.png"/><Relationship Id="rId109" Type="http://schemas.openxmlformats.org/officeDocument/2006/relationships/image" Target="../media/image152.png"/><Relationship Id="rId108" Type="http://schemas.openxmlformats.org/officeDocument/2006/relationships/image" Target="../media/image151.png"/><Relationship Id="rId107" Type="http://schemas.openxmlformats.org/officeDocument/2006/relationships/image" Target="../media/image150.png"/><Relationship Id="rId106" Type="http://schemas.openxmlformats.org/officeDocument/2006/relationships/image" Target="../media/image149.png"/><Relationship Id="rId105" Type="http://schemas.openxmlformats.org/officeDocument/2006/relationships/image" Target="../media/image148.png"/><Relationship Id="rId104" Type="http://schemas.openxmlformats.org/officeDocument/2006/relationships/image" Target="../media/image147.png"/><Relationship Id="rId103" Type="http://schemas.openxmlformats.org/officeDocument/2006/relationships/image" Target="../media/image146.png"/><Relationship Id="rId102" Type="http://schemas.openxmlformats.org/officeDocument/2006/relationships/image" Target="../media/image145.png"/><Relationship Id="rId101" Type="http://schemas.openxmlformats.org/officeDocument/2006/relationships/image" Target="../media/image144.png"/><Relationship Id="rId100" Type="http://schemas.openxmlformats.org/officeDocument/2006/relationships/image" Target="../media/image143.png"/><Relationship Id="rId10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99" Type="http://schemas.openxmlformats.org/officeDocument/2006/relationships/image" Target="../media/image278.png"/><Relationship Id="rId98" Type="http://schemas.openxmlformats.org/officeDocument/2006/relationships/image" Target="../media/image277.png"/><Relationship Id="rId97" Type="http://schemas.openxmlformats.org/officeDocument/2006/relationships/image" Target="../media/image276.jpeg"/><Relationship Id="rId96" Type="http://schemas.openxmlformats.org/officeDocument/2006/relationships/image" Target="../media/image275.png"/><Relationship Id="rId95" Type="http://schemas.openxmlformats.org/officeDocument/2006/relationships/image" Target="../media/image274.png"/><Relationship Id="rId94" Type="http://schemas.openxmlformats.org/officeDocument/2006/relationships/image" Target="../media/image273.png"/><Relationship Id="rId93" Type="http://schemas.openxmlformats.org/officeDocument/2006/relationships/image" Target="../media/image272.png"/><Relationship Id="rId92" Type="http://schemas.openxmlformats.org/officeDocument/2006/relationships/image" Target="../media/image271.png"/><Relationship Id="rId91" Type="http://schemas.openxmlformats.org/officeDocument/2006/relationships/image" Target="../media/image270.png"/><Relationship Id="rId90" Type="http://schemas.openxmlformats.org/officeDocument/2006/relationships/image" Target="../media/image269.png"/><Relationship Id="rId9" Type="http://schemas.openxmlformats.org/officeDocument/2006/relationships/image" Target="../media/image188.jpeg"/><Relationship Id="rId89" Type="http://schemas.openxmlformats.org/officeDocument/2006/relationships/image" Target="../media/image268.png"/><Relationship Id="rId88" Type="http://schemas.openxmlformats.org/officeDocument/2006/relationships/image" Target="../media/image267.png"/><Relationship Id="rId87" Type="http://schemas.openxmlformats.org/officeDocument/2006/relationships/image" Target="../media/image266.png"/><Relationship Id="rId86" Type="http://schemas.openxmlformats.org/officeDocument/2006/relationships/image" Target="../media/image265.png"/><Relationship Id="rId85" Type="http://schemas.openxmlformats.org/officeDocument/2006/relationships/image" Target="../media/image264.png"/><Relationship Id="rId84" Type="http://schemas.openxmlformats.org/officeDocument/2006/relationships/image" Target="../media/image263.jpeg"/><Relationship Id="rId83" Type="http://schemas.openxmlformats.org/officeDocument/2006/relationships/image" Target="../media/image262.jpeg"/><Relationship Id="rId82" Type="http://schemas.openxmlformats.org/officeDocument/2006/relationships/image" Target="../media/image261.png"/><Relationship Id="rId81" Type="http://schemas.openxmlformats.org/officeDocument/2006/relationships/image" Target="../media/image260.png"/><Relationship Id="rId80" Type="http://schemas.openxmlformats.org/officeDocument/2006/relationships/image" Target="../media/image259.png"/><Relationship Id="rId8" Type="http://schemas.openxmlformats.org/officeDocument/2006/relationships/image" Target="../media/image187.jpeg"/><Relationship Id="rId79" Type="http://schemas.openxmlformats.org/officeDocument/2006/relationships/image" Target="../media/image258.png"/><Relationship Id="rId78" Type="http://schemas.openxmlformats.org/officeDocument/2006/relationships/image" Target="../media/image257.jpeg"/><Relationship Id="rId77" Type="http://schemas.openxmlformats.org/officeDocument/2006/relationships/image" Target="../media/image256.png"/><Relationship Id="rId76" Type="http://schemas.openxmlformats.org/officeDocument/2006/relationships/image" Target="../media/image255.png"/><Relationship Id="rId75" Type="http://schemas.openxmlformats.org/officeDocument/2006/relationships/image" Target="../media/image254.png"/><Relationship Id="rId74" Type="http://schemas.openxmlformats.org/officeDocument/2006/relationships/image" Target="../media/image253.png"/><Relationship Id="rId73" Type="http://schemas.openxmlformats.org/officeDocument/2006/relationships/image" Target="../media/image252.png"/><Relationship Id="rId72" Type="http://schemas.openxmlformats.org/officeDocument/2006/relationships/image" Target="../media/image251.png"/><Relationship Id="rId71" Type="http://schemas.openxmlformats.org/officeDocument/2006/relationships/image" Target="../media/image250.png"/><Relationship Id="rId70" Type="http://schemas.openxmlformats.org/officeDocument/2006/relationships/image" Target="../media/image249.jpeg"/><Relationship Id="rId7" Type="http://schemas.openxmlformats.org/officeDocument/2006/relationships/image" Target="../media/image186.jpeg"/><Relationship Id="rId69" Type="http://schemas.openxmlformats.org/officeDocument/2006/relationships/image" Target="../media/image248.jpeg"/><Relationship Id="rId68" Type="http://schemas.openxmlformats.org/officeDocument/2006/relationships/image" Target="../media/image247.png"/><Relationship Id="rId67" Type="http://schemas.openxmlformats.org/officeDocument/2006/relationships/image" Target="../media/image246.png"/><Relationship Id="rId66" Type="http://schemas.openxmlformats.org/officeDocument/2006/relationships/image" Target="../media/image245.png"/><Relationship Id="rId65" Type="http://schemas.openxmlformats.org/officeDocument/2006/relationships/image" Target="../media/image244.png"/><Relationship Id="rId64" Type="http://schemas.openxmlformats.org/officeDocument/2006/relationships/image" Target="../media/image243.png"/><Relationship Id="rId63" Type="http://schemas.openxmlformats.org/officeDocument/2006/relationships/image" Target="../media/image242.png"/><Relationship Id="rId62" Type="http://schemas.openxmlformats.org/officeDocument/2006/relationships/image" Target="../media/image241.jpeg"/><Relationship Id="rId61" Type="http://schemas.openxmlformats.org/officeDocument/2006/relationships/image" Target="../media/image240.jpeg"/><Relationship Id="rId60" Type="http://schemas.openxmlformats.org/officeDocument/2006/relationships/image" Target="../media/image239.jpeg"/><Relationship Id="rId6" Type="http://schemas.openxmlformats.org/officeDocument/2006/relationships/image" Target="../media/image185.jpeg"/><Relationship Id="rId59" Type="http://schemas.openxmlformats.org/officeDocument/2006/relationships/image" Target="../media/image238.jpeg"/><Relationship Id="rId58" Type="http://schemas.openxmlformats.org/officeDocument/2006/relationships/image" Target="../media/image237.png"/><Relationship Id="rId57" Type="http://schemas.openxmlformats.org/officeDocument/2006/relationships/image" Target="../media/image236.png"/><Relationship Id="rId56" Type="http://schemas.openxmlformats.org/officeDocument/2006/relationships/image" Target="../media/image235.png"/><Relationship Id="rId55" Type="http://schemas.openxmlformats.org/officeDocument/2006/relationships/image" Target="../media/image234.png"/><Relationship Id="rId54" Type="http://schemas.openxmlformats.org/officeDocument/2006/relationships/image" Target="../media/image233.png"/><Relationship Id="rId53" Type="http://schemas.openxmlformats.org/officeDocument/2006/relationships/image" Target="../media/image232.png"/><Relationship Id="rId52" Type="http://schemas.openxmlformats.org/officeDocument/2006/relationships/image" Target="../media/image231.png"/><Relationship Id="rId51" Type="http://schemas.openxmlformats.org/officeDocument/2006/relationships/image" Target="../media/image230.png"/><Relationship Id="rId50" Type="http://schemas.openxmlformats.org/officeDocument/2006/relationships/image" Target="../media/image229.png"/><Relationship Id="rId5" Type="http://schemas.openxmlformats.org/officeDocument/2006/relationships/image" Target="../media/image184.jpeg"/><Relationship Id="rId49" Type="http://schemas.openxmlformats.org/officeDocument/2006/relationships/image" Target="../media/image228.png"/><Relationship Id="rId48" Type="http://schemas.openxmlformats.org/officeDocument/2006/relationships/image" Target="../media/image227.png"/><Relationship Id="rId47" Type="http://schemas.openxmlformats.org/officeDocument/2006/relationships/image" Target="../media/image226.png"/><Relationship Id="rId46" Type="http://schemas.openxmlformats.org/officeDocument/2006/relationships/image" Target="../media/image225.png"/><Relationship Id="rId45" Type="http://schemas.openxmlformats.org/officeDocument/2006/relationships/image" Target="../media/image224.png"/><Relationship Id="rId44" Type="http://schemas.openxmlformats.org/officeDocument/2006/relationships/image" Target="../media/image223.png"/><Relationship Id="rId43" Type="http://schemas.openxmlformats.org/officeDocument/2006/relationships/image" Target="../media/image222.jpeg"/><Relationship Id="rId42" Type="http://schemas.openxmlformats.org/officeDocument/2006/relationships/image" Target="../media/image221.jpeg"/><Relationship Id="rId41" Type="http://schemas.openxmlformats.org/officeDocument/2006/relationships/image" Target="../media/image220.jpeg"/><Relationship Id="rId40" Type="http://schemas.openxmlformats.org/officeDocument/2006/relationships/image" Target="../media/image219.jpeg"/><Relationship Id="rId4" Type="http://schemas.openxmlformats.org/officeDocument/2006/relationships/image" Target="../media/image183.jpeg"/><Relationship Id="rId39" Type="http://schemas.openxmlformats.org/officeDocument/2006/relationships/image" Target="../media/image218.jpeg"/><Relationship Id="rId38" Type="http://schemas.openxmlformats.org/officeDocument/2006/relationships/image" Target="../media/image217.png"/><Relationship Id="rId37" Type="http://schemas.openxmlformats.org/officeDocument/2006/relationships/image" Target="../media/image216.png"/><Relationship Id="rId36" Type="http://schemas.openxmlformats.org/officeDocument/2006/relationships/image" Target="../media/image215.png"/><Relationship Id="rId35" Type="http://schemas.openxmlformats.org/officeDocument/2006/relationships/image" Target="../media/image214.png"/><Relationship Id="rId34" Type="http://schemas.openxmlformats.org/officeDocument/2006/relationships/image" Target="../media/image213.png"/><Relationship Id="rId33" Type="http://schemas.openxmlformats.org/officeDocument/2006/relationships/image" Target="../media/image212.png"/><Relationship Id="rId32" Type="http://schemas.openxmlformats.org/officeDocument/2006/relationships/image" Target="../media/image211.png"/><Relationship Id="rId31" Type="http://schemas.openxmlformats.org/officeDocument/2006/relationships/image" Target="../media/image210.png"/><Relationship Id="rId30" Type="http://schemas.openxmlformats.org/officeDocument/2006/relationships/image" Target="../media/image209.png"/><Relationship Id="rId3" Type="http://schemas.openxmlformats.org/officeDocument/2006/relationships/image" Target="../media/image182.jpeg"/><Relationship Id="rId29" Type="http://schemas.openxmlformats.org/officeDocument/2006/relationships/image" Target="../media/image208.png"/><Relationship Id="rId28" Type="http://schemas.openxmlformats.org/officeDocument/2006/relationships/image" Target="../media/image207.jpeg"/><Relationship Id="rId275" Type="http://schemas.openxmlformats.org/officeDocument/2006/relationships/image" Target="../media/image454.png"/><Relationship Id="rId274" Type="http://schemas.openxmlformats.org/officeDocument/2006/relationships/image" Target="../media/image453.png"/><Relationship Id="rId273" Type="http://schemas.openxmlformats.org/officeDocument/2006/relationships/image" Target="../media/image452.png"/><Relationship Id="rId272" Type="http://schemas.openxmlformats.org/officeDocument/2006/relationships/image" Target="../media/image451.png"/><Relationship Id="rId271" Type="http://schemas.openxmlformats.org/officeDocument/2006/relationships/image" Target="../media/image450.png"/><Relationship Id="rId270" Type="http://schemas.openxmlformats.org/officeDocument/2006/relationships/image" Target="../media/image449.png"/><Relationship Id="rId27" Type="http://schemas.openxmlformats.org/officeDocument/2006/relationships/image" Target="../media/image206.jpeg"/><Relationship Id="rId269" Type="http://schemas.openxmlformats.org/officeDocument/2006/relationships/image" Target="../media/image448.png"/><Relationship Id="rId268" Type="http://schemas.openxmlformats.org/officeDocument/2006/relationships/image" Target="../media/image447.png"/><Relationship Id="rId267" Type="http://schemas.openxmlformats.org/officeDocument/2006/relationships/image" Target="../media/image446.png"/><Relationship Id="rId266" Type="http://schemas.openxmlformats.org/officeDocument/2006/relationships/image" Target="../media/image445.png"/><Relationship Id="rId265" Type="http://schemas.openxmlformats.org/officeDocument/2006/relationships/image" Target="../media/image444.png"/><Relationship Id="rId264" Type="http://schemas.openxmlformats.org/officeDocument/2006/relationships/image" Target="../media/image443.png"/><Relationship Id="rId263" Type="http://schemas.openxmlformats.org/officeDocument/2006/relationships/image" Target="../media/image442.png"/><Relationship Id="rId262" Type="http://schemas.openxmlformats.org/officeDocument/2006/relationships/image" Target="../media/image441.png"/><Relationship Id="rId261" Type="http://schemas.openxmlformats.org/officeDocument/2006/relationships/image" Target="../media/image440.png"/><Relationship Id="rId260" Type="http://schemas.openxmlformats.org/officeDocument/2006/relationships/image" Target="../media/image439.png"/><Relationship Id="rId26" Type="http://schemas.openxmlformats.org/officeDocument/2006/relationships/image" Target="../media/image205.jpeg"/><Relationship Id="rId259" Type="http://schemas.openxmlformats.org/officeDocument/2006/relationships/image" Target="../media/image438.png"/><Relationship Id="rId258" Type="http://schemas.openxmlformats.org/officeDocument/2006/relationships/image" Target="../media/image437.png"/><Relationship Id="rId257" Type="http://schemas.openxmlformats.org/officeDocument/2006/relationships/image" Target="../media/image436.png"/><Relationship Id="rId256" Type="http://schemas.openxmlformats.org/officeDocument/2006/relationships/image" Target="../media/image435.png"/><Relationship Id="rId255" Type="http://schemas.openxmlformats.org/officeDocument/2006/relationships/image" Target="../media/image434.png"/><Relationship Id="rId254" Type="http://schemas.openxmlformats.org/officeDocument/2006/relationships/image" Target="../media/image433.png"/><Relationship Id="rId253" Type="http://schemas.openxmlformats.org/officeDocument/2006/relationships/image" Target="../media/image432.png"/><Relationship Id="rId252" Type="http://schemas.openxmlformats.org/officeDocument/2006/relationships/image" Target="../media/image431.png"/><Relationship Id="rId251" Type="http://schemas.openxmlformats.org/officeDocument/2006/relationships/image" Target="../media/image430.png"/><Relationship Id="rId250" Type="http://schemas.openxmlformats.org/officeDocument/2006/relationships/image" Target="../media/image429.png"/><Relationship Id="rId25" Type="http://schemas.openxmlformats.org/officeDocument/2006/relationships/image" Target="../media/image204.jpeg"/><Relationship Id="rId249" Type="http://schemas.openxmlformats.org/officeDocument/2006/relationships/image" Target="../media/image428.png"/><Relationship Id="rId248" Type="http://schemas.openxmlformats.org/officeDocument/2006/relationships/image" Target="../media/image427.png"/><Relationship Id="rId247" Type="http://schemas.openxmlformats.org/officeDocument/2006/relationships/image" Target="../media/image426.png"/><Relationship Id="rId246" Type="http://schemas.openxmlformats.org/officeDocument/2006/relationships/image" Target="../media/image425.png"/><Relationship Id="rId245" Type="http://schemas.openxmlformats.org/officeDocument/2006/relationships/image" Target="../media/image424.png"/><Relationship Id="rId244" Type="http://schemas.openxmlformats.org/officeDocument/2006/relationships/image" Target="../media/image423.png"/><Relationship Id="rId243" Type="http://schemas.openxmlformats.org/officeDocument/2006/relationships/image" Target="../media/image422.png"/><Relationship Id="rId242" Type="http://schemas.openxmlformats.org/officeDocument/2006/relationships/image" Target="../media/image421.png"/><Relationship Id="rId241" Type="http://schemas.openxmlformats.org/officeDocument/2006/relationships/image" Target="../media/image420.png"/><Relationship Id="rId240" Type="http://schemas.openxmlformats.org/officeDocument/2006/relationships/image" Target="../media/image419.png"/><Relationship Id="rId24" Type="http://schemas.openxmlformats.org/officeDocument/2006/relationships/image" Target="../media/image203.jpeg"/><Relationship Id="rId239" Type="http://schemas.openxmlformats.org/officeDocument/2006/relationships/image" Target="../media/image418.png"/><Relationship Id="rId238" Type="http://schemas.openxmlformats.org/officeDocument/2006/relationships/image" Target="../media/image417.png"/><Relationship Id="rId237" Type="http://schemas.openxmlformats.org/officeDocument/2006/relationships/image" Target="../media/image416.png"/><Relationship Id="rId236" Type="http://schemas.openxmlformats.org/officeDocument/2006/relationships/image" Target="../media/image415.png"/><Relationship Id="rId235" Type="http://schemas.openxmlformats.org/officeDocument/2006/relationships/image" Target="../media/image414.png"/><Relationship Id="rId234" Type="http://schemas.openxmlformats.org/officeDocument/2006/relationships/image" Target="../media/image413.png"/><Relationship Id="rId233" Type="http://schemas.openxmlformats.org/officeDocument/2006/relationships/image" Target="../media/image412.png"/><Relationship Id="rId232" Type="http://schemas.openxmlformats.org/officeDocument/2006/relationships/image" Target="../media/image411.png"/><Relationship Id="rId231" Type="http://schemas.openxmlformats.org/officeDocument/2006/relationships/image" Target="../media/image410.png"/><Relationship Id="rId230" Type="http://schemas.openxmlformats.org/officeDocument/2006/relationships/image" Target="../media/image409.png"/><Relationship Id="rId23" Type="http://schemas.openxmlformats.org/officeDocument/2006/relationships/image" Target="../media/image202.jpeg"/><Relationship Id="rId229" Type="http://schemas.openxmlformats.org/officeDocument/2006/relationships/image" Target="../media/image408.png"/><Relationship Id="rId228" Type="http://schemas.openxmlformats.org/officeDocument/2006/relationships/image" Target="../media/image407.png"/><Relationship Id="rId227" Type="http://schemas.openxmlformats.org/officeDocument/2006/relationships/image" Target="../media/image406.png"/><Relationship Id="rId226" Type="http://schemas.openxmlformats.org/officeDocument/2006/relationships/image" Target="../media/image405.png"/><Relationship Id="rId225" Type="http://schemas.openxmlformats.org/officeDocument/2006/relationships/image" Target="../media/image404.png"/><Relationship Id="rId224" Type="http://schemas.openxmlformats.org/officeDocument/2006/relationships/image" Target="../media/image403.png"/><Relationship Id="rId223" Type="http://schemas.openxmlformats.org/officeDocument/2006/relationships/image" Target="../media/image402.png"/><Relationship Id="rId222" Type="http://schemas.openxmlformats.org/officeDocument/2006/relationships/image" Target="../media/image401.png"/><Relationship Id="rId221" Type="http://schemas.openxmlformats.org/officeDocument/2006/relationships/image" Target="../media/image400.png"/><Relationship Id="rId220" Type="http://schemas.openxmlformats.org/officeDocument/2006/relationships/image" Target="../media/image399.png"/><Relationship Id="rId22" Type="http://schemas.openxmlformats.org/officeDocument/2006/relationships/image" Target="../media/image201.jpeg"/><Relationship Id="rId219" Type="http://schemas.openxmlformats.org/officeDocument/2006/relationships/image" Target="../media/image398.png"/><Relationship Id="rId218" Type="http://schemas.openxmlformats.org/officeDocument/2006/relationships/image" Target="../media/image397.png"/><Relationship Id="rId217" Type="http://schemas.openxmlformats.org/officeDocument/2006/relationships/image" Target="../media/image396.png"/><Relationship Id="rId216" Type="http://schemas.openxmlformats.org/officeDocument/2006/relationships/image" Target="../media/image395.png"/><Relationship Id="rId215" Type="http://schemas.openxmlformats.org/officeDocument/2006/relationships/image" Target="../media/image394.png"/><Relationship Id="rId214" Type="http://schemas.openxmlformats.org/officeDocument/2006/relationships/image" Target="../media/image393.png"/><Relationship Id="rId213" Type="http://schemas.openxmlformats.org/officeDocument/2006/relationships/image" Target="../media/image392.png"/><Relationship Id="rId212" Type="http://schemas.openxmlformats.org/officeDocument/2006/relationships/image" Target="../media/image391.png"/><Relationship Id="rId211" Type="http://schemas.openxmlformats.org/officeDocument/2006/relationships/image" Target="../media/image390.jpeg"/><Relationship Id="rId210" Type="http://schemas.openxmlformats.org/officeDocument/2006/relationships/image" Target="../media/image389.png"/><Relationship Id="rId21" Type="http://schemas.openxmlformats.org/officeDocument/2006/relationships/image" Target="../media/image200.jpeg"/><Relationship Id="rId209" Type="http://schemas.openxmlformats.org/officeDocument/2006/relationships/image" Target="../media/image388.png"/><Relationship Id="rId208" Type="http://schemas.openxmlformats.org/officeDocument/2006/relationships/image" Target="../media/image387.png"/><Relationship Id="rId207" Type="http://schemas.openxmlformats.org/officeDocument/2006/relationships/image" Target="../media/image386.png"/><Relationship Id="rId206" Type="http://schemas.openxmlformats.org/officeDocument/2006/relationships/image" Target="../media/image385.png"/><Relationship Id="rId205" Type="http://schemas.openxmlformats.org/officeDocument/2006/relationships/image" Target="../media/image384.png"/><Relationship Id="rId204" Type="http://schemas.openxmlformats.org/officeDocument/2006/relationships/image" Target="../media/image383.png"/><Relationship Id="rId203" Type="http://schemas.openxmlformats.org/officeDocument/2006/relationships/image" Target="../media/image382.png"/><Relationship Id="rId202" Type="http://schemas.openxmlformats.org/officeDocument/2006/relationships/image" Target="../media/image381.png"/><Relationship Id="rId201" Type="http://schemas.openxmlformats.org/officeDocument/2006/relationships/image" Target="../media/image380.png"/><Relationship Id="rId200" Type="http://schemas.openxmlformats.org/officeDocument/2006/relationships/image" Target="../media/image379.png"/><Relationship Id="rId20" Type="http://schemas.openxmlformats.org/officeDocument/2006/relationships/image" Target="../media/image199.jpeg"/><Relationship Id="rId2" Type="http://schemas.openxmlformats.org/officeDocument/2006/relationships/image" Target="../media/image181.png"/><Relationship Id="rId199" Type="http://schemas.openxmlformats.org/officeDocument/2006/relationships/image" Target="../media/image378.png"/><Relationship Id="rId198" Type="http://schemas.openxmlformats.org/officeDocument/2006/relationships/image" Target="../media/image377.png"/><Relationship Id="rId197" Type="http://schemas.openxmlformats.org/officeDocument/2006/relationships/image" Target="../media/image376.png"/><Relationship Id="rId196" Type="http://schemas.openxmlformats.org/officeDocument/2006/relationships/image" Target="../media/image375.png"/><Relationship Id="rId195" Type="http://schemas.openxmlformats.org/officeDocument/2006/relationships/image" Target="../media/image374.png"/><Relationship Id="rId194" Type="http://schemas.openxmlformats.org/officeDocument/2006/relationships/image" Target="../media/image373.png"/><Relationship Id="rId193" Type="http://schemas.openxmlformats.org/officeDocument/2006/relationships/image" Target="../media/image372.png"/><Relationship Id="rId192" Type="http://schemas.openxmlformats.org/officeDocument/2006/relationships/image" Target="../media/image371.png"/><Relationship Id="rId191" Type="http://schemas.openxmlformats.org/officeDocument/2006/relationships/image" Target="../media/image370.png"/><Relationship Id="rId190" Type="http://schemas.openxmlformats.org/officeDocument/2006/relationships/image" Target="../media/image369.png"/><Relationship Id="rId19" Type="http://schemas.openxmlformats.org/officeDocument/2006/relationships/image" Target="../media/image198.jpeg"/><Relationship Id="rId189" Type="http://schemas.openxmlformats.org/officeDocument/2006/relationships/image" Target="../media/image368.png"/><Relationship Id="rId188" Type="http://schemas.openxmlformats.org/officeDocument/2006/relationships/image" Target="../media/image367.png"/><Relationship Id="rId187" Type="http://schemas.openxmlformats.org/officeDocument/2006/relationships/image" Target="../media/image366.png"/><Relationship Id="rId186" Type="http://schemas.openxmlformats.org/officeDocument/2006/relationships/image" Target="../media/image365.png"/><Relationship Id="rId185" Type="http://schemas.openxmlformats.org/officeDocument/2006/relationships/image" Target="../media/image364.jpeg"/><Relationship Id="rId184" Type="http://schemas.openxmlformats.org/officeDocument/2006/relationships/image" Target="../media/image363.jpeg"/><Relationship Id="rId183" Type="http://schemas.openxmlformats.org/officeDocument/2006/relationships/image" Target="../media/image362.jpeg"/><Relationship Id="rId182" Type="http://schemas.openxmlformats.org/officeDocument/2006/relationships/image" Target="../media/image361.jpeg"/><Relationship Id="rId181" Type="http://schemas.openxmlformats.org/officeDocument/2006/relationships/image" Target="../media/image360.png"/><Relationship Id="rId180" Type="http://schemas.openxmlformats.org/officeDocument/2006/relationships/image" Target="../media/image359.png"/><Relationship Id="rId18" Type="http://schemas.openxmlformats.org/officeDocument/2006/relationships/image" Target="../media/image197.jpeg"/><Relationship Id="rId179" Type="http://schemas.openxmlformats.org/officeDocument/2006/relationships/image" Target="../media/image358.png"/><Relationship Id="rId178" Type="http://schemas.openxmlformats.org/officeDocument/2006/relationships/image" Target="../media/image357.png"/><Relationship Id="rId177" Type="http://schemas.openxmlformats.org/officeDocument/2006/relationships/image" Target="../media/image356.png"/><Relationship Id="rId176" Type="http://schemas.openxmlformats.org/officeDocument/2006/relationships/image" Target="../media/image355.png"/><Relationship Id="rId175" Type="http://schemas.openxmlformats.org/officeDocument/2006/relationships/image" Target="../media/image354.png"/><Relationship Id="rId174" Type="http://schemas.openxmlformats.org/officeDocument/2006/relationships/image" Target="../media/image353.png"/><Relationship Id="rId173" Type="http://schemas.openxmlformats.org/officeDocument/2006/relationships/image" Target="../media/image352.png"/><Relationship Id="rId172" Type="http://schemas.openxmlformats.org/officeDocument/2006/relationships/image" Target="../media/image351.png"/><Relationship Id="rId171" Type="http://schemas.openxmlformats.org/officeDocument/2006/relationships/image" Target="../media/image350.png"/><Relationship Id="rId170" Type="http://schemas.openxmlformats.org/officeDocument/2006/relationships/image" Target="../media/image349.png"/><Relationship Id="rId17" Type="http://schemas.openxmlformats.org/officeDocument/2006/relationships/image" Target="../media/image196.jpeg"/><Relationship Id="rId169" Type="http://schemas.openxmlformats.org/officeDocument/2006/relationships/image" Target="../media/image348.png"/><Relationship Id="rId168" Type="http://schemas.openxmlformats.org/officeDocument/2006/relationships/image" Target="../media/image347.png"/><Relationship Id="rId167" Type="http://schemas.openxmlformats.org/officeDocument/2006/relationships/image" Target="../media/image346.png"/><Relationship Id="rId166" Type="http://schemas.openxmlformats.org/officeDocument/2006/relationships/image" Target="../media/image345.png"/><Relationship Id="rId165" Type="http://schemas.openxmlformats.org/officeDocument/2006/relationships/image" Target="../media/image344.png"/><Relationship Id="rId164" Type="http://schemas.openxmlformats.org/officeDocument/2006/relationships/image" Target="../media/image343.png"/><Relationship Id="rId163" Type="http://schemas.openxmlformats.org/officeDocument/2006/relationships/image" Target="../media/image342.png"/><Relationship Id="rId162" Type="http://schemas.openxmlformats.org/officeDocument/2006/relationships/image" Target="../media/image341.png"/><Relationship Id="rId161" Type="http://schemas.openxmlformats.org/officeDocument/2006/relationships/image" Target="../media/image340.png"/><Relationship Id="rId160" Type="http://schemas.openxmlformats.org/officeDocument/2006/relationships/image" Target="../media/image339.png"/><Relationship Id="rId16" Type="http://schemas.openxmlformats.org/officeDocument/2006/relationships/image" Target="../media/image195.jpeg"/><Relationship Id="rId159" Type="http://schemas.openxmlformats.org/officeDocument/2006/relationships/image" Target="../media/image338.png"/><Relationship Id="rId158" Type="http://schemas.openxmlformats.org/officeDocument/2006/relationships/image" Target="../media/image337.png"/><Relationship Id="rId157" Type="http://schemas.openxmlformats.org/officeDocument/2006/relationships/image" Target="../media/image336.png"/><Relationship Id="rId156" Type="http://schemas.openxmlformats.org/officeDocument/2006/relationships/image" Target="../media/image335.png"/><Relationship Id="rId155" Type="http://schemas.openxmlformats.org/officeDocument/2006/relationships/image" Target="../media/image334.png"/><Relationship Id="rId154" Type="http://schemas.openxmlformats.org/officeDocument/2006/relationships/image" Target="../media/image333.png"/><Relationship Id="rId153" Type="http://schemas.openxmlformats.org/officeDocument/2006/relationships/image" Target="../media/image332.png"/><Relationship Id="rId152" Type="http://schemas.openxmlformats.org/officeDocument/2006/relationships/image" Target="../media/image331.png"/><Relationship Id="rId151" Type="http://schemas.openxmlformats.org/officeDocument/2006/relationships/image" Target="../media/image330.png"/><Relationship Id="rId150" Type="http://schemas.openxmlformats.org/officeDocument/2006/relationships/image" Target="../media/image329.png"/><Relationship Id="rId15" Type="http://schemas.openxmlformats.org/officeDocument/2006/relationships/image" Target="../media/image194.jpeg"/><Relationship Id="rId149" Type="http://schemas.openxmlformats.org/officeDocument/2006/relationships/image" Target="../media/image328.png"/><Relationship Id="rId148" Type="http://schemas.openxmlformats.org/officeDocument/2006/relationships/image" Target="../media/image327.png"/><Relationship Id="rId147" Type="http://schemas.openxmlformats.org/officeDocument/2006/relationships/image" Target="../media/image326.png"/><Relationship Id="rId146" Type="http://schemas.openxmlformats.org/officeDocument/2006/relationships/image" Target="../media/image325.png"/><Relationship Id="rId145" Type="http://schemas.openxmlformats.org/officeDocument/2006/relationships/image" Target="../media/image324.png"/><Relationship Id="rId144" Type="http://schemas.openxmlformats.org/officeDocument/2006/relationships/image" Target="../media/image323.png"/><Relationship Id="rId143" Type="http://schemas.openxmlformats.org/officeDocument/2006/relationships/image" Target="../media/image322.png"/><Relationship Id="rId142" Type="http://schemas.openxmlformats.org/officeDocument/2006/relationships/image" Target="../media/image321.png"/><Relationship Id="rId141" Type="http://schemas.openxmlformats.org/officeDocument/2006/relationships/image" Target="../media/image320.png"/><Relationship Id="rId140" Type="http://schemas.openxmlformats.org/officeDocument/2006/relationships/image" Target="../media/image319.png"/><Relationship Id="rId14" Type="http://schemas.openxmlformats.org/officeDocument/2006/relationships/image" Target="../media/image193.jpeg"/><Relationship Id="rId139" Type="http://schemas.openxmlformats.org/officeDocument/2006/relationships/image" Target="../media/image318.png"/><Relationship Id="rId138" Type="http://schemas.openxmlformats.org/officeDocument/2006/relationships/image" Target="../media/image317.png"/><Relationship Id="rId137" Type="http://schemas.openxmlformats.org/officeDocument/2006/relationships/image" Target="../media/image316.png"/><Relationship Id="rId136" Type="http://schemas.openxmlformats.org/officeDocument/2006/relationships/image" Target="../media/image315.png"/><Relationship Id="rId135" Type="http://schemas.openxmlformats.org/officeDocument/2006/relationships/image" Target="../media/image314.jpeg"/><Relationship Id="rId134" Type="http://schemas.openxmlformats.org/officeDocument/2006/relationships/image" Target="../media/image313.jpeg"/><Relationship Id="rId133" Type="http://schemas.openxmlformats.org/officeDocument/2006/relationships/image" Target="../media/image312.jpeg"/><Relationship Id="rId132" Type="http://schemas.openxmlformats.org/officeDocument/2006/relationships/image" Target="../media/image311.png"/><Relationship Id="rId131" Type="http://schemas.openxmlformats.org/officeDocument/2006/relationships/image" Target="../media/image310.png"/><Relationship Id="rId130" Type="http://schemas.openxmlformats.org/officeDocument/2006/relationships/image" Target="../media/image309.png"/><Relationship Id="rId13" Type="http://schemas.openxmlformats.org/officeDocument/2006/relationships/image" Target="../media/image192.jpeg"/><Relationship Id="rId129" Type="http://schemas.openxmlformats.org/officeDocument/2006/relationships/image" Target="../media/image308.png"/><Relationship Id="rId128" Type="http://schemas.openxmlformats.org/officeDocument/2006/relationships/image" Target="../media/image307.png"/><Relationship Id="rId127" Type="http://schemas.openxmlformats.org/officeDocument/2006/relationships/image" Target="../media/image306.jpeg"/><Relationship Id="rId126" Type="http://schemas.openxmlformats.org/officeDocument/2006/relationships/image" Target="../media/image305.png"/><Relationship Id="rId125" Type="http://schemas.openxmlformats.org/officeDocument/2006/relationships/image" Target="../media/image304.png"/><Relationship Id="rId124" Type="http://schemas.openxmlformats.org/officeDocument/2006/relationships/image" Target="../media/image303.png"/><Relationship Id="rId123" Type="http://schemas.openxmlformats.org/officeDocument/2006/relationships/image" Target="../media/image302.png"/><Relationship Id="rId122" Type="http://schemas.openxmlformats.org/officeDocument/2006/relationships/image" Target="../media/image301.png"/><Relationship Id="rId121" Type="http://schemas.openxmlformats.org/officeDocument/2006/relationships/image" Target="../media/image300.png"/><Relationship Id="rId120" Type="http://schemas.openxmlformats.org/officeDocument/2006/relationships/image" Target="../media/image299.png"/><Relationship Id="rId12" Type="http://schemas.openxmlformats.org/officeDocument/2006/relationships/image" Target="../media/image191.jpeg"/><Relationship Id="rId119" Type="http://schemas.openxmlformats.org/officeDocument/2006/relationships/image" Target="../media/image298.png"/><Relationship Id="rId118" Type="http://schemas.openxmlformats.org/officeDocument/2006/relationships/image" Target="../media/image297.png"/><Relationship Id="rId117" Type="http://schemas.openxmlformats.org/officeDocument/2006/relationships/image" Target="../media/image296.png"/><Relationship Id="rId116" Type="http://schemas.openxmlformats.org/officeDocument/2006/relationships/image" Target="../media/image295.jpeg"/><Relationship Id="rId115" Type="http://schemas.openxmlformats.org/officeDocument/2006/relationships/image" Target="../media/image294.jpeg"/><Relationship Id="rId114" Type="http://schemas.openxmlformats.org/officeDocument/2006/relationships/image" Target="../media/image293.png"/><Relationship Id="rId113" Type="http://schemas.openxmlformats.org/officeDocument/2006/relationships/image" Target="../media/image292.png"/><Relationship Id="rId112" Type="http://schemas.openxmlformats.org/officeDocument/2006/relationships/image" Target="../media/image291.png"/><Relationship Id="rId111" Type="http://schemas.openxmlformats.org/officeDocument/2006/relationships/image" Target="../media/image290.png"/><Relationship Id="rId110" Type="http://schemas.openxmlformats.org/officeDocument/2006/relationships/image" Target="../media/image289.png"/><Relationship Id="rId11" Type="http://schemas.openxmlformats.org/officeDocument/2006/relationships/image" Target="../media/image190.jpeg"/><Relationship Id="rId109" Type="http://schemas.openxmlformats.org/officeDocument/2006/relationships/image" Target="../media/image288.png"/><Relationship Id="rId108" Type="http://schemas.openxmlformats.org/officeDocument/2006/relationships/image" Target="../media/image287.png"/><Relationship Id="rId107" Type="http://schemas.openxmlformats.org/officeDocument/2006/relationships/image" Target="../media/image286.png"/><Relationship Id="rId106" Type="http://schemas.openxmlformats.org/officeDocument/2006/relationships/image" Target="../media/image285.png"/><Relationship Id="rId105" Type="http://schemas.openxmlformats.org/officeDocument/2006/relationships/image" Target="../media/image284.png"/><Relationship Id="rId104" Type="http://schemas.openxmlformats.org/officeDocument/2006/relationships/image" Target="../media/image283.png"/><Relationship Id="rId103" Type="http://schemas.openxmlformats.org/officeDocument/2006/relationships/image" Target="../media/image282.png"/><Relationship Id="rId102" Type="http://schemas.openxmlformats.org/officeDocument/2006/relationships/image" Target="../media/image281.png"/><Relationship Id="rId101" Type="http://schemas.openxmlformats.org/officeDocument/2006/relationships/image" Target="../media/image280.png"/><Relationship Id="rId100" Type="http://schemas.openxmlformats.org/officeDocument/2006/relationships/image" Target="../media/image279.png"/><Relationship Id="rId10" Type="http://schemas.openxmlformats.org/officeDocument/2006/relationships/image" Target="../media/image18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" Target="slide4.xml"/><Relationship Id="rId4" Type="http://schemas.openxmlformats.org/officeDocument/2006/relationships/slide" Target="slide14.xml"/><Relationship Id="rId3" Type="http://schemas.openxmlformats.org/officeDocument/2006/relationships/slide" Target="slide3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" Target="slide4.xml"/><Relationship Id="rId4" Type="http://schemas.openxmlformats.org/officeDocument/2006/relationships/slide" Target="slide14.xml"/><Relationship Id="rId3" Type="http://schemas.openxmlformats.org/officeDocument/2006/relationships/slide" Target="slide30.xml"/><Relationship Id="rId2" Type="http://schemas.openxmlformats.org/officeDocument/2006/relationships/image" Target="../media/image45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7.png"/><Relationship Id="rId2" Type="http://schemas.openxmlformats.org/officeDocument/2006/relationships/image" Target="../media/image45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5.png"/><Relationship Id="rId8" Type="http://schemas.openxmlformats.org/officeDocument/2006/relationships/image" Target="../media/image464.png"/><Relationship Id="rId7" Type="http://schemas.openxmlformats.org/officeDocument/2006/relationships/image" Target="../media/image463.png"/><Relationship Id="rId6" Type="http://schemas.openxmlformats.org/officeDocument/2006/relationships/image" Target="../media/image462.png"/><Relationship Id="rId5" Type="http://schemas.openxmlformats.org/officeDocument/2006/relationships/image" Target="../media/image461.png"/><Relationship Id="rId4" Type="http://schemas.openxmlformats.org/officeDocument/2006/relationships/image" Target="../media/image460.png"/><Relationship Id="rId3" Type="http://schemas.openxmlformats.org/officeDocument/2006/relationships/image" Target="../media/image459.png"/><Relationship Id="rId2" Type="http://schemas.openxmlformats.org/officeDocument/2006/relationships/image" Target="../media/image458.png"/><Relationship Id="rId13" Type="http://schemas.openxmlformats.org/officeDocument/2006/relationships/image" Target="../media/image469.png"/><Relationship Id="rId12" Type="http://schemas.openxmlformats.org/officeDocument/2006/relationships/image" Target="../media/image468.png"/><Relationship Id="rId11" Type="http://schemas.openxmlformats.org/officeDocument/2006/relationships/image" Target="../media/image467.png"/><Relationship Id="rId10" Type="http://schemas.openxmlformats.org/officeDocument/2006/relationships/image" Target="../media/image46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8.png"/><Relationship Id="rId8" Type="http://schemas.openxmlformats.org/officeDocument/2006/relationships/image" Target="../media/image477.png"/><Relationship Id="rId7" Type="http://schemas.openxmlformats.org/officeDocument/2006/relationships/image" Target="../media/image476.png"/><Relationship Id="rId6" Type="http://schemas.openxmlformats.org/officeDocument/2006/relationships/image" Target="../media/image475.png"/><Relationship Id="rId5" Type="http://schemas.openxmlformats.org/officeDocument/2006/relationships/image" Target="../media/image474.png"/><Relationship Id="rId4" Type="http://schemas.openxmlformats.org/officeDocument/2006/relationships/image" Target="../media/image473.png"/><Relationship Id="rId3" Type="http://schemas.openxmlformats.org/officeDocument/2006/relationships/image" Target="../media/image472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81.png"/><Relationship Id="rId3" Type="http://schemas.openxmlformats.org/officeDocument/2006/relationships/image" Target="../media/image480.png"/><Relationship Id="rId2" Type="http://schemas.openxmlformats.org/officeDocument/2006/relationships/image" Target="../media/image47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image" Target="../media/image486.png"/><Relationship Id="rId5" Type="http://schemas.openxmlformats.org/officeDocument/2006/relationships/image" Target="../media/image485.png"/><Relationship Id="rId4" Type="http://schemas.openxmlformats.org/officeDocument/2006/relationships/image" Target="../media/image484.png"/><Relationship Id="rId3" Type="http://schemas.openxmlformats.org/officeDocument/2006/relationships/image" Target="../media/image483.jpeg"/><Relationship Id="rId2" Type="http://schemas.openxmlformats.org/officeDocument/2006/relationships/image" Target="../media/image48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4.png"/><Relationship Id="rId8" Type="http://schemas.openxmlformats.org/officeDocument/2006/relationships/image" Target="../media/image493.png"/><Relationship Id="rId7" Type="http://schemas.openxmlformats.org/officeDocument/2006/relationships/image" Target="../media/image492.png"/><Relationship Id="rId6" Type="http://schemas.openxmlformats.org/officeDocument/2006/relationships/image" Target="../media/image491.png"/><Relationship Id="rId5" Type="http://schemas.openxmlformats.org/officeDocument/2006/relationships/image" Target="../media/image490.png"/><Relationship Id="rId4" Type="http://schemas.openxmlformats.org/officeDocument/2006/relationships/image" Target="../media/image489.png"/><Relationship Id="rId3" Type="http://schemas.openxmlformats.org/officeDocument/2006/relationships/image" Target="../media/image488.png"/><Relationship Id="rId2" Type="http://schemas.openxmlformats.org/officeDocument/2006/relationships/image" Target="../media/image487.png"/><Relationship Id="rId15" Type="http://schemas.openxmlformats.org/officeDocument/2006/relationships/image" Target="../media/image500.png"/><Relationship Id="rId14" Type="http://schemas.openxmlformats.org/officeDocument/2006/relationships/image" Target="../media/image499.png"/><Relationship Id="rId13" Type="http://schemas.openxmlformats.org/officeDocument/2006/relationships/image" Target="../media/image498.png"/><Relationship Id="rId12" Type="http://schemas.openxmlformats.org/officeDocument/2006/relationships/image" Target="../media/image497.png"/><Relationship Id="rId11" Type="http://schemas.openxmlformats.org/officeDocument/2006/relationships/image" Target="../media/image496.png"/><Relationship Id="rId10" Type="http://schemas.openxmlformats.org/officeDocument/2006/relationships/image" Target="../media/image49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" Target="slide4.xml"/><Relationship Id="rId4" Type="http://schemas.openxmlformats.org/officeDocument/2006/relationships/slide" Target="slide14.xml"/><Relationship Id="rId3" Type="http://schemas.openxmlformats.org/officeDocument/2006/relationships/slide" Target="slide3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image" Target="../media/image506.png"/><Relationship Id="rId3" Type="http://schemas.openxmlformats.org/officeDocument/2006/relationships/image" Target="../media/image505.png"/><Relationship Id="rId2" Type="http://schemas.openxmlformats.org/officeDocument/2006/relationships/image" Target="../media/image50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2" name="textbox 2"/>
          <p:cNvSpPr/>
          <p:nvPr/>
        </p:nvSpPr>
        <p:spPr>
          <a:xfrm>
            <a:off x="359994" y="918641"/>
            <a:ext cx="3888104" cy="370204"/>
          </a:xfrm>
          <a:prstGeom prst="rect">
            <a:avLst/>
          </a:prstGeom>
          <a:solidFill>
            <a:srgbClr val="000080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6000"/>
              </a:lnSpc>
              <a:tabLst/>
            </a:pPr>
            <a:endParaRPr lang="Arial" altLang="Arial" sz="500" dirty="0"/>
          </a:p>
          <a:p>
            <a:pPr marL="240946" algn="l" rtl="0" eaLnBrk="0">
              <a:lnSpc>
                <a:spcPct val="89000"/>
              </a:lnSpc>
              <a:spcBef>
                <a:spcPts val="4"/>
              </a:spcBef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Lecture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4: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olicy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endParaRPr lang="Arial" altLang="Arial" sz="1400" dirty="0"/>
          </a:p>
        </p:txBody>
      </p:sp>
      <p:sp>
        <p:nvSpPr>
          <p:cNvPr id="3" name="textbox 3"/>
          <p:cNvSpPr/>
          <p:nvPr/>
        </p:nvSpPr>
        <p:spPr>
          <a:xfrm>
            <a:off x="1997600" y="1502567"/>
            <a:ext cx="617855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25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92" name="rect"/>
          <p:cNvSpPr/>
          <p:nvPr/>
        </p:nvSpPr>
        <p:spPr>
          <a:xfrm>
            <a:off x="363789" y="956599"/>
            <a:ext cx="3880460" cy="2365582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93" name="table 93"/>
          <p:cNvGraphicFramePr>
            <a:graphicFrameLocks noGrp="1"/>
          </p:cNvGraphicFramePr>
          <p:nvPr/>
        </p:nvGraphicFramePr>
        <p:xfrm>
          <a:off x="359993" y="952803"/>
          <a:ext cx="3887470" cy="2372995"/>
        </p:xfrm>
        <a:graphic>
          <a:graphicData uri="http://schemas.openxmlformats.org/drawingml/2006/table">
            <a:tbl>
              <a:tblPr/>
              <a:tblGrid>
                <a:gridCol w="3887470"/>
              </a:tblGrid>
              <a:tr h="22415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42065" algn="l" rtl="0" eaLnBrk="0">
                        <a:lnSpc>
                          <a:spcPct val="10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7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Pseudocode</a:t>
                      </a:r>
                      <a:r>
                        <a:rPr sz="700" b="1" spc="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:</a:t>
                      </a:r>
                      <a:r>
                        <a:rPr sz="700" spc="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Value</a:t>
                      </a:r>
                      <a:r>
                        <a:rPr sz="700" spc="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iteration</a:t>
                      </a:r>
                      <a:r>
                        <a:rPr sz="700" spc="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algorithm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21488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141761" indent="405" algn="l" rtl="0" eaLnBrk="0">
                        <a:lnSpc>
                          <a:spcPct val="146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7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Initialization</a:t>
                      </a:r>
                      <a:r>
                        <a:rPr sz="700" b="1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: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probability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model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|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900" spc="90" dirty="0" baseline="2893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\</a:t>
                      </a:r>
                      <a:r>
                        <a:rPr sz="5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|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all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7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are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known</a:t>
                      </a:r>
                      <a:r>
                        <a:rPr sz="7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r>
                        <a:rPr sz="7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Initial</a:t>
                      </a:r>
                      <a:r>
                        <a:rPr sz="7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guess</a:t>
                      </a:r>
                      <a:r>
                        <a:rPr sz="7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900" spc="80" dirty="0" baseline="-11575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5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700" dirty="0"/>
                    </a:p>
                    <a:p>
                      <a:pPr marL="135890" indent="1214" algn="l" rtl="0" eaLnBrk="0">
                        <a:lnSpc>
                          <a:spcPct val="145000"/>
                        </a:lnSpc>
                        <a:spcBef>
                          <a:spcPts val="25"/>
                        </a:spcBef>
                        <a:tabLst/>
                      </a:pPr>
                      <a:r>
                        <a:rPr sz="7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Aim</a:t>
                      </a:r>
                      <a:r>
                        <a:rPr sz="700" b="1" spc="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:</a:t>
                      </a:r>
                      <a:r>
                        <a:rPr sz="700" spc="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Search</a:t>
                      </a:r>
                      <a:r>
                        <a:rPr sz="700" spc="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700" spc="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optimal</a:t>
                      </a:r>
                      <a:r>
                        <a:rPr sz="700" spc="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state</a:t>
                      </a:r>
                      <a:r>
                        <a:rPr sz="700" spc="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value</a:t>
                      </a:r>
                      <a:r>
                        <a:rPr sz="700" spc="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r>
                        <a:rPr sz="700" spc="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</a:t>
                      </a:r>
                      <a:r>
                        <a:rPr sz="700" spc="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optimal</a:t>
                      </a:r>
                      <a:r>
                        <a:rPr sz="700" spc="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policy</a:t>
                      </a:r>
                      <a:r>
                        <a:rPr sz="700" spc="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solving</a:t>
                      </a:r>
                      <a:r>
                        <a:rPr sz="700" spc="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700" spc="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Bellman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optimality</a:t>
                      </a:r>
                      <a:r>
                        <a:rPr sz="700" spc="2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equation</a:t>
                      </a:r>
                      <a:r>
                        <a:rPr sz="700" spc="2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700" dirty="0"/>
                    </a:p>
                    <a:p>
                      <a:pPr marL="141458" indent="-7085" algn="l" rtl="0" eaLnBrk="0">
                        <a:lnSpc>
                          <a:spcPct val="141000"/>
                        </a:lnSpc>
                        <a:spcBef>
                          <a:spcPts val="599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While</a:t>
                      </a:r>
                      <a:r>
                        <a:rPr sz="70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</a:t>
                      </a:r>
                      <a:r>
                        <a:rPr sz="50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has</a:t>
                      </a:r>
                      <a:r>
                        <a:rPr sz="70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not</a:t>
                      </a:r>
                      <a:r>
                        <a:rPr sz="70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converged</a:t>
                      </a:r>
                      <a:r>
                        <a:rPr sz="70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</a:t>
                      </a:r>
                      <a:r>
                        <a:rPr sz="70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70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sense</a:t>
                      </a:r>
                      <a:r>
                        <a:rPr sz="70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that</a:t>
                      </a:r>
                      <a:r>
                        <a:rPr sz="70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lv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</a:t>
                      </a:r>
                      <a:r>
                        <a:rPr sz="50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70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</a:t>
                      </a:r>
                      <a:r>
                        <a:rPr sz="50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spc="100" dirty="0" baseline="-11575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_</a:t>
                      </a:r>
                      <a:r>
                        <a:rPr sz="50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spc="100" dirty="0" baseline="-11575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50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</a:t>
                      </a:r>
                      <a:r>
                        <a:rPr sz="70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is</a:t>
                      </a:r>
                      <a:r>
                        <a:rPr sz="70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greater</a:t>
                      </a:r>
                      <a:r>
                        <a:rPr sz="70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than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prede</a:t>
                      </a:r>
                      <a:r>
                        <a:rPr sz="700" spc="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ﬁ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ned</a:t>
                      </a:r>
                      <a:r>
                        <a:rPr sz="700" spc="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small</a:t>
                      </a:r>
                      <a:r>
                        <a:rPr sz="700" spc="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threshold</a:t>
                      </a:r>
                      <a:r>
                        <a:rPr sz="700" spc="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700" spc="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</a:t>
                      </a:r>
                      <a:r>
                        <a:rPr sz="700" spc="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700" spc="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kth</a:t>
                      </a:r>
                      <a:r>
                        <a:rPr sz="700" spc="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iteration</a:t>
                      </a:r>
                      <a:r>
                        <a:rPr sz="700" spc="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70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do</a:t>
                      </a:r>
                      <a:endParaRPr lang="Arial" altLang="Arial" sz="700" dirty="0"/>
                    </a:p>
                    <a:p>
                      <a:pPr marL="357772" algn="l" rtl="0" eaLnBrk="0">
                        <a:lnSpc>
                          <a:spcPct val="98000"/>
                        </a:lnSpc>
                        <a:spcBef>
                          <a:spcPts val="399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</a:t>
                      </a:r>
                      <a:r>
                        <a:rPr sz="70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every</a:t>
                      </a:r>
                      <a:r>
                        <a:rPr sz="70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state</a:t>
                      </a:r>
                      <a:r>
                        <a:rPr sz="70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</a:t>
                      </a:r>
                      <a:r>
                        <a:rPr sz="70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7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do</a:t>
                      </a:r>
                      <a:endParaRPr lang="Arial" altLang="Arial" sz="700" dirty="0"/>
                    </a:p>
                    <a:p>
                      <a:pPr marL="572872" algn="l" rtl="0" eaLnBrk="0">
                        <a:lnSpc>
                          <a:spcPct val="98000"/>
                        </a:lnSpc>
                        <a:spcBef>
                          <a:spcPts val="407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</a:t>
                      </a:r>
                      <a:r>
                        <a:rPr sz="7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every</a:t>
                      </a:r>
                      <a:r>
                        <a:rPr sz="7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action</a:t>
                      </a:r>
                      <a:r>
                        <a:rPr sz="7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</a:t>
                      </a:r>
                      <a:r>
                        <a:rPr sz="7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),</a:t>
                      </a:r>
                      <a:r>
                        <a:rPr sz="7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do</a:t>
                      </a:r>
                      <a:endParaRPr lang="Arial" altLang="Arial" sz="700" dirty="0"/>
                    </a:p>
                    <a:p>
                      <a:pPr marL="573682" indent="208102" algn="l" rtl="0" eaLnBrk="0">
                        <a:lnSpc>
                          <a:spcPct val="140000"/>
                        </a:lnSpc>
                        <a:spcBef>
                          <a:spcPts val="200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value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: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=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|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γ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</a:t>
                      </a:r>
                      <a:r>
                        <a:rPr sz="900" spc="0" dirty="0" baseline="-2315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90" dirty="0" baseline="-744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\</a:t>
                      </a:r>
                      <a:r>
                        <a:rPr sz="4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900" spc="90" dirty="0" baseline="2893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\</a:t>
                      </a:r>
                      <a:r>
                        <a:rPr sz="5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|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900" spc="90" dirty="0" baseline="2893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\</a:t>
                      </a:r>
                      <a:r>
                        <a:rPr sz="5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          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Maximum</a:t>
                      </a:r>
                      <a:r>
                        <a:rPr sz="70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action</a:t>
                      </a:r>
                      <a:r>
                        <a:rPr sz="70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value</a:t>
                      </a:r>
                      <a:r>
                        <a:rPr sz="70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:</a:t>
                      </a:r>
                      <a:r>
                        <a:rPr sz="70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70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=</a:t>
                      </a:r>
                      <a:r>
                        <a:rPr sz="70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arg</a:t>
                      </a:r>
                      <a:r>
                        <a:rPr sz="70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max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50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</a:t>
                      </a:r>
                      <a:r>
                        <a:rPr sz="70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70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700" dirty="0"/>
                    </a:p>
                    <a:p>
                      <a:pPr marL="579451" indent="-6477" algn="l" rtl="0" eaLnBrk="0">
                        <a:lnSpc>
                          <a:spcPct val="138000"/>
                        </a:lnSpc>
                        <a:spcBef>
                          <a:spcPts val="143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Policy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update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: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</a:t>
                      </a:r>
                      <a:r>
                        <a:rPr sz="5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+1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|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=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if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=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</a:t>
                      </a:r>
                      <a:r>
                        <a:rPr sz="5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+1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|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=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otherwise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Value</a:t>
                      </a:r>
                      <a:r>
                        <a:rPr sz="70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update</a:t>
                      </a:r>
                      <a:r>
                        <a:rPr sz="70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:</a:t>
                      </a:r>
                      <a:r>
                        <a:rPr sz="70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</a:t>
                      </a:r>
                      <a:r>
                        <a:rPr sz="50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+1</a:t>
                      </a:r>
                      <a:r>
                        <a:rPr sz="70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70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=</a:t>
                      </a:r>
                      <a:r>
                        <a:rPr sz="70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max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50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</a:t>
                      </a:r>
                      <a:r>
                        <a:rPr sz="70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70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4" name="textbox 94"/>
          <p:cNvSpPr/>
          <p:nvPr/>
        </p:nvSpPr>
        <p:spPr>
          <a:xfrm>
            <a:off x="2649460" y="2974045"/>
            <a:ext cx="69214" cy="116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17"/>
              </a:lnSpc>
              <a:tabLst/>
            </a:pPr>
            <a:r>
              <a:rPr sz="5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500" dirty="0"/>
          </a:p>
        </p:txBody>
      </p:sp>
      <p:sp>
        <p:nvSpPr>
          <p:cNvPr id="95" name="textbox 95"/>
          <p:cNvSpPr/>
          <p:nvPr/>
        </p:nvSpPr>
        <p:spPr>
          <a:xfrm>
            <a:off x="2663738" y="2917603"/>
            <a:ext cx="66039" cy="1111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671"/>
              </a:lnSpc>
              <a:tabLst/>
            </a:pPr>
            <a:r>
              <a:rPr sz="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*</a:t>
            </a:r>
            <a:endParaRPr lang="Arial" altLang="Arial" sz="500" dirty="0"/>
          </a:p>
        </p:txBody>
      </p:sp>
      <p:sp>
        <p:nvSpPr>
          <p:cNvPr id="96" name="textbox 96"/>
          <p:cNvSpPr/>
          <p:nvPr/>
        </p:nvSpPr>
        <p:spPr>
          <a:xfrm>
            <a:off x="2074290" y="2817785"/>
            <a:ext cx="69214" cy="116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17"/>
              </a:lnSpc>
              <a:tabLst/>
            </a:pPr>
            <a:r>
              <a:rPr sz="5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500" dirty="0"/>
          </a:p>
        </p:txBody>
      </p:sp>
      <p:sp>
        <p:nvSpPr>
          <p:cNvPr id="97" name="textbox 97"/>
          <p:cNvSpPr/>
          <p:nvPr/>
        </p:nvSpPr>
        <p:spPr>
          <a:xfrm>
            <a:off x="2050159" y="2761355"/>
            <a:ext cx="66039" cy="1111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671"/>
              </a:lnSpc>
              <a:tabLst/>
            </a:pPr>
            <a:r>
              <a:rPr sz="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*</a:t>
            </a:r>
            <a:endParaRPr lang="Arial" altLang="Arial" sz="500" dirty="0"/>
          </a:p>
        </p:txBody>
      </p:sp>
      <p:sp>
        <p:nvSpPr>
          <p:cNvPr id="98" name="textbox 98"/>
          <p:cNvSpPr/>
          <p:nvPr/>
        </p:nvSpPr>
        <p:spPr>
          <a:xfrm>
            <a:off x="97851" y="66225"/>
            <a:ext cx="4345304" cy="7258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eudocode</a:t>
            </a:r>
            <a:endParaRPr lang="Arial" altLang="Arial" sz="1400" dirty="0"/>
          </a:p>
          <a:p>
            <a:pPr marL="265432" algn="l" rtl="0" eaLnBrk="0">
              <a:lnSpc>
                <a:spcPct val="96000"/>
              </a:lnSpc>
              <a:spcBef>
                <a:spcPts val="885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Procedure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summary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9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800" dirty="0"/>
          </a:p>
          <a:p>
            <a:pPr marL="265811" algn="l" rtl="0" eaLnBrk="0">
              <a:lnSpc>
                <a:spcPts val="1091"/>
              </a:lnSpc>
              <a:spcBef>
                <a:spcPts val="1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-188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→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</a:t>
            </a:r>
            <a:r>
              <a:rPr sz="1000" spc="0" dirty="0" baseline="-188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→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greedy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0" dirty="0" baseline="-188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000" spc="80" dirty="0" baseline="-188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→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-188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000" spc="80" dirty="0" baseline="-188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max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</a:t>
            </a:r>
            <a:r>
              <a:rPr sz="1000" spc="0" dirty="0" baseline="-188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a)</a:t>
            </a:r>
            <a:endParaRPr lang="Arial" altLang="Arial" sz="900" dirty="0"/>
          </a:p>
        </p:txBody>
      </p:sp>
      <p:sp>
        <p:nvSpPr>
          <p:cNvPr id="99" name="textbox 99"/>
          <p:cNvSpPr/>
          <p:nvPr/>
        </p:nvSpPr>
        <p:spPr>
          <a:xfrm>
            <a:off x="76642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100" name="textbox 100"/>
          <p:cNvSpPr/>
          <p:nvPr/>
        </p:nvSpPr>
        <p:spPr>
          <a:xfrm>
            <a:off x="4355567" y="3316074"/>
            <a:ext cx="17970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  <p:sp>
        <p:nvSpPr>
          <p:cNvPr id="101" name="textbox 101"/>
          <p:cNvSpPr/>
          <p:nvPr/>
        </p:nvSpPr>
        <p:spPr>
          <a:xfrm>
            <a:off x="3856982" y="734525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34"/>
              </a:lnSpc>
              <a:tabLst/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graphicFrame>
        <p:nvGraphicFramePr>
          <p:cNvPr id="103" name="table 103"/>
          <p:cNvGraphicFramePr>
            <a:graphicFrameLocks noGrp="1"/>
          </p:cNvGraphicFramePr>
          <p:nvPr/>
        </p:nvGraphicFramePr>
        <p:xfrm>
          <a:off x="392655" y="2397370"/>
          <a:ext cx="3822065" cy="837565"/>
        </p:xfrm>
        <a:graphic>
          <a:graphicData uri="http://schemas.openxmlformats.org/drawingml/2006/table">
            <a:tbl>
              <a:tblPr/>
              <a:tblGrid>
                <a:gridCol w="438784"/>
                <a:gridCol w="676275"/>
                <a:gridCol w="676275"/>
                <a:gridCol w="676275"/>
                <a:gridCol w="676275"/>
                <a:gridCol w="678180"/>
              </a:tblGrid>
              <a:tr h="16891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68374" algn="l" rtl="0" eaLnBrk="0">
                        <a:lnSpc>
                          <a:spcPct val="9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q-val</a:t>
                      </a:r>
                      <a:r>
                        <a:rPr sz="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u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350472" algn="l" rtl="0" eaLnBrk="0">
                        <a:lnSpc>
                          <a:spcPct val="84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5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347172" algn="l" rtl="0" eaLnBrk="0">
                        <a:lnSpc>
                          <a:spcPct val="84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500" spc="1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endParaRPr lang="Arial" altLang="Arial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346561" algn="l" rtl="0" eaLnBrk="0">
                        <a:lnSpc>
                          <a:spcPct val="84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500" spc="1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endParaRPr lang="Arial" altLang="Arial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345523" algn="l" rtl="0" eaLnBrk="0">
                        <a:lnSpc>
                          <a:spcPct val="85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500" spc="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lang="Arial" altLang="Arial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347330" algn="l" rtl="0" eaLnBrk="0">
                        <a:lnSpc>
                          <a:spcPct val="84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500" spc="1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lang="Arial" altLang="Arial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3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229532" algn="l" rtl="0" eaLnBrk="0">
                        <a:lnSpc>
                          <a:spcPct val="84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5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71370" algn="l" rtl="0" eaLnBrk="0">
                        <a:lnSpc>
                          <a:spcPct val="88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Vv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800" spc="50" dirty="0" baseline="-1302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5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71427" algn="l" rtl="0" eaLnBrk="0">
                        <a:lnSpc>
                          <a:spcPct val="88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Vv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800" spc="50" dirty="0" baseline="-1302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r>
                        <a:rPr sz="5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107343" algn="l" rtl="0" eaLnBrk="0">
                        <a:lnSpc>
                          <a:spcPct val="88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Vv(s</a:t>
                      </a:r>
                      <a:r>
                        <a:rPr sz="800" spc="0" dirty="0" baseline="-1302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71539" algn="l" rtl="0" eaLnBrk="0">
                        <a:lnSpc>
                          <a:spcPct val="88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Vv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800" spc="50" dirty="0" baseline="-1302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5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107455" algn="l" rtl="0" eaLnBrk="0">
                        <a:lnSpc>
                          <a:spcPct val="88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Vv(s</a:t>
                      </a:r>
                      <a:r>
                        <a:rPr sz="800" spc="0" dirty="0" baseline="-1302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3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226176" algn="l" rtl="0" eaLnBrk="0">
                        <a:lnSpc>
                          <a:spcPct val="84000"/>
                        </a:lnSpc>
                        <a:tabLst/>
                      </a:pPr>
                      <a:r>
                        <a:rPr sz="500" spc="1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endParaRPr lang="Arial" altLang="Arial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71370" algn="l" rtl="0" eaLnBrk="0">
                        <a:lnSpc>
                          <a:spcPct val="88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Vv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800" spc="50" dirty="0" baseline="-1302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r>
                        <a:rPr sz="5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71427" algn="l" rtl="0" eaLnBrk="0">
                        <a:lnSpc>
                          <a:spcPct val="88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Vv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800" spc="50" dirty="0" baseline="-1302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r>
                        <a:rPr sz="5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112554" algn="l" rtl="0" eaLnBrk="0">
                        <a:lnSpc>
                          <a:spcPct val="88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Vv(s</a:t>
                      </a:r>
                      <a:r>
                        <a:rPr sz="800" spc="0" dirty="0" baseline="-1302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107414" algn="l" rtl="0" eaLnBrk="0">
                        <a:lnSpc>
                          <a:spcPct val="88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Vv(s</a:t>
                      </a:r>
                      <a:r>
                        <a:rPr sz="800" spc="0" dirty="0" baseline="-1302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71585" algn="l" rtl="0" eaLnBrk="0">
                        <a:lnSpc>
                          <a:spcPct val="88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Vv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800" spc="50" dirty="0" baseline="-1302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r>
                        <a:rPr sz="5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0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225519" algn="l" rtl="0" eaLnBrk="0">
                        <a:lnSpc>
                          <a:spcPct val="84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500" spc="1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endParaRPr lang="Arial" altLang="Arial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107313" algn="l" rtl="0" eaLnBrk="0">
                        <a:lnSpc>
                          <a:spcPct val="88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Vv(s</a:t>
                      </a:r>
                      <a:r>
                        <a:rPr sz="800" spc="0" dirty="0" baseline="-1302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112513" algn="l" rtl="0" eaLnBrk="0">
                        <a:lnSpc>
                          <a:spcPct val="88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Vv(s</a:t>
                      </a:r>
                      <a:r>
                        <a:rPr sz="800" spc="0" dirty="0" baseline="-1302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71483" algn="l" rtl="0" eaLnBrk="0">
                        <a:lnSpc>
                          <a:spcPct val="88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Vv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800" spc="50" dirty="0" baseline="-1302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r>
                        <a:rPr sz="5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71529" algn="l" rtl="0" eaLnBrk="0">
                        <a:lnSpc>
                          <a:spcPct val="88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Vv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800" spc="50" dirty="0" baseline="-1302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r>
                        <a:rPr sz="5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107456" algn="l" rtl="0" eaLnBrk="0">
                        <a:lnSpc>
                          <a:spcPct val="88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Vv(s</a:t>
                      </a:r>
                      <a:r>
                        <a:rPr sz="800" spc="0" dirty="0" baseline="-1302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224425" algn="l" rtl="0" eaLnBrk="0">
                        <a:lnSpc>
                          <a:spcPct val="85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500" spc="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lang="Arial" altLang="Arial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71370" algn="l" rtl="0" eaLnBrk="0">
                        <a:lnSpc>
                          <a:spcPct val="88000"/>
                        </a:lnSpc>
                        <a:tabLst/>
                      </a:pP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Vv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800" spc="50" dirty="0" baseline="-1302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r>
                        <a:rPr sz="5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71427" algn="l" rtl="0" eaLnBrk="0">
                        <a:lnSpc>
                          <a:spcPct val="88000"/>
                        </a:lnSpc>
                        <a:tabLst/>
                      </a:pP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Vv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800" spc="50" dirty="0" baseline="-1302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r>
                        <a:rPr sz="5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71483" algn="l" rtl="0" eaLnBrk="0">
                        <a:lnSpc>
                          <a:spcPct val="88000"/>
                        </a:lnSpc>
                        <a:tabLst/>
                      </a:pP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Vv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800" spc="50" dirty="0" baseline="-1302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r>
                        <a:rPr sz="5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107399" algn="l" rtl="0" eaLnBrk="0">
                        <a:lnSpc>
                          <a:spcPct val="88000"/>
                        </a:lnSpc>
                        <a:tabLst/>
                      </a:pP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Vv(s</a:t>
                      </a:r>
                      <a:r>
                        <a:rPr sz="800" spc="0" dirty="0" baseline="-1302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112672" algn="l" rtl="0" eaLnBrk="0">
                        <a:lnSpc>
                          <a:spcPct val="88000"/>
                        </a:lnSpc>
                        <a:tabLst/>
                      </a:pPr>
                      <a:r>
                        <a:rPr sz="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Vv(s</a:t>
                      </a:r>
                      <a:r>
                        <a:rPr sz="800" spc="0" dirty="0" baseline="-1302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4" name="textbox 104"/>
          <p:cNvSpPr/>
          <p:nvPr/>
        </p:nvSpPr>
        <p:spPr>
          <a:xfrm>
            <a:off x="350583" y="494885"/>
            <a:ext cx="3687445" cy="3765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243"/>
              </a:lnSpc>
              <a:tabLst/>
            </a:pPr>
            <a:endParaRPr lang="Arial" altLang="Arial" sz="100" dirty="0"/>
          </a:p>
          <a:p>
            <a:pPr marL="13965" indent="-1265" algn="l" rtl="0" eaLnBrk="0">
              <a:lnSpc>
                <a:spcPct val="128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reward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setting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boundary</a:t>
            </a:r>
            <a:r>
              <a:rPr sz="6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forbidden</a:t>
            </a:r>
            <a:r>
              <a:rPr sz="6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.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target</a:t>
            </a:r>
            <a:r>
              <a:rPr sz="6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1.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discount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rate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0.9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</p:txBody>
      </p:sp>
      <p:graphicFrame>
        <p:nvGraphicFramePr>
          <p:cNvPr id="105" name="table 105"/>
          <p:cNvGraphicFramePr>
            <a:graphicFrameLocks noGrp="1"/>
          </p:cNvGraphicFramePr>
          <p:nvPr/>
        </p:nvGraphicFramePr>
        <p:xfrm>
          <a:off x="948989" y="907299"/>
          <a:ext cx="823594" cy="823595"/>
        </p:xfrm>
        <a:graphic>
          <a:graphicData uri="http://schemas.openxmlformats.org/drawingml/2006/table">
            <a:tbl>
              <a:tblPr/>
              <a:tblGrid>
                <a:gridCol w="411480"/>
                <a:gridCol w="412115"/>
              </a:tblGrid>
              <a:tr h="41148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79396" algn="l" rtl="0" eaLnBrk="0">
                        <a:lnSpc>
                          <a:spcPct val="82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77875" algn="l" rtl="0" eaLnBrk="0">
                        <a:lnSpc>
                          <a:spcPct val="82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79396" algn="l" rtl="0" eaLnBrk="0">
                        <a:lnSpc>
                          <a:spcPct val="82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77875" algn="l" rtl="0" eaLnBrk="0">
                        <a:lnSpc>
                          <a:spcPct val="82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table 106"/>
          <p:cNvGraphicFramePr>
            <a:graphicFrameLocks noGrp="1"/>
          </p:cNvGraphicFramePr>
          <p:nvPr/>
        </p:nvGraphicFramePr>
        <p:xfrm>
          <a:off x="1900122" y="907299"/>
          <a:ext cx="823595" cy="823595"/>
        </p:xfrm>
        <a:graphic>
          <a:graphicData uri="http://schemas.openxmlformats.org/drawingml/2006/table">
            <a:tbl>
              <a:tblPr/>
              <a:tblGrid>
                <a:gridCol w="412115"/>
                <a:gridCol w="411480"/>
              </a:tblGrid>
              <a:tr h="41148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79396" algn="l" rtl="0" eaLnBrk="0">
                        <a:lnSpc>
                          <a:spcPct val="82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77240" algn="l" rtl="0" eaLnBrk="0">
                        <a:lnSpc>
                          <a:spcPct val="82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79396" algn="l" rtl="0" eaLnBrk="0">
                        <a:lnSpc>
                          <a:spcPct val="82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1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sz="5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77240" algn="l" rtl="0" eaLnBrk="0">
                        <a:lnSpc>
                          <a:spcPct val="82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107" name="path"/>
          <p:cNvSpPr/>
          <p:nvPr/>
        </p:nvSpPr>
        <p:spPr>
          <a:xfrm>
            <a:off x="2214327" y="1505402"/>
            <a:ext cx="56234" cy="37489"/>
          </a:xfrm>
          <a:custGeom>
            <a:avLst/>
            <a:gdLst/>
            <a:ahLst/>
            <a:cxnLst/>
            <a:rect l="0" t="0" r="0" b="0"/>
            <a:pathLst>
              <a:path w="88" h="59">
                <a:moveTo>
                  <a:pt x="0" y="0"/>
                </a:moveTo>
                <a:lnTo>
                  <a:pt x="88" y="29"/>
                </a:lnTo>
                <a:lnTo>
                  <a:pt x="0" y="59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108" name="table 108"/>
          <p:cNvGraphicFramePr>
            <a:graphicFrameLocks noGrp="1"/>
          </p:cNvGraphicFramePr>
          <p:nvPr/>
        </p:nvGraphicFramePr>
        <p:xfrm>
          <a:off x="2834941" y="907299"/>
          <a:ext cx="823595" cy="823595"/>
        </p:xfrm>
        <a:graphic>
          <a:graphicData uri="http://schemas.openxmlformats.org/drawingml/2006/table">
            <a:tbl>
              <a:tblPr/>
              <a:tblGrid>
                <a:gridCol w="411480"/>
                <a:gridCol w="412115"/>
              </a:tblGrid>
              <a:tr h="41148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79396" algn="l" rtl="0" eaLnBrk="0">
                        <a:lnSpc>
                          <a:spcPct val="82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77875" algn="l" rtl="0" eaLnBrk="0">
                        <a:lnSpc>
                          <a:spcPct val="82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79396" algn="l" rtl="0" eaLnBrk="0">
                        <a:lnSpc>
                          <a:spcPct val="82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1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sz="5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77875" algn="l" rtl="0" eaLnBrk="0">
                        <a:lnSpc>
                          <a:spcPct val="82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109" name="path"/>
          <p:cNvSpPr/>
          <p:nvPr/>
        </p:nvSpPr>
        <p:spPr>
          <a:xfrm>
            <a:off x="3148799" y="1505402"/>
            <a:ext cx="56234" cy="37489"/>
          </a:xfrm>
          <a:custGeom>
            <a:avLst/>
            <a:gdLst/>
            <a:ahLst/>
            <a:cxnLst/>
            <a:rect l="0" t="0" r="0" b="0"/>
            <a:pathLst>
              <a:path w="88" h="59">
                <a:moveTo>
                  <a:pt x="0" y="0"/>
                </a:moveTo>
                <a:lnTo>
                  <a:pt x="88" y="29"/>
                </a:lnTo>
                <a:lnTo>
                  <a:pt x="0" y="59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0" name="textbox 110"/>
          <p:cNvSpPr/>
          <p:nvPr/>
        </p:nvSpPr>
        <p:spPr>
          <a:xfrm>
            <a:off x="97851" y="66225"/>
            <a:ext cx="2675254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Example</a:t>
            </a:r>
            <a:endParaRPr lang="Arial" altLang="Arial" sz="1400" dirty="0"/>
          </a:p>
        </p:txBody>
      </p:sp>
      <p:sp>
        <p:nvSpPr>
          <p:cNvPr id="111" name="textbox 111"/>
          <p:cNvSpPr/>
          <p:nvPr/>
        </p:nvSpPr>
        <p:spPr>
          <a:xfrm>
            <a:off x="351848" y="2015331"/>
            <a:ext cx="1823085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25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table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expression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</p:txBody>
      </p:sp>
      <p:sp>
        <p:nvSpPr>
          <p:cNvPr id="112" name="textbox 112"/>
          <p:cNvSpPr/>
          <p:nvPr/>
        </p:nvSpPr>
        <p:spPr>
          <a:xfrm>
            <a:off x="76642" y="3316075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113" name="textbox 113"/>
          <p:cNvSpPr/>
          <p:nvPr/>
        </p:nvSpPr>
        <p:spPr>
          <a:xfrm>
            <a:off x="4325000" y="3316075"/>
            <a:ext cx="21018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10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  <p:sp>
        <p:nvSpPr>
          <p:cNvPr id="114" name="textbox 114"/>
          <p:cNvSpPr/>
          <p:nvPr/>
        </p:nvSpPr>
        <p:spPr>
          <a:xfrm>
            <a:off x="2258467" y="1734068"/>
            <a:ext cx="110489" cy="127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98"/>
              </a:lnSpc>
              <a:tabLst/>
            </a:pP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</a:t>
            </a:r>
            <a:r>
              <a:rPr sz="50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Times New Roman" altLang="Times New Roman" sz="500" dirty="0"/>
          </a:p>
        </p:txBody>
      </p:sp>
      <p:sp>
        <p:nvSpPr>
          <p:cNvPr id="115" name="textbox 115"/>
          <p:cNvSpPr/>
          <p:nvPr/>
        </p:nvSpPr>
        <p:spPr>
          <a:xfrm>
            <a:off x="3203700" y="1726777"/>
            <a:ext cx="106045" cy="127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98"/>
              </a:lnSpc>
              <a:tabLst/>
            </a:pP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50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Times New Roman" altLang="Times New Roman" sz="500" dirty="0"/>
          </a:p>
        </p:txBody>
      </p:sp>
      <p:sp>
        <p:nvSpPr>
          <p:cNvPr id="116" name="textbox 116"/>
          <p:cNvSpPr/>
          <p:nvPr/>
        </p:nvSpPr>
        <p:spPr>
          <a:xfrm>
            <a:off x="1303863" y="1726777"/>
            <a:ext cx="106045" cy="127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98"/>
              </a:lnSpc>
              <a:tabLst/>
            </a:pP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50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Times New Roman" altLang="Times New Roman" sz="500" dirty="0"/>
          </a:p>
        </p:txBody>
      </p:sp>
      <p:sp>
        <p:nvSpPr>
          <p:cNvPr id="117" name="path"/>
          <p:cNvSpPr/>
          <p:nvPr/>
        </p:nvSpPr>
        <p:spPr>
          <a:xfrm>
            <a:off x="2482258" y="1485963"/>
            <a:ext cx="72897" cy="73244"/>
          </a:xfrm>
          <a:custGeom>
            <a:avLst/>
            <a:gdLst/>
            <a:ahLst/>
            <a:cxnLst/>
            <a:rect l="0" t="0" r="0" b="0"/>
            <a:pathLst>
              <a:path w="114" h="115">
                <a:moveTo>
                  <a:pt x="111" y="57"/>
                </a:moveTo>
                <a:cubicBezTo>
                  <a:pt x="111" y="27"/>
                  <a:pt x="87" y="3"/>
                  <a:pt x="57" y="3"/>
                </a:cubicBezTo>
                <a:cubicBezTo>
                  <a:pt x="27" y="3"/>
                  <a:pt x="3" y="27"/>
                  <a:pt x="3" y="57"/>
                </a:cubicBezTo>
                <a:cubicBezTo>
                  <a:pt x="3" y="87"/>
                  <a:pt x="27" y="112"/>
                  <a:pt x="57" y="112"/>
                </a:cubicBezTo>
                <a:cubicBezTo>
                  <a:pt x="87" y="112"/>
                  <a:pt x="111" y="87"/>
                  <a:pt x="111" y="57"/>
                </a:cubicBezTo>
              </a:path>
            </a:pathLst>
          </a:custGeom>
          <a:noFill/>
          <a:ln w="4165" cap="rnd">
            <a:round/>
            <a:solidFill>
              <a:srgbClr val="00B05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8" name="path"/>
          <p:cNvSpPr/>
          <p:nvPr/>
        </p:nvSpPr>
        <p:spPr>
          <a:xfrm>
            <a:off x="3417077" y="1485963"/>
            <a:ext cx="72897" cy="73244"/>
          </a:xfrm>
          <a:custGeom>
            <a:avLst/>
            <a:gdLst/>
            <a:ahLst/>
            <a:cxnLst/>
            <a:rect l="0" t="0" r="0" b="0"/>
            <a:pathLst>
              <a:path w="114" h="115">
                <a:moveTo>
                  <a:pt x="111" y="57"/>
                </a:moveTo>
                <a:cubicBezTo>
                  <a:pt x="111" y="27"/>
                  <a:pt x="87" y="3"/>
                  <a:pt x="57" y="3"/>
                </a:cubicBezTo>
                <a:cubicBezTo>
                  <a:pt x="27" y="3"/>
                  <a:pt x="3" y="27"/>
                  <a:pt x="3" y="57"/>
                </a:cubicBezTo>
                <a:cubicBezTo>
                  <a:pt x="3" y="87"/>
                  <a:pt x="27" y="112"/>
                  <a:pt x="57" y="112"/>
                </a:cubicBezTo>
                <a:cubicBezTo>
                  <a:pt x="87" y="112"/>
                  <a:pt x="111" y="87"/>
                  <a:pt x="111" y="57"/>
                </a:cubicBezTo>
              </a:path>
            </a:pathLst>
          </a:custGeom>
          <a:noFill/>
          <a:ln w="4165" cap="rnd">
            <a:round/>
            <a:solidFill>
              <a:srgbClr val="00B05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9" name="path"/>
          <p:cNvSpPr/>
          <p:nvPr/>
        </p:nvSpPr>
        <p:spPr>
          <a:xfrm>
            <a:off x="2070563" y="1077739"/>
            <a:ext cx="72897" cy="72897"/>
          </a:xfrm>
          <a:custGeom>
            <a:avLst/>
            <a:gdLst/>
            <a:ahLst/>
            <a:cxnLst/>
            <a:rect l="0" t="0" r="0" b="0"/>
            <a:pathLst>
              <a:path w="114" h="114">
                <a:moveTo>
                  <a:pt x="111" y="57"/>
                </a:moveTo>
                <a:cubicBezTo>
                  <a:pt x="111" y="27"/>
                  <a:pt x="87" y="3"/>
                  <a:pt x="57" y="3"/>
                </a:cubicBezTo>
                <a:cubicBezTo>
                  <a:pt x="27" y="3"/>
                  <a:pt x="3" y="27"/>
                  <a:pt x="3" y="57"/>
                </a:cubicBezTo>
                <a:cubicBezTo>
                  <a:pt x="3" y="87"/>
                  <a:pt x="27" y="111"/>
                  <a:pt x="57" y="111"/>
                </a:cubicBezTo>
                <a:cubicBezTo>
                  <a:pt x="87" y="111"/>
                  <a:pt x="111" y="87"/>
                  <a:pt x="111" y="57"/>
                </a:cubicBezTo>
              </a:path>
            </a:pathLst>
          </a:custGeom>
          <a:noFill/>
          <a:ln w="4165" cap="rnd">
            <a:round/>
            <a:solidFill>
              <a:srgbClr val="00B05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0" name="textbox 120"/>
          <p:cNvSpPr/>
          <p:nvPr/>
        </p:nvSpPr>
        <p:spPr>
          <a:xfrm>
            <a:off x="1110337" y="2424478"/>
            <a:ext cx="76835" cy="1530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003"/>
              </a:lnSpc>
              <a:tabLst/>
            </a:pP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800" dirty="0"/>
          </a:p>
        </p:txBody>
      </p:sp>
      <p:sp>
        <p:nvSpPr>
          <p:cNvPr id="121" name="textbox 121"/>
          <p:cNvSpPr/>
          <p:nvPr/>
        </p:nvSpPr>
        <p:spPr>
          <a:xfrm>
            <a:off x="1786658" y="2424478"/>
            <a:ext cx="76835" cy="1530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003"/>
              </a:lnSpc>
              <a:tabLst/>
            </a:pP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800" dirty="0"/>
          </a:p>
        </p:txBody>
      </p:sp>
      <p:sp>
        <p:nvSpPr>
          <p:cNvPr id="122" name="textbox 122"/>
          <p:cNvSpPr/>
          <p:nvPr/>
        </p:nvSpPr>
        <p:spPr>
          <a:xfrm>
            <a:off x="2462989" y="2424478"/>
            <a:ext cx="76835" cy="1530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003"/>
              </a:lnSpc>
              <a:tabLst/>
            </a:pP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800" dirty="0"/>
          </a:p>
        </p:txBody>
      </p:sp>
      <p:sp>
        <p:nvSpPr>
          <p:cNvPr id="123" name="textbox 123"/>
          <p:cNvSpPr/>
          <p:nvPr/>
        </p:nvSpPr>
        <p:spPr>
          <a:xfrm>
            <a:off x="3139320" y="2424478"/>
            <a:ext cx="76835" cy="1530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003"/>
              </a:lnSpc>
              <a:tabLst/>
            </a:pP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800" dirty="0"/>
          </a:p>
        </p:txBody>
      </p:sp>
      <p:sp>
        <p:nvSpPr>
          <p:cNvPr id="124" name="textbox 124"/>
          <p:cNvSpPr/>
          <p:nvPr/>
        </p:nvSpPr>
        <p:spPr>
          <a:xfrm>
            <a:off x="3815651" y="2424478"/>
            <a:ext cx="76835" cy="1530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003"/>
              </a:lnSpc>
              <a:tabLst/>
            </a:pP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800" dirty="0"/>
          </a:p>
        </p:txBody>
      </p:sp>
      <p:sp>
        <p:nvSpPr>
          <p:cNvPr id="125" name="textbox 125"/>
          <p:cNvSpPr/>
          <p:nvPr/>
        </p:nvSpPr>
        <p:spPr>
          <a:xfrm>
            <a:off x="558098" y="3091530"/>
            <a:ext cx="69214" cy="1530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003"/>
              </a:lnSpc>
              <a:tabLst/>
            </a:pP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800" dirty="0"/>
          </a:p>
        </p:txBody>
      </p:sp>
      <p:sp>
        <p:nvSpPr>
          <p:cNvPr id="126" name="textbox 126"/>
          <p:cNvSpPr/>
          <p:nvPr/>
        </p:nvSpPr>
        <p:spPr>
          <a:xfrm>
            <a:off x="558098" y="2591238"/>
            <a:ext cx="69214" cy="1530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003"/>
              </a:lnSpc>
              <a:tabLst/>
            </a:pP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800" dirty="0"/>
          </a:p>
        </p:txBody>
      </p:sp>
      <p:sp>
        <p:nvSpPr>
          <p:cNvPr id="127" name="textbox 127"/>
          <p:cNvSpPr/>
          <p:nvPr/>
        </p:nvSpPr>
        <p:spPr>
          <a:xfrm>
            <a:off x="558098" y="2758009"/>
            <a:ext cx="69214" cy="1530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003"/>
              </a:lnSpc>
              <a:tabLst/>
            </a:pP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800" dirty="0"/>
          </a:p>
        </p:txBody>
      </p:sp>
      <p:sp>
        <p:nvSpPr>
          <p:cNvPr id="128" name="textbox 128"/>
          <p:cNvSpPr/>
          <p:nvPr/>
        </p:nvSpPr>
        <p:spPr>
          <a:xfrm>
            <a:off x="558098" y="2924769"/>
            <a:ext cx="69214" cy="1530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003"/>
              </a:lnSpc>
              <a:tabLst/>
            </a:pP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800" dirty="0"/>
          </a:p>
        </p:txBody>
      </p:sp>
      <p:sp>
        <p:nvSpPr>
          <p:cNvPr id="129" name="path"/>
          <p:cNvSpPr/>
          <p:nvPr/>
        </p:nvSpPr>
        <p:spPr>
          <a:xfrm>
            <a:off x="2498226" y="1213814"/>
            <a:ext cx="37489" cy="56234"/>
          </a:xfrm>
          <a:custGeom>
            <a:avLst/>
            <a:gdLst/>
            <a:ahLst/>
            <a:cxnLst/>
            <a:rect l="0" t="0" r="0" b="0"/>
            <a:pathLst>
              <a:path w="59" h="88">
                <a:moveTo>
                  <a:pt x="59" y="0"/>
                </a:moveTo>
                <a:lnTo>
                  <a:pt x="29" y="88"/>
                </a:lnTo>
                <a:lnTo>
                  <a:pt x="0" y="0"/>
                </a:lnTo>
                <a:lnTo>
                  <a:pt x="59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0" name="path"/>
          <p:cNvSpPr/>
          <p:nvPr/>
        </p:nvSpPr>
        <p:spPr>
          <a:xfrm>
            <a:off x="3023085" y="1194028"/>
            <a:ext cx="37489" cy="56234"/>
          </a:xfrm>
          <a:custGeom>
            <a:avLst/>
            <a:gdLst/>
            <a:ahLst/>
            <a:cxnLst/>
            <a:rect l="0" t="0" r="0" b="0"/>
            <a:pathLst>
              <a:path w="59" h="88">
                <a:moveTo>
                  <a:pt x="59" y="0"/>
                </a:moveTo>
                <a:lnTo>
                  <a:pt x="29" y="88"/>
                </a:lnTo>
                <a:lnTo>
                  <a:pt x="0" y="0"/>
                </a:lnTo>
                <a:lnTo>
                  <a:pt x="59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1" name="path"/>
          <p:cNvSpPr/>
          <p:nvPr/>
        </p:nvSpPr>
        <p:spPr>
          <a:xfrm>
            <a:off x="3433045" y="1213814"/>
            <a:ext cx="37489" cy="56234"/>
          </a:xfrm>
          <a:custGeom>
            <a:avLst/>
            <a:gdLst/>
            <a:ahLst/>
            <a:cxnLst/>
            <a:rect l="0" t="0" r="0" b="0"/>
            <a:pathLst>
              <a:path w="59" h="88">
                <a:moveTo>
                  <a:pt x="59" y="0"/>
                </a:moveTo>
                <a:lnTo>
                  <a:pt x="29" y="88"/>
                </a:lnTo>
                <a:lnTo>
                  <a:pt x="0" y="0"/>
                </a:lnTo>
                <a:lnTo>
                  <a:pt x="59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2" name="rect"/>
          <p:cNvSpPr/>
          <p:nvPr/>
        </p:nvSpPr>
        <p:spPr>
          <a:xfrm>
            <a:off x="2514888" y="1112105"/>
            <a:ext cx="4165" cy="108304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3" name="rect"/>
          <p:cNvSpPr/>
          <p:nvPr/>
        </p:nvSpPr>
        <p:spPr>
          <a:xfrm>
            <a:off x="3449706" y="1112105"/>
            <a:ext cx="4165" cy="108304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4" name="rect"/>
          <p:cNvSpPr/>
          <p:nvPr/>
        </p:nvSpPr>
        <p:spPr>
          <a:xfrm>
            <a:off x="3039747" y="1112105"/>
            <a:ext cx="4165" cy="88518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36" name="textbox 136"/>
          <p:cNvSpPr/>
          <p:nvPr/>
        </p:nvSpPr>
        <p:spPr>
          <a:xfrm>
            <a:off x="478378" y="1845416"/>
            <a:ext cx="3454400" cy="13239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257"/>
              </a:lnSpc>
              <a:tabLst/>
            </a:pPr>
            <a:endParaRPr lang="Arial" altLang="Arial" sz="100" dirty="0"/>
          </a:p>
          <a:p>
            <a:pPr marL="13712" algn="l" rtl="0" eaLnBrk="0">
              <a:lnSpc>
                <a:spcPct val="96000"/>
              </a:lnSpc>
              <a:tabLst/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1: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update:</a:t>
            </a:r>
            <a:endParaRPr lang="Arial" altLang="Arial" sz="9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marL="339729" algn="l" rtl="0" eaLnBrk="0">
              <a:lnSpc>
                <a:spcPct val="99000"/>
              </a:lnSpc>
              <a:spcBef>
                <a:spcPts val="273"/>
              </a:spcBef>
              <a:tabLst/>
            </a:pP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1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1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1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1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1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1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1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1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1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1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1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9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ct val="96000"/>
              </a:lnSpc>
              <a:spcBef>
                <a:spcPts val="276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visualized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Figure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  <a:p>
            <a:pPr marL="13712" algn="l" rtl="0" eaLnBrk="0">
              <a:lnSpc>
                <a:spcPct val="97000"/>
              </a:lnSpc>
              <a:spcBef>
                <a:spcPts val="517"/>
              </a:spcBef>
              <a:tabLst/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2: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update</a:t>
            </a:r>
            <a:r>
              <a:rPr sz="900" spc="3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9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3000"/>
              </a:lnSpc>
              <a:tabLst/>
            </a:pPr>
            <a:endParaRPr lang="Arial" altLang="Arial" sz="200" dirty="0"/>
          </a:p>
          <a:p>
            <a:pPr marL="661571" algn="l" rtl="0" eaLnBrk="0">
              <a:lnSpc>
                <a:spcPct val="95000"/>
              </a:lnSpc>
              <a:spcBef>
                <a:spcPts val="2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3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3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0,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3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3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3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3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3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3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1.</a:t>
            </a:r>
            <a:endParaRPr lang="Arial" altLang="Arial" sz="900" dirty="0"/>
          </a:p>
        </p:txBody>
      </p:sp>
      <p:graphicFrame>
        <p:nvGraphicFramePr>
          <p:cNvPr id="137" name="table 137"/>
          <p:cNvGraphicFramePr>
            <a:graphicFrameLocks noGrp="1"/>
          </p:cNvGraphicFramePr>
          <p:nvPr/>
        </p:nvGraphicFramePr>
        <p:xfrm>
          <a:off x="1315808" y="773544"/>
          <a:ext cx="2102485" cy="1016635"/>
        </p:xfrm>
        <a:graphic>
          <a:graphicData uri="http://schemas.openxmlformats.org/drawingml/2006/table">
            <a:tbl>
              <a:tblPr/>
              <a:tblGrid>
                <a:gridCol w="532765"/>
                <a:gridCol w="313054"/>
                <a:gridCol w="313689"/>
                <a:gridCol w="313689"/>
                <a:gridCol w="313689"/>
                <a:gridCol w="315595"/>
              </a:tblGrid>
              <a:tr h="2044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82989" algn="l" rtl="0" eaLnBrk="0">
                        <a:lnSpc>
                          <a:spcPct val="9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sz="9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value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71578" algn="l" rtl="0" eaLnBrk="0">
                        <a:lnSpc>
                          <a:spcPct val="84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6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67949" algn="l" rtl="0" eaLnBrk="0">
                        <a:lnSpc>
                          <a:spcPct val="84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600" spc="1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66961" algn="l" rtl="0" eaLnBrk="0">
                        <a:lnSpc>
                          <a:spcPct val="85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600" spc="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65443" algn="l" rtl="0" eaLnBrk="0">
                        <a:lnSpc>
                          <a:spcPct val="85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600" spc="3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67391" algn="l" rtl="0" eaLnBrk="0">
                        <a:lnSpc>
                          <a:spcPct val="85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600" spc="1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278627" algn="l" rtl="0" eaLnBrk="0">
                        <a:lnSpc>
                          <a:spcPct val="84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6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86523" algn="l" rtl="0" eaLnBrk="0">
                        <a:lnSpc>
                          <a:spcPct val="8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900" spc="2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9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86968" algn="l" rtl="0" eaLnBrk="0">
                        <a:lnSpc>
                          <a:spcPct val="8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900" spc="2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9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30433" algn="l" rtl="0" eaLnBrk="0">
                        <a:lnSpc>
                          <a:spcPct val="82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9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86599" algn="l" rtl="0" eaLnBrk="0">
                        <a:lnSpc>
                          <a:spcPct val="8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900" spc="2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9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30065" algn="l" rtl="0" eaLnBrk="0">
                        <a:lnSpc>
                          <a:spcPct val="82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9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92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274552" algn="l" rtl="0" eaLnBrk="0">
                        <a:lnSpc>
                          <a:spcPct val="84000"/>
                        </a:lnSpc>
                        <a:tabLst/>
                      </a:pPr>
                      <a:r>
                        <a:rPr sz="600" spc="1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86523" algn="l" rtl="0" eaLnBrk="0">
                        <a:lnSpc>
                          <a:spcPct val="8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900" spc="2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9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86968" algn="l" rtl="0" eaLnBrk="0">
                        <a:lnSpc>
                          <a:spcPct val="8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900" spc="2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9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36760" algn="l" rtl="0" eaLnBrk="0">
                        <a:lnSpc>
                          <a:spcPct val="81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9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30272" algn="l" rtl="0" eaLnBrk="0">
                        <a:lnSpc>
                          <a:spcPct val="82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86409" algn="l" rtl="0" eaLnBrk="0">
                        <a:lnSpc>
                          <a:spcPct val="8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900" spc="2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9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273755" algn="l" rtl="0" eaLnBrk="0">
                        <a:lnSpc>
                          <a:spcPct val="85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600" spc="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30168" algn="l" rtl="0" eaLnBrk="0">
                        <a:lnSpc>
                          <a:spcPct val="82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36969" algn="l" rtl="0" eaLnBrk="0">
                        <a:lnSpc>
                          <a:spcPct val="81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9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86790" algn="l" rtl="0" eaLnBrk="0">
                        <a:lnSpc>
                          <a:spcPct val="8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900" spc="2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9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86599" algn="l" rtl="0" eaLnBrk="0">
                        <a:lnSpc>
                          <a:spcPct val="8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900" spc="2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9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30065" algn="l" rtl="0" eaLnBrk="0">
                        <a:lnSpc>
                          <a:spcPct val="82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1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272427" algn="l" rtl="0" eaLnBrk="0">
                        <a:lnSpc>
                          <a:spcPct val="85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600" spc="3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86523" algn="l" rtl="0" eaLnBrk="0">
                        <a:lnSpc>
                          <a:spcPct val="8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900" spc="2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9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86968" algn="l" rtl="0" eaLnBrk="0">
                        <a:lnSpc>
                          <a:spcPct val="8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900" spc="2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9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86790" algn="l" rtl="0" eaLnBrk="0">
                        <a:lnSpc>
                          <a:spcPct val="8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900" spc="2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9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30243" algn="l" rtl="0" eaLnBrk="0">
                        <a:lnSpc>
                          <a:spcPct val="82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36408" algn="l" rtl="0" eaLnBrk="0">
                        <a:lnSpc>
                          <a:spcPct val="81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9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8" name="textbox 138"/>
          <p:cNvSpPr/>
          <p:nvPr/>
        </p:nvSpPr>
        <p:spPr>
          <a:xfrm>
            <a:off x="97851" y="66225"/>
            <a:ext cx="2675254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Example</a:t>
            </a:r>
            <a:endParaRPr lang="Arial" altLang="Arial" sz="1400" dirty="0"/>
          </a:p>
        </p:txBody>
      </p:sp>
      <p:sp>
        <p:nvSpPr>
          <p:cNvPr id="139" name="textbox 139"/>
          <p:cNvSpPr/>
          <p:nvPr/>
        </p:nvSpPr>
        <p:spPr>
          <a:xfrm>
            <a:off x="354253" y="556181"/>
            <a:ext cx="2781300" cy="1606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65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0: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let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4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4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4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4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4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4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4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4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900" dirty="0"/>
          </a:p>
        </p:txBody>
      </p:sp>
      <p:sp>
        <p:nvSpPr>
          <p:cNvPr id="140" name="textbox 140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141" name="textbox 141"/>
          <p:cNvSpPr/>
          <p:nvPr/>
        </p:nvSpPr>
        <p:spPr>
          <a:xfrm>
            <a:off x="4325001" y="3316074"/>
            <a:ext cx="21018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11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  <p:sp>
        <p:nvSpPr>
          <p:cNvPr id="142" name="textbox 142"/>
          <p:cNvSpPr/>
          <p:nvPr/>
        </p:nvSpPr>
        <p:spPr>
          <a:xfrm>
            <a:off x="1935968" y="809168"/>
            <a:ext cx="87630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201"/>
              </a:lnSpc>
              <a:tabLst/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900" dirty="0"/>
          </a:p>
        </p:txBody>
      </p:sp>
      <p:sp>
        <p:nvSpPr>
          <p:cNvPr id="143" name="textbox 143"/>
          <p:cNvSpPr/>
          <p:nvPr/>
        </p:nvSpPr>
        <p:spPr>
          <a:xfrm>
            <a:off x="2249481" y="809168"/>
            <a:ext cx="87630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201"/>
              </a:lnSpc>
              <a:tabLst/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900" dirty="0"/>
          </a:p>
        </p:txBody>
      </p:sp>
      <p:sp>
        <p:nvSpPr>
          <p:cNvPr id="144" name="textbox 144"/>
          <p:cNvSpPr/>
          <p:nvPr/>
        </p:nvSpPr>
        <p:spPr>
          <a:xfrm>
            <a:off x="2562980" y="809168"/>
            <a:ext cx="87630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201"/>
              </a:lnSpc>
              <a:tabLst/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900" dirty="0"/>
          </a:p>
        </p:txBody>
      </p:sp>
      <p:sp>
        <p:nvSpPr>
          <p:cNvPr id="145" name="textbox 145"/>
          <p:cNvSpPr/>
          <p:nvPr/>
        </p:nvSpPr>
        <p:spPr>
          <a:xfrm>
            <a:off x="2876480" y="809168"/>
            <a:ext cx="87630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201"/>
              </a:lnSpc>
              <a:tabLst/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900" dirty="0"/>
          </a:p>
        </p:txBody>
      </p:sp>
      <p:sp>
        <p:nvSpPr>
          <p:cNvPr id="146" name="textbox 146"/>
          <p:cNvSpPr/>
          <p:nvPr/>
        </p:nvSpPr>
        <p:spPr>
          <a:xfrm>
            <a:off x="3189992" y="809168"/>
            <a:ext cx="87630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201"/>
              </a:lnSpc>
              <a:tabLst/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900" dirty="0"/>
          </a:p>
        </p:txBody>
      </p:sp>
      <p:sp>
        <p:nvSpPr>
          <p:cNvPr id="147" name="textbox 147"/>
          <p:cNvSpPr/>
          <p:nvPr/>
        </p:nvSpPr>
        <p:spPr>
          <a:xfrm>
            <a:off x="1519352" y="1011619"/>
            <a:ext cx="78105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201"/>
              </a:lnSpc>
              <a:tabLst/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900" dirty="0"/>
          </a:p>
        </p:txBody>
      </p:sp>
      <p:sp>
        <p:nvSpPr>
          <p:cNvPr id="148" name="textbox 148"/>
          <p:cNvSpPr/>
          <p:nvPr/>
        </p:nvSpPr>
        <p:spPr>
          <a:xfrm>
            <a:off x="1519352" y="1214057"/>
            <a:ext cx="78105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201"/>
              </a:lnSpc>
              <a:tabLst/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900" dirty="0"/>
          </a:p>
        </p:txBody>
      </p:sp>
      <p:sp>
        <p:nvSpPr>
          <p:cNvPr id="149" name="textbox 149"/>
          <p:cNvSpPr/>
          <p:nvPr/>
        </p:nvSpPr>
        <p:spPr>
          <a:xfrm>
            <a:off x="1519352" y="1416495"/>
            <a:ext cx="78105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201"/>
              </a:lnSpc>
              <a:tabLst/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900" dirty="0"/>
          </a:p>
        </p:txBody>
      </p:sp>
      <p:sp>
        <p:nvSpPr>
          <p:cNvPr id="150" name="textbox 150"/>
          <p:cNvSpPr/>
          <p:nvPr/>
        </p:nvSpPr>
        <p:spPr>
          <a:xfrm>
            <a:off x="1519352" y="1618932"/>
            <a:ext cx="78105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201"/>
              </a:lnSpc>
              <a:tabLst/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1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52" name="textbox 152"/>
          <p:cNvSpPr/>
          <p:nvPr/>
        </p:nvSpPr>
        <p:spPr>
          <a:xfrm>
            <a:off x="76644" y="1570296"/>
            <a:ext cx="4458334" cy="18351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257"/>
              </a:lnSpc>
              <a:tabLst/>
            </a:pPr>
            <a:endParaRPr lang="Arial" altLang="Arial" sz="100" dirty="0"/>
          </a:p>
          <a:p>
            <a:pPr marL="415447" algn="l" rtl="0" eaLnBrk="0">
              <a:lnSpc>
                <a:spcPct val="96000"/>
              </a:lnSpc>
              <a:tabLst/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1: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update:</a:t>
            </a:r>
            <a:endParaRPr lang="Arial" altLang="Arial" sz="900" dirty="0"/>
          </a:p>
          <a:p>
            <a:pPr marL="723887" algn="l" rtl="0" eaLnBrk="0">
              <a:lnSpc>
                <a:spcPct val="99000"/>
              </a:lnSpc>
              <a:spcBef>
                <a:spcPts val="1004"/>
              </a:spcBef>
              <a:tabLst/>
            </a:pP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2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2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2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2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2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2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2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2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2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(a</a:t>
            </a:r>
            <a:r>
              <a:rPr sz="1000" spc="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1.</a:t>
            </a:r>
            <a:endParaRPr lang="Arial" altLang="Arial" sz="900" dirty="0"/>
          </a:p>
          <a:p>
            <a:pPr marL="415446" algn="l" rtl="0" eaLnBrk="0">
              <a:lnSpc>
                <a:spcPct val="97000"/>
              </a:lnSpc>
              <a:spcBef>
                <a:spcPts val="994"/>
              </a:spcBef>
              <a:tabLst/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2: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update</a:t>
            </a:r>
            <a:r>
              <a:rPr sz="900" spc="3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900" dirty="0"/>
          </a:p>
          <a:p>
            <a:pPr marL="591374" algn="l" rtl="0" eaLnBrk="0">
              <a:lnSpc>
                <a:spcPct val="95000"/>
              </a:lnSpc>
              <a:spcBef>
                <a:spcPts val="1016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4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4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4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4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4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4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2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(s</a:t>
            </a:r>
            <a:r>
              <a:rPr sz="1000" spc="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V1.</a:t>
            </a:r>
            <a:endParaRPr lang="Arial" altLang="Arial" sz="900" dirty="0"/>
          </a:p>
          <a:p>
            <a:pPr marL="414434" algn="l" rtl="0" eaLnBrk="0">
              <a:lnSpc>
                <a:spcPct val="93000"/>
              </a:lnSpc>
              <a:spcBef>
                <a:spcPts val="1021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visualized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Figure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  <a:p>
            <a:pPr marL="414434" algn="l" rtl="0" eaLnBrk="0">
              <a:lnSpc>
                <a:spcPts val="1554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already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optimal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!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!</a:t>
            </a:r>
            <a:endParaRPr lang="Arial" altLang="Arial" sz="900" dirty="0"/>
          </a:p>
          <a:p>
            <a:pPr marL="290309" algn="l" rtl="0" eaLnBrk="0">
              <a:lnSpc>
                <a:spcPts val="1091"/>
              </a:lnSpc>
              <a:spcBef>
                <a:spcPts val="537"/>
              </a:spcBef>
              <a:tabLst/>
            </a:pP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2,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3,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Stop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when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-307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.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-307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000" spc="70" dirty="0" baseline="-307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smaller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than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predeﬁned</a:t>
            </a:r>
            <a:endParaRPr lang="Arial" altLang="Arial" sz="900" dirty="0"/>
          </a:p>
          <a:p>
            <a:pPr algn="l" rtl="0" eaLnBrk="0">
              <a:lnSpc>
                <a:spcPct val="131000"/>
              </a:lnSpc>
              <a:tabLst/>
            </a:pPr>
            <a:endParaRPr lang="Arial" altLang="Arial" sz="300" dirty="0"/>
          </a:p>
          <a:p>
            <a:pPr marL="12700" algn="l" rtl="0" eaLnBrk="0">
              <a:lnSpc>
                <a:spcPts val="1378"/>
              </a:lnSpc>
              <a:spcBef>
                <a:spcPts val="3"/>
              </a:spcBef>
              <a:tabLst/>
            </a:pPr>
            <a:r>
              <a:rPr sz="700" spc="0" dirty="0" baseline="-35364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35364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r>
              <a:rPr sz="4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500" spc="0" dirty="0" baseline="14749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threshold</a:t>
            </a:r>
            <a:r>
              <a:rPr sz="1500" spc="10" dirty="0" baseline="14749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     </a:t>
            </a:r>
            <a:r>
              <a:rPr sz="700" spc="0" dirty="0" baseline="-35364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12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35364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35364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40</a:t>
            </a:r>
            <a:endParaRPr lang="Arial" altLang="Arial" sz="454" dirty="0"/>
          </a:p>
        </p:txBody>
      </p:sp>
      <p:graphicFrame>
        <p:nvGraphicFramePr>
          <p:cNvPr id="153" name="table 153"/>
          <p:cNvGraphicFramePr>
            <a:graphicFrameLocks noGrp="1"/>
          </p:cNvGraphicFramePr>
          <p:nvPr/>
        </p:nvGraphicFramePr>
        <p:xfrm>
          <a:off x="846052" y="685862"/>
          <a:ext cx="3042285" cy="873125"/>
        </p:xfrm>
        <a:graphic>
          <a:graphicData uri="http://schemas.openxmlformats.org/drawingml/2006/table">
            <a:tbl>
              <a:tblPr/>
              <a:tblGrid>
                <a:gridCol w="446405"/>
                <a:gridCol w="518794"/>
                <a:gridCol w="518794"/>
                <a:gridCol w="518794"/>
                <a:gridCol w="518794"/>
                <a:gridCol w="520700"/>
              </a:tblGrid>
              <a:tr h="1758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4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71286" algn="l" rtl="0" eaLnBrk="0">
                        <a:lnSpc>
                          <a:spcPct val="93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sz="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table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272374" algn="l" rtl="0" eaLnBrk="0">
                        <a:lnSpc>
                          <a:spcPct val="86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5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268764" algn="l" rtl="0" eaLnBrk="0">
                        <a:lnSpc>
                          <a:spcPct val="86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500" spc="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endParaRPr lang="Arial" altLang="Arial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267980" algn="l" rtl="0" eaLnBrk="0">
                        <a:lnSpc>
                          <a:spcPct val="87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500" spc="3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endParaRPr lang="Arial" altLang="Arial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266728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500" spc="3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lang="Arial" altLang="Arial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268454" algn="l" rtl="0" eaLnBrk="0">
                        <a:lnSpc>
                          <a:spcPct val="87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500" spc="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lang="Arial" altLang="Arial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9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233875" algn="l" rtl="0" eaLnBrk="0">
                        <a:lnSpc>
                          <a:spcPct val="86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5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74612" algn="l" rtl="0" eaLnBrk="0">
                        <a:lnSpc>
                          <a:spcPct val="97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74501" algn="l" rtl="0" eaLnBrk="0">
                        <a:lnSpc>
                          <a:spcPct val="97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1884" algn="l" rtl="0" eaLnBrk="0">
                        <a:lnSpc>
                          <a:spcPct val="97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800" spc="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800" spc="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V1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74291" algn="l" rtl="0" eaLnBrk="0">
                        <a:lnSpc>
                          <a:spcPct val="97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1674" algn="l" rtl="0" eaLnBrk="0">
                        <a:lnSpc>
                          <a:spcPct val="97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V0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9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230376" algn="l" rtl="0" eaLnBrk="0">
                        <a:lnSpc>
                          <a:spcPct val="86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500" spc="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endParaRPr lang="Arial" altLang="Arial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74612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74501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7318" algn="l" rtl="0" eaLnBrk="0">
                        <a:lnSpc>
                          <a:spcPct val="98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800" spc="-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800" spc="-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V1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1789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V0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74191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5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229691" algn="l" rtl="0" eaLnBrk="0">
                        <a:lnSpc>
                          <a:spcPct val="87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500" spc="3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endParaRPr lang="Arial" altLang="Arial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2085" algn="l" rtl="0" eaLnBrk="0">
                        <a:lnSpc>
                          <a:spcPct val="9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V0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7433" algn="l" rtl="0" eaLnBrk="0">
                        <a:lnSpc>
                          <a:spcPct val="98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800" spc="-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800" spc="-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V1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74401" algn="l" rtl="0" eaLnBrk="0">
                        <a:lnSpc>
                          <a:spcPct val="97000"/>
                        </a:lnSpc>
                        <a:tabLst/>
                      </a:pP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74291" algn="l" rtl="0" eaLnBrk="0">
                        <a:lnSpc>
                          <a:spcPct val="97000"/>
                        </a:lnSpc>
                        <a:tabLst/>
                      </a:pP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1674" algn="l" rtl="0" eaLnBrk="0">
                        <a:lnSpc>
                          <a:spcPct val="9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V1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228550" algn="l" rtl="0" eaLnBrk="0">
                        <a:lnSpc>
                          <a:spcPct val="8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500" spc="3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lang="Arial" altLang="Arial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74612" algn="l" rtl="0" eaLnBrk="0">
                        <a:lnSpc>
                          <a:spcPct val="97000"/>
                        </a:lnSpc>
                        <a:tabLst/>
                      </a:pP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74501" algn="l" rtl="0" eaLnBrk="0">
                        <a:lnSpc>
                          <a:spcPct val="97000"/>
                        </a:lnSpc>
                        <a:tabLst/>
                      </a:pP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74401" algn="l" rtl="0" eaLnBrk="0">
                        <a:lnSpc>
                          <a:spcPct val="97000"/>
                        </a:lnSpc>
                        <a:tabLst/>
                      </a:pP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1785" algn="l" rtl="0" eaLnBrk="0">
                        <a:lnSpc>
                          <a:spcPct val="97000"/>
                        </a:lnSpc>
                        <a:tabLst/>
                      </a:pP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V1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7123" algn="l" rtl="0" eaLnBrk="0">
                        <a:lnSpc>
                          <a:spcPct val="98000"/>
                        </a:lnSpc>
                        <a:tabLst/>
                      </a:pPr>
                      <a:r>
                        <a:rPr sz="800" spc="-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800" spc="-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8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V1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4" name="textbox 154"/>
          <p:cNvSpPr/>
          <p:nvPr/>
        </p:nvSpPr>
        <p:spPr>
          <a:xfrm>
            <a:off x="97851" y="66225"/>
            <a:ext cx="4019550" cy="6070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Example</a:t>
            </a:r>
            <a:endParaRPr lang="Arial" altLang="Arial" sz="1400" dirty="0"/>
          </a:p>
          <a:p>
            <a:pPr algn="l" rtl="0" eaLnBrk="0">
              <a:lnSpc>
                <a:spcPct val="14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6000"/>
              </a:lnSpc>
              <a:tabLst/>
            </a:pPr>
            <a:endParaRPr lang="Arial" altLang="Arial" sz="200" dirty="0"/>
          </a:p>
          <a:p>
            <a:pPr marL="269101" algn="l" rtl="0" eaLnBrk="0">
              <a:lnSpc>
                <a:spcPct val="99000"/>
              </a:lnSpc>
              <a:spcBef>
                <a:spcPts val="1"/>
              </a:spcBef>
              <a:tabLst/>
            </a:pP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1: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since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4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4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0,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4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4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4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4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(s</a:t>
            </a:r>
            <a:r>
              <a:rPr sz="1000" spc="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have</a:t>
            </a:r>
            <a:endParaRPr lang="Arial" altLang="Arial" sz="900" dirty="0"/>
          </a:p>
        </p:txBody>
      </p:sp>
      <p:sp>
        <p:nvSpPr>
          <p:cNvPr id="155" name="textbox 155"/>
          <p:cNvSpPr/>
          <p:nvPr/>
        </p:nvSpPr>
        <p:spPr>
          <a:xfrm>
            <a:off x="3565508" y="714676"/>
            <a:ext cx="78739" cy="1574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038"/>
              </a:lnSpc>
              <a:tabLst/>
            </a:pP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800" dirty="0"/>
          </a:p>
        </p:txBody>
      </p:sp>
      <p:sp>
        <p:nvSpPr>
          <p:cNvPr id="156" name="textbox 156"/>
          <p:cNvSpPr/>
          <p:nvPr/>
        </p:nvSpPr>
        <p:spPr>
          <a:xfrm>
            <a:off x="1490749" y="714676"/>
            <a:ext cx="78739" cy="1574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038"/>
              </a:lnSpc>
              <a:tabLst/>
            </a:pP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800" dirty="0"/>
          </a:p>
        </p:txBody>
      </p:sp>
      <p:sp>
        <p:nvSpPr>
          <p:cNvPr id="157" name="textbox 157"/>
          <p:cNvSpPr/>
          <p:nvPr/>
        </p:nvSpPr>
        <p:spPr>
          <a:xfrm>
            <a:off x="2009434" y="714676"/>
            <a:ext cx="78739" cy="1574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038"/>
              </a:lnSpc>
              <a:tabLst/>
            </a:pP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800" dirty="0"/>
          </a:p>
        </p:txBody>
      </p:sp>
      <p:sp>
        <p:nvSpPr>
          <p:cNvPr id="158" name="textbox 158"/>
          <p:cNvSpPr/>
          <p:nvPr/>
        </p:nvSpPr>
        <p:spPr>
          <a:xfrm>
            <a:off x="2528129" y="714676"/>
            <a:ext cx="78739" cy="1574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038"/>
              </a:lnSpc>
              <a:tabLst/>
            </a:pP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800" dirty="0"/>
          </a:p>
        </p:txBody>
      </p:sp>
      <p:sp>
        <p:nvSpPr>
          <p:cNvPr id="159" name="textbox 159"/>
          <p:cNvSpPr/>
          <p:nvPr/>
        </p:nvSpPr>
        <p:spPr>
          <a:xfrm>
            <a:off x="3046813" y="714676"/>
            <a:ext cx="78739" cy="1574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038"/>
              </a:lnSpc>
              <a:tabLst/>
            </a:pP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800" dirty="0"/>
          </a:p>
        </p:txBody>
      </p:sp>
      <p:sp>
        <p:nvSpPr>
          <p:cNvPr id="160" name="textbox 160"/>
          <p:cNvSpPr/>
          <p:nvPr/>
        </p:nvSpPr>
        <p:spPr>
          <a:xfrm>
            <a:off x="1013650" y="888538"/>
            <a:ext cx="71119" cy="1574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038"/>
              </a:lnSpc>
              <a:tabLst/>
            </a:pP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800" dirty="0"/>
          </a:p>
        </p:txBody>
      </p:sp>
      <p:sp>
        <p:nvSpPr>
          <p:cNvPr id="161" name="textbox 161"/>
          <p:cNvSpPr/>
          <p:nvPr/>
        </p:nvSpPr>
        <p:spPr>
          <a:xfrm>
            <a:off x="1013650" y="1062400"/>
            <a:ext cx="71119" cy="1574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038"/>
              </a:lnSpc>
              <a:tabLst/>
            </a:pP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800" dirty="0"/>
          </a:p>
        </p:txBody>
      </p:sp>
      <p:sp>
        <p:nvSpPr>
          <p:cNvPr id="162" name="textbox 162"/>
          <p:cNvSpPr/>
          <p:nvPr/>
        </p:nvSpPr>
        <p:spPr>
          <a:xfrm>
            <a:off x="1013650" y="1236262"/>
            <a:ext cx="71119" cy="1574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038"/>
              </a:lnSpc>
              <a:tabLst/>
            </a:pP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800" dirty="0"/>
          </a:p>
        </p:txBody>
      </p:sp>
      <p:sp>
        <p:nvSpPr>
          <p:cNvPr id="163" name="textbox 163"/>
          <p:cNvSpPr/>
          <p:nvPr/>
        </p:nvSpPr>
        <p:spPr>
          <a:xfrm>
            <a:off x="1013650" y="1410124"/>
            <a:ext cx="71119" cy="1574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038"/>
              </a:lnSpc>
              <a:tabLst/>
            </a:pP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65" name="rect"/>
          <p:cNvSpPr/>
          <p:nvPr/>
        </p:nvSpPr>
        <p:spPr>
          <a:xfrm>
            <a:off x="344537" y="2268666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6" name="textbox 166"/>
          <p:cNvSpPr/>
          <p:nvPr/>
        </p:nvSpPr>
        <p:spPr>
          <a:xfrm>
            <a:off x="331837" y="2243302"/>
            <a:ext cx="2115185" cy="1695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130"/>
              </a:lnSpc>
              <a:tabLst>
                <a:tab pos="45084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800" spc="160" dirty="0">
                <a:solidFill>
                  <a:srgbClr val="D6D6D6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800" spc="160" dirty="0">
                <a:solidFill>
                  <a:srgbClr val="D6D6D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hlinkClick r:id="rId3" tooltip="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  <a:latin typeface="Arial"/>
                <a:ea typeface="Arial"/>
                <a:cs typeface="Arial"/>
              </a:rPr>
              <a:t>Truncated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110" dirty="0">
                <a:solidFill>
                  <a:srgbClr val="A3A3B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endParaRPr lang="Arial" altLang="Arial" sz="900" dirty="0"/>
          </a:p>
        </p:txBody>
      </p:sp>
      <p:sp>
        <p:nvSpPr>
          <p:cNvPr id="167" name="textbox 167"/>
          <p:cNvSpPr/>
          <p:nvPr/>
        </p:nvSpPr>
        <p:spPr>
          <a:xfrm>
            <a:off x="528146" y="1699380"/>
            <a:ext cx="1351914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25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900" spc="0" dirty="0">
                <a:solidFill>
                  <a:srgbClr val="000080">
                    <a:alpha val="100000"/>
                  </a:srgbClr>
                </a:solidFill>
                <a:hlinkClick r:id="rId4" tooltip="" action="ppaction://hlinksldjump">
                  <a:extLst>
                    <a:ext uri="{DAF060AB-1E55-43B9-8AAB-6FB025537F2F}">
                      <wpsdc:hlinkClr xmlns:wpsdc="http://www.wps.cn/officeDocument/2017/drawingmlCustomData" val="000080"/>
                      <wpsdc:folHlinkClr xmlns:wpsdc="http://www.wps.cn/officeDocument/2017/drawingmlCustomData" val="000080"/>
                      <wpsdc:hlinkUnderline xmlns:wpsdc="http://www.wps.cn/officeDocument/2017/drawingmlCustomData" val="0"/>
                    </a:ext>
                  </a:extLst>
                </a:hlinkClick>
                <a:latin typeface="Arial"/>
                <a:ea typeface="Arial"/>
                <a:cs typeface="Arial"/>
              </a:rPr>
              <a:t>Policy</a:t>
            </a:r>
            <a:r>
              <a:rPr sz="900" spc="320" dirty="0">
                <a:solidFill>
                  <a:srgbClr val="00008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310" dirty="0">
                <a:solidFill>
                  <a:srgbClr val="00008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endParaRPr lang="Arial" altLang="Arial" sz="900" dirty="0"/>
          </a:p>
        </p:txBody>
      </p:sp>
      <p:sp>
        <p:nvSpPr>
          <p:cNvPr id="168" name="textbox 168"/>
          <p:cNvSpPr/>
          <p:nvPr/>
        </p:nvSpPr>
        <p:spPr>
          <a:xfrm>
            <a:off x="517771" y="1145203"/>
            <a:ext cx="1339850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25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hlinkClick r:id="rId5" tooltip="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  <a:latin typeface="Arial"/>
                <a:ea typeface="Arial"/>
                <a:cs typeface="Arial"/>
              </a:rPr>
              <a:t>Value</a:t>
            </a:r>
            <a:r>
              <a:rPr sz="900" spc="330" dirty="0">
                <a:solidFill>
                  <a:srgbClr val="A3A3B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310" dirty="0">
                <a:solidFill>
                  <a:srgbClr val="A3A3B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endParaRPr lang="Arial" altLang="Arial" sz="900" dirty="0"/>
          </a:p>
        </p:txBody>
      </p:sp>
      <p:sp>
        <p:nvSpPr>
          <p:cNvPr id="169" name="rect"/>
          <p:cNvSpPr/>
          <p:nvPr/>
        </p:nvSpPr>
        <p:spPr>
          <a:xfrm>
            <a:off x="344537" y="1160311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0" name="rect"/>
          <p:cNvSpPr/>
          <p:nvPr/>
        </p:nvSpPr>
        <p:spPr>
          <a:xfrm>
            <a:off x="344537" y="1714488"/>
            <a:ext cx="113868" cy="113868"/>
          </a:xfrm>
          <a:prstGeom prst="rect">
            <a:avLst/>
          </a:prstGeom>
          <a:solidFill>
            <a:srgbClr val="00008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1" name="textbox 171"/>
          <p:cNvSpPr/>
          <p:nvPr/>
        </p:nvSpPr>
        <p:spPr>
          <a:xfrm>
            <a:off x="331837" y="1164257"/>
            <a:ext cx="139700" cy="6813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49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2000"/>
              </a:lnSpc>
              <a:tabLst>
                <a:tab pos="50165" algn="l"/>
              </a:tabLst>
            </a:pPr>
            <a:r>
              <a:rPr sz="700" spc="0" dirty="0">
                <a:solidFill>
                  <a:srgbClr val="D6D6D6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700" spc="-10" dirty="0">
                <a:solidFill>
                  <a:srgbClr val="D6D6D6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700" spc="0" dirty="0">
                <a:solidFill>
                  <a:srgbClr val="D6D6D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endParaRPr lang="Arial" altLang="Arial" sz="700" dirty="0"/>
          </a:p>
          <a:p>
            <a:pPr algn="l" rtl="0" eaLnBrk="0">
              <a:lnSpc>
                <a:spcPct val="13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4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200" dirty="0"/>
          </a:p>
          <a:p>
            <a:pPr marL="12700" algn="l" rtl="0" eaLnBrk="0">
              <a:lnSpc>
                <a:spcPct val="83000"/>
              </a:lnSpc>
              <a:spcBef>
                <a:spcPts val="1"/>
              </a:spcBef>
              <a:tabLst>
                <a:tab pos="45084" algn="l"/>
              </a:tabLst>
            </a:pP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8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endParaRPr lang="Arial" altLang="Arial" sz="800" dirty="0"/>
          </a:p>
        </p:txBody>
      </p:sp>
      <p:sp>
        <p:nvSpPr>
          <p:cNvPr id="172" name="textbox 172"/>
          <p:cNvSpPr/>
          <p:nvPr/>
        </p:nvSpPr>
        <p:spPr>
          <a:xfrm>
            <a:off x="105139" y="74059"/>
            <a:ext cx="557530" cy="200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88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Outline</a:t>
            </a:r>
            <a:endParaRPr lang="Arial" altLang="Arial" sz="1400" dirty="0"/>
          </a:p>
        </p:txBody>
      </p:sp>
      <p:sp>
        <p:nvSpPr>
          <p:cNvPr id="173" name="textbox 173"/>
          <p:cNvSpPr/>
          <p:nvPr/>
        </p:nvSpPr>
        <p:spPr>
          <a:xfrm>
            <a:off x="76642" y="3316075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174" name="textbox 174"/>
          <p:cNvSpPr/>
          <p:nvPr/>
        </p:nvSpPr>
        <p:spPr>
          <a:xfrm>
            <a:off x="4325000" y="3316075"/>
            <a:ext cx="21018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13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1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76" name="textbox 176"/>
          <p:cNvSpPr/>
          <p:nvPr/>
        </p:nvSpPr>
        <p:spPr>
          <a:xfrm>
            <a:off x="350583" y="675543"/>
            <a:ext cx="2854325" cy="23190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25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description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900" dirty="0"/>
          </a:p>
          <a:p>
            <a:pPr marL="17761" algn="l" rtl="0" eaLnBrk="0">
              <a:lnSpc>
                <a:spcPct val="96000"/>
              </a:lnSpc>
              <a:spcBef>
                <a:spcPts val="517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Given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random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initial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8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endParaRPr lang="Arial" altLang="Arial" sz="900" dirty="0"/>
          </a:p>
          <a:p>
            <a:pPr marL="16369" algn="l" rtl="0" eaLnBrk="0">
              <a:lnSpc>
                <a:spcPct val="99000"/>
              </a:lnSpc>
              <a:spcBef>
                <a:spcPts val="805"/>
              </a:spcBef>
              <a:tabLst/>
            </a:pP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1: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evaluation</a:t>
            </a:r>
            <a:r>
              <a:rPr sz="900" spc="3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(PE)</a:t>
            </a:r>
            <a:endParaRPr lang="Arial" altLang="Arial" sz="900" dirty="0"/>
          </a:p>
          <a:p>
            <a:pPr marL="140495" algn="l" rtl="0" eaLnBrk="0">
              <a:lnSpc>
                <a:spcPts val="1117"/>
              </a:lnSpc>
              <a:spcBef>
                <a:spcPts val="501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calculate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6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900" dirty="0"/>
          </a:p>
          <a:p>
            <a:pPr marL="1450312" algn="l" rtl="0" eaLnBrk="0">
              <a:lnSpc>
                <a:spcPts val="1360"/>
              </a:lnSpc>
              <a:spcBef>
                <a:spcPts val="1442"/>
              </a:spcBef>
              <a:tabLst/>
            </a:pPr>
            <a:r>
              <a:rPr sz="1500" spc="0" dirty="0" baseline="759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3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1349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spc="30" dirty="0" baseline="759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759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3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1349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spc="30" dirty="0" baseline="759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759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VP</a:t>
            </a:r>
            <a:r>
              <a:rPr sz="1000" spc="3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1349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759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1349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454" dirty="0"/>
          </a:p>
          <a:p>
            <a:pPr marL="148086" algn="l" rtl="0" eaLnBrk="0">
              <a:lnSpc>
                <a:spcPts val="1135"/>
              </a:lnSpc>
              <a:spcBef>
                <a:spcPts val="1181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Note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90" dirty="0" baseline="-849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3446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function.</a:t>
            </a:r>
            <a:endParaRPr lang="Arial" altLang="Arial" sz="900" dirty="0"/>
          </a:p>
          <a:p>
            <a:pPr marL="16368" algn="l" rtl="0" eaLnBrk="0">
              <a:lnSpc>
                <a:spcPct val="99000"/>
              </a:lnSpc>
              <a:spcBef>
                <a:spcPts val="701"/>
              </a:spcBef>
              <a:tabLst/>
            </a:pP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2: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improvement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PI</a:t>
            </a:r>
            <a:r>
              <a:rPr sz="900" spc="1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9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algn="r" rtl="0" eaLnBrk="0">
              <a:lnSpc>
                <a:spcPts val="1126"/>
              </a:lnSpc>
              <a:spcBef>
                <a:spcPts val="271"/>
              </a:spcBef>
              <a:tabLst/>
            </a:pP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000" spc="3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3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VP</a:t>
            </a:r>
            <a:r>
              <a:rPr sz="1000" spc="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1411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9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100" dirty="0"/>
          </a:p>
          <a:p>
            <a:pPr algn="l" rtl="0" eaLnBrk="0">
              <a:lnSpc>
                <a:spcPct val="8656"/>
              </a:lnSpc>
              <a:tabLst/>
            </a:pPr>
            <a:endParaRPr lang="Arial" altLang="Arial" sz="100" dirty="0"/>
          </a:p>
          <a:p>
            <a:pPr marL="140494" algn="l" rtl="0" eaLnBrk="0">
              <a:lnSpc>
                <a:spcPct val="97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maximization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componentwise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!</a:t>
            </a:r>
            <a:endParaRPr lang="Arial" altLang="Arial" sz="900" dirty="0"/>
          </a:p>
        </p:txBody>
      </p:sp>
      <p:pic>
        <p:nvPicPr>
          <p:cNvPr id="177" name="picture 1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502152" y="2526526"/>
            <a:ext cx="493827" cy="192956"/>
          </a:xfrm>
          <a:prstGeom prst="rect">
            <a:avLst/>
          </a:prstGeom>
        </p:spPr>
      </p:pic>
      <p:sp>
        <p:nvSpPr>
          <p:cNvPr id="178" name="textbox 178"/>
          <p:cNvSpPr/>
          <p:nvPr/>
        </p:nvSpPr>
        <p:spPr>
          <a:xfrm>
            <a:off x="111880" y="66225"/>
            <a:ext cx="1887854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al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orithm</a:t>
            </a:r>
            <a:endParaRPr lang="Arial" altLang="Arial" sz="1400" dirty="0"/>
          </a:p>
        </p:txBody>
      </p:sp>
      <p:sp>
        <p:nvSpPr>
          <p:cNvPr id="179" name="textbox 179"/>
          <p:cNvSpPr/>
          <p:nvPr/>
        </p:nvSpPr>
        <p:spPr>
          <a:xfrm>
            <a:off x="76642" y="3316075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180" name="textbox 180"/>
          <p:cNvSpPr/>
          <p:nvPr/>
        </p:nvSpPr>
        <p:spPr>
          <a:xfrm>
            <a:off x="4325000" y="3316075"/>
            <a:ext cx="21018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14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82" name="textbox 182"/>
          <p:cNvSpPr/>
          <p:nvPr/>
        </p:nvSpPr>
        <p:spPr>
          <a:xfrm>
            <a:off x="76642" y="66225"/>
            <a:ext cx="4458334" cy="33394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47937" algn="l" rtl="0" eaLnBrk="0">
              <a:lnSpc>
                <a:spcPct val="89000"/>
              </a:lnSpc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al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orithm</a:t>
            </a:r>
            <a:endParaRPr lang="Arial" altLang="Arial" sz="1400" dirty="0"/>
          </a:p>
          <a:p>
            <a:pPr algn="l" rtl="0" eaLnBrk="0">
              <a:lnSpc>
                <a:spcPct val="143000"/>
              </a:lnSpc>
              <a:tabLst/>
            </a:pPr>
            <a:endParaRPr lang="Arial" altLang="Arial" sz="1000" dirty="0"/>
          </a:p>
          <a:p>
            <a:pPr marL="286641" algn="l" rtl="0" eaLnBrk="0">
              <a:lnSpc>
                <a:spcPct val="96000"/>
              </a:lnSpc>
              <a:spcBef>
                <a:spcPts val="281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leads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sequence</a:t>
            </a:r>
            <a:endParaRPr lang="Arial" altLang="Arial" sz="900" dirty="0"/>
          </a:p>
          <a:p>
            <a:pPr marL="1004154" algn="l" rtl="0" eaLnBrk="0">
              <a:lnSpc>
                <a:spcPct val="86000"/>
              </a:lnSpc>
              <a:spcBef>
                <a:spcPts val="1235"/>
              </a:spcBef>
              <a:tabLst/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endParaRPr lang="Arial" altLang="Arial" sz="600" dirty="0"/>
          </a:p>
          <a:p>
            <a:pPr algn="l" rtl="0" eaLnBrk="0">
              <a:lnSpc>
                <a:spcPct val="162000"/>
              </a:lnSpc>
              <a:tabLst/>
            </a:pPr>
            <a:endParaRPr lang="Arial" altLang="Arial" sz="1000" dirty="0"/>
          </a:p>
          <a:p>
            <a:pPr marL="295497" algn="l" rtl="0" eaLnBrk="0">
              <a:lnSpc>
                <a:spcPct val="93000"/>
              </a:lnSpc>
              <a:spcBef>
                <a:spcPts val="272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evaluation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PI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improvement</a:t>
            </a:r>
            <a:endParaRPr lang="Arial" altLang="Arial" sz="900" dirty="0"/>
          </a:p>
          <a:p>
            <a:pPr marL="286640" algn="l" rtl="0" eaLnBrk="0">
              <a:lnSpc>
                <a:spcPts val="1554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Questions:</a:t>
            </a:r>
            <a:endParaRPr lang="Arial" altLang="Arial" sz="900" dirty="0"/>
          </a:p>
          <a:p>
            <a:pPr marL="413423" indent="-123114" algn="l" rtl="0" eaLnBrk="0">
              <a:lnSpc>
                <a:spcPct val="120000"/>
              </a:lnSpc>
              <a:spcBef>
                <a:spcPts val="842"/>
              </a:spcBef>
              <a:tabLst/>
            </a:pP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1: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evaluation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how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get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700" spc="0" dirty="0" baseline="-3720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solving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Bellman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equation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endParaRPr lang="Arial" altLang="Arial" sz="900" dirty="0"/>
          </a:p>
          <a:p>
            <a:pPr marL="412285" indent="-121975" algn="l" rtl="0" eaLnBrk="0">
              <a:lnSpc>
                <a:spcPct val="132000"/>
              </a:lnSpc>
              <a:spcBef>
                <a:spcPts val="810"/>
              </a:spcBef>
              <a:tabLst/>
            </a:pP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2: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improvement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why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000" spc="8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better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than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endParaRPr lang="Arial" altLang="Arial" sz="900" dirty="0"/>
          </a:p>
          <a:p>
            <a:pPr marL="420256" indent="-129946" algn="l" rtl="0" eaLnBrk="0">
              <a:lnSpc>
                <a:spcPct val="120000"/>
              </a:lnSpc>
              <a:spcBef>
                <a:spcPts val="562"/>
              </a:spcBef>
              <a:tabLst/>
            </a:pP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3: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Why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such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iterative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nally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reach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optimal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policy?</a:t>
            </a:r>
            <a:endParaRPr lang="Arial" altLang="Arial" sz="900" dirty="0"/>
          </a:p>
          <a:p>
            <a:pPr marL="415447" indent="-125138" algn="l" rtl="0" eaLnBrk="0">
              <a:lnSpc>
                <a:spcPct val="120000"/>
              </a:lnSpc>
              <a:spcBef>
                <a:spcPts val="815"/>
              </a:spcBef>
              <a:tabLst/>
            </a:pP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4: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What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relationship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between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previous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endParaRPr lang="Arial" altLang="Arial" sz="9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600" dirty="0"/>
          </a:p>
          <a:p>
            <a:pPr marL="12700" algn="l" rtl="0" eaLnBrk="0">
              <a:lnSpc>
                <a:spcPts val="503"/>
              </a:lnSpc>
              <a:spcBef>
                <a:spcPts val="5"/>
              </a:spcBef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r>
              <a:rPr sz="4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         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                                                                                                                                          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15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40</a:t>
            </a:r>
            <a:endParaRPr lang="Arial" altLang="Arial" sz="400" dirty="0"/>
          </a:p>
        </p:txBody>
      </p:sp>
      <p:sp>
        <p:nvSpPr>
          <p:cNvPr id="183" name="textbox 183"/>
          <p:cNvSpPr/>
          <p:nvPr/>
        </p:nvSpPr>
        <p:spPr>
          <a:xfrm>
            <a:off x="869518" y="831924"/>
            <a:ext cx="2851150" cy="1835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243"/>
              </a:lnSpc>
              <a:tabLst/>
            </a:pP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50" dirty="0" baseline="141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..→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141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700" spc="50" dirty="0" baseline="-1286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4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..→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 baseline="141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..→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141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50" dirty="0" baseline="-1286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4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..→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50" dirty="0" baseline="141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..→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141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700" spc="50" dirty="0" baseline="-1286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.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.→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85" name="textbox 185"/>
          <p:cNvSpPr/>
          <p:nvPr/>
        </p:nvSpPr>
        <p:spPr>
          <a:xfrm>
            <a:off x="111880" y="66225"/>
            <a:ext cx="4124959" cy="31565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al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orithm</a:t>
            </a:r>
            <a:endParaRPr lang="Arial" altLang="Arial" sz="1400" dirty="0"/>
          </a:p>
          <a:p>
            <a:pPr algn="l" rtl="0" eaLnBrk="0">
              <a:lnSpc>
                <a:spcPct val="138000"/>
              </a:lnSpc>
              <a:tabLst/>
            </a:pPr>
            <a:endParaRPr lang="Arial" altLang="Arial" sz="1000" dirty="0"/>
          </a:p>
          <a:p>
            <a:pPr marL="255831" indent="-4428" algn="l" rtl="0" eaLnBrk="0">
              <a:lnSpc>
                <a:spcPct val="137000"/>
              </a:lnSpc>
              <a:spcBef>
                <a:spcPts val="276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</a:t>
            </a:r>
            <a:r>
              <a:rPr sz="900" b="1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1: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evaluation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</a:t>
            </a:r>
            <a:r>
              <a:rPr sz="900" b="1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how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get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13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3720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solving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Bellman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equation</a:t>
            </a:r>
            <a:r>
              <a:rPr sz="900" b="1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endParaRPr lang="Arial" altLang="Arial" sz="9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marL="1625757" algn="l" rtl="0" eaLnBrk="0">
              <a:lnSpc>
                <a:spcPts val="1360"/>
              </a:lnSpc>
              <a:spcBef>
                <a:spcPts val="304"/>
              </a:spcBef>
              <a:tabLst/>
            </a:pPr>
            <a:r>
              <a:rPr sz="1500" spc="0" dirty="0" baseline="759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1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1349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spc="10" dirty="0" baseline="759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759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1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1349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spc="10" dirty="0" baseline="759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759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VP</a:t>
            </a:r>
            <a:r>
              <a:rPr sz="1000" spc="1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1349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759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1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1349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454" dirty="0"/>
          </a:p>
          <a:p>
            <a:pPr marL="255071" algn="l" rtl="0" eaLnBrk="0">
              <a:lnSpc>
                <a:spcPts val="1243"/>
              </a:lnSpc>
              <a:spcBef>
                <a:spcPts val="1029"/>
              </a:spcBef>
              <a:tabLst/>
            </a:pP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Closed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form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solution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900" dirty="0"/>
          </a:p>
          <a:p>
            <a:pPr marL="1630189" algn="l" rtl="0" eaLnBrk="0">
              <a:lnSpc>
                <a:spcPts val="1254"/>
              </a:lnSpc>
              <a:spcBef>
                <a:spcPts val="1201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60" dirty="0" baseline="451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843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.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VP</a:t>
            </a:r>
            <a:r>
              <a:rPr sz="1000" spc="60" dirty="0" baseline="451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843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000" spc="60" dirty="0" baseline="5660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60" dirty="0" baseline="5660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 baseline="451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843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454" dirty="0"/>
          </a:p>
          <a:p>
            <a:pPr marL="255071" algn="l" rtl="0" eaLnBrk="0">
              <a:lnSpc>
                <a:spcPts val="1243"/>
              </a:lnSpc>
              <a:spcBef>
                <a:spcPts val="1403"/>
              </a:spcBef>
              <a:tabLst/>
            </a:pP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Iterative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solution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900" dirty="0"/>
          </a:p>
          <a:p>
            <a:pPr marL="1171465" algn="l" rtl="0" eaLnBrk="0">
              <a:lnSpc>
                <a:spcPts val="1314"/>
              </a:lnSpc>
              <a:spcBef>
                <a:spcPts val="1141"/>
              </a:spcBef>
              <a:tabLst/>
            </a:pPr>
            <a:r>
              <a:rPr sz="1500" spc="0" dirty="0" baseline="669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000" spc="20" dirty="0" baseline="5171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+1)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500" spc="20" dirty="0" baseline="669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669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 baseline="-558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2285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spc="20" dirty="0" baseline="669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669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VP</a:t>
            </a:r>
            <a:r>
              <a:rPr sz="1000" spc="20" dirty="0" baseline="-558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2285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669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000" spc="20" dirty="0" baseline="5171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20" dirty="0" baseline="669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spc="0" dirty="0" baseline="669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20" dirty="0" baseline="669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20" dirty="0" baseline="669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0,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20" dirty="0" baseline="669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20" dirty="0" baseline="669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1500" spc="0" dirty="0" baseline="669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669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...</a:t>
            </a:r>
            <a:endParaRPr lang="Arial" altLang="Arial" sz="975" dirty="0"/>
          </a:p>
          <a:p>
            <a:pPr marL="251402" algn="l" rtl="0" eaLnBrk="0">
              <a:lnSpc>
                <a:spcPct val="96000"/>
              </a:lnSpc>
              <a:spcBef>
                <a:spcPts val="1410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Already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studied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lecture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Bellman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equation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  <a:p>
            <a:pPr marL="253679" indent="-2277" algn="l" rtl="0" eaLnBrk="0">
              <a:lnSpc>
                <a:spcPct val="143000"/>
              </a:lnSpc>
              <a:spcBef>
                <a:spcPts val="20"/>
              </a:spcBef>
              <a:tabLst/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21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21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21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21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900" spc="21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iterative</a:t>
            </a:r>
            <a:r>
              <a:rPr sz="900" spc="21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900" spc="21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900" spc="21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another</a:t>
            </a:r>
            <a:r>
              <a:rPr sz="900" spc="1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iterative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900" spc="1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embedded</a:t>
            </a:r>
            <a:r>
              <a:rPr sz="900" spc="1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900" spc="1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1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evaluation</a:t>
            </a:r>
            <a:r>
              <a:rPr sz="900" spc="1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</a:t>
            </a:r>
            <a:r>
              <a:rPr sz="900" spc="13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!</a:t>
            </a:r>
            <a:endParaRPr lang="Arial" altLang="Arial" sz="900" dirty="0"/>
          </a:p>
        </p:txBody>
      </p:sp>
      <p:sp>
        <p:nvSpPr>
          <p:cNvPr id="186" name="textbox 186"/>
          <p:cNvSpPr/>
          <p:nvPr/>
        </p:nvSpPr>
        <p:spPr>
          <a:xfrm>
            <a:off x="2434459" y="2408080"/>
            <a:ext cx="128904" cy="139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12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25000"/>
              </a:lnSpc>
              <a:tabLst/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400" dirty="0"/>
          </a:p>
        </p:txBody>
      </p:sp>
      <p:sp>
        <p:nvSpPr>
          <p:cNvPr id="187" name="textbox 187"/>
          <p:cNvSpPr/>
          <p:nvPr/>
        </p:nvSpPr>
        <p:spPr>
          <a:xfrm>
            <a:off x="2440710" y="2324565"/>
            <a:ext cx="97155" cy="116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1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6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endParaRPr lang="Arial" altLang="Arial" sz="600" dirty="0"/>
          </a:p>
        </p:txBody>
      </p:sp>
      <p:sp>
        <p:nvSpPr>
          <p:cNvPr id="188" name="textbox 188"/>
          <p:cNvSpPr/>
          <p:nvPr/>
        </p:nvSpPr>
        <p:spPr>
          <a:xfrm>
            <a:off x="1332303" y="2408080"/>
            <a:ext cx="128904" cy="139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12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25000"/>
              </a:lnSpc>
              <a:tabLst/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400" dirty="0"/>
          </a:p>
        </p:txBody>
      </p:sp>
      <p:sp>
        <p:nvSpPr>
          <p:cNvPr id="189" name="textbox 189"/>
          <p:cNvSpPr/>
          <p:nvPr/>
        </p:nvSpPr>
        <p:spPr>
          <a:xfrm>
            <a:off x="1349346" y="2324565"/>
            <a:ext cx="97155" cy="116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1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6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endParaRPr lang="Arial" altLang="Arial" sz="600" dirty="0"/>
          </a:p>
        </p:txBody>
      </p:sp>
      <p:sp>
        <p:nvSpPr>
          <p:cNvPr id="190" name="textbox 190"/>
          <p:cNvSpPr/>
          <p:nvPr/>
        </p:nvSpPr>
        <p:spPr>
          <a:xfrm>
            <a:off x="76642" y="3316075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191" name="textbox 191"/>
          <p:cNvSpPr/>
          <p:nvPr/>
        </p:nvSpPr>
        <p:spPr>
          <a:xfrm>
            <a:off x="4325000" y="3316075"/>
            <a:ext cx="21018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16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93" name="rect"/>
          <p:cNvSpPr/>
          <p:nvPr/>
        </p:nvSpPr>
        <p:spPr>
          <a:xfrm>
            <a:off x="309192" y="1542592"/>
            <a:ext cx="3989652" cy="189932"/>
          </a:xfrm>
          <a:prstGeom prst="rect">
            <a:avLst/>
          </a:prstGeom>
          <a:solidFill>
            <a:srgbClr val="F0E68C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94" name="picture 1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9193" y="1719872"/>
            <a:ext cx="4298810" cy="50609"/>
          </a:xfrm>
          <a:prstGeom prst="rect">
            <a:avLst/>
          </a:prstGeom>
        </p:spPr>
      </p:pic>
      <p:pic>
        <p:nvPicPr>
          <p:cNvPr id="195" name="picture 1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59993" y="1921815"/>
            <a:ext cx="4248010" cy="203200"/>
          </a:xfrm>
          <a:prstGeom prst="rect">
            <a:avLst/>
          </a:prstGeom>
        </p:spPr>
      </p:pic>
      <p:pic>
        <p:nvPicPr>
          <p:cNvPr id="196" name="picture 1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09192" y="0"/>
            <a:ext cx="4040404" cy="2074215"/>
          </a:xfrm>
          <a:prstGeom prst="rect">
            <a:avLst/>
          </a:prstGeom>
        </p:spPr>
      </p:pic>
      <p:sp>
        <p:nvSpPr>
          <p:cNvPr id="197" name="textbox 197"/>
          <p:cNvSpPr/>
          <p:nvPr/>
        </p:nvSpPr>
        <p:spPr>
          <a:xfrm>
            <a:off x="352860" y="1876588"/>
            <a:ext cx="3404870" cy="4902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9026" algn="l" rtl="0" eaLnBrk="0">
              <a:lnSpc>
                <a:spcPts val="1147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If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000" spc="5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arg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max</a:t>
            </a:r>
            <a:r>
              <a:rPr sz="1000" spc="5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5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VP</a:t>
            </a:r>
            <a:r>
              <a:rPr sz="1000" spc="5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5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159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then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5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159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700" spc="50" dirty="0" baseline="-159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4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5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159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any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  <a:p>
            <a:pPr marL="12700" algn="l" rtl="0" eaLnBrk="0">
              <a:lnSpc>
                <a:spcPts val="251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proof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book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</p:txBody>
      </p:sp>
      <p:sp>
        <p:nvSpPr>
          <p:cNvPr id="198" name="textbox 198"/>
          <p:cNvSpPr/>
          <p:nvPr/>
        </p:nvSpPr>
        <p:spPr>
          <a:xfrm>
            <a:off x="350583" y="1113576"/>
            <a:ext cx="3846195" cy="3892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284"/>
              </a:lnSpc>
              <a:tabLst/>
            </a:pPr>
            <a:endParaRPr lang="Arial" altLang="Arial" sz="100" dirty="0"/>
          </a:p>
          <a:p>
            <a:pPr marL="17128" indent="-4428" algn="l" rtl="0" eaLnBrk="0">
              <a:lnSpc>
                <a:spcPct val="132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</a:t>
            </a:r>
            <a:r>
              <a:rPr sz="900" b="1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2: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improvement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</a:t>
            </a:r>
            <a:r>
              <a:rPr sz="900" b="1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why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000" spc="13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1000" spc="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better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than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endParaRPr lang="Arial" altLang="Arial" sz="900" dirty="0"/>
          </a:p>
        </p:txBody>
      </p:sp>
      <p:sp>
        <p:nvSpPr>
          <p:cNvPr id="199" name="textbox 199"/>
          <p:cNvSpPr/>
          <p:nvPr/>
        </p:nvSpPr>
        <p:spPr>
          <a:xfrm>
            <a:off x="111880" y="66225"/>
            <a:ext cx="1887854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al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orithm</a:t>
            </a:r>
            <a:endParaRPr lang="Arial" altLang="Arial" sz="1400" dirty="0"/>
          </a:p>
        </p:txBody>
      </p:sp>
      <p:sp>
        <p:nvSpPr>
          <p:cNvPr id="200" name="textbox 200"/>
          <p:cNvSpPr/>
          <p:nvPr/>
        </p:nvSpPr>
        <p:spPr>
          <a:xfrm>
            <a:off x="359186" y="1566854"/>
            <a:ext cx="1583689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25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Lemma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Improvement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900" dirty="0"/>
          </a:p>
        </p:txBody>
      </p:sp>
      <p:sp>
        <p:nvSpPr>
          <p:cNvPr id="201" name="textbox 201"/>
          <p:cNvSpPr/>
          <p:nvPr/>
        </p:nvSpPr>
        <p:spPr>
          <a:xfrm>
            <a:off x="76630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202" name="textbox 202"/>
          <p:cNvSpPr/>
          <p:nvPr/>
        </p:nvSpPr>
        <p:spPr>
          <a:xfrm>
            <a:off x="4325000" y="3316074"/>
            <a:ext cx="21018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17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  <p:grpSp>
        <p:nvGrpSpPr>
          <p:cNvPr id="2" name="group 2"/>
          <p:cNvGrpSpPr/>
          <p:nvPr/>
        </p:nvGrpSpPr>
        <p:grpSpPr>
          <a:xfrm rot="21600000">
            <a:off x="4298845" y="1567774"/>
            <a:ext cx="0" cy="474690"/>
            <a:chOff x="0" y="0"/>
            <a:chExt cx="0" cy="474690"/>
          </a:xfrm>
        </p:grpSpPr>
        <p:sp>
          <p:nvSpPr>
            <p:cNvPr id="203" name="path"/>
            <p:cNvSpPr/>
            <p:nvPr/>
          </p:nvSpPr>
          <p:spPr>
            <a:xfrm>
              <a:off x="0" y="57150"/>
              <a:ext cx="0" cy="417540"/>
            </a:xfrm>
            <a:custGeom>
              <a:avLst/>
              <a:gdLst/>
              <a:ahLst/>
              <a:cxnLst/>
              <a:rect l="0" t="0" r="0" b="0"/>
              <a:pathLst>
                <a:path w="0" h="657">
                  <a:moveTo>
                    <a:pt x="0" y="657"/>
                  </a:moveTo>
                  <a:lnTo>
                    <a:pt x="0" y="0"/>
                  </a:lnTo>
                </a:path>
              </a:pathLst>
            </a:custGeom>
            <a:noFill/>
            <a:ln cap="flat">
              <a:miter lim="1000000"/>
              <a:solidFill>
                <a:srgbClr val="66666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4" name="path"/>
            <p:cNvSpPr/>
            <p:nvPr/>
          </p:nvSpPr>
          <p:spPr>
            <a:xfrm>
              <a:off x="0" y="444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w="0"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miter lim="1000000"/>
              <a:solidFill>
                <a:srgbClr val="8D8D8D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5" name="path"/>
            <p:cNvSpPr/>
            <p:nvPr/>
          </p:nvSpPr>
          <p:spPr>
            <a:xfrm>
              <a:off x="0" y="317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w="0"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miter lim="1000000"/>
              <a:solidFill>
                <a:srgbClr val="A5A5A5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6" name="path"/>
            <p:cNvSpPr/>
            <p:nvPr/>
          </p:nvSpPr>
          <p:spPr>
            <a:xfrm>
              <a:off x="0" y="190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w="0"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miter lim="1000000"/>
              <a:solidFill>
                <a:srgbClr val="C0C0C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7" name="path"/>
            <p:cNvSpPr/>
            <p:nvPr/>
          </p:nvSpPr>
          <p:spPr>
            <a:xfrm>
              <a:off x="0" y="0"/>
              <a:ext cx="0" cy="19050"/>
            </a:xfrm>
            <a:custGeom>
              <a:avLst/>
              <a:gdLst/>
              <a:ahLst/>
              <a:cxnLst/>
              <a:rect l="0" t="0" r="0" b="0"/>
              <a:pathLst>
                <a:path w="0" h="30">
                  <a:moveTo>
                    <a:pt x="0" y="3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miter lim="1000000"/>
              <a:solidFill>
                <a:srgbClr val="CCCCCC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icture 2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209" name="textbox 209"/>
          <p:cNvSpPr/>
          <p:nvPr/>
        </p:nvSpPr>
        <p:spPr>
          <a:xfrm>
            <a:off x="309192" y="2146236"/>
            <a:ext cx="3989704" cy="193675"/>
          </a:xfrm>
          <a:prstGeom prst="rect">
            <a:avLst/>
          </a:prstGeom>
          <a:solidFill>
            <a:srgbClr val="F0E68C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9000"/>
              </a:lnSpc>
              <a:tabLst/>
            </a:pPr>
            <a:endParaRPr lang="Arial" altLang="Arial" sz="200" dirty="0"/>
          </a:p>
          <a:p>
            <a:pPr marL="55355" algn="l" rtl="0" eaLnBrk="0">
              <a:lnSpc>
                <a:spcPct val="96000"/>
              </a:lnSpc>
              <a:spcBef>
                <a:spcPts val="1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Theorem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Convergence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900" dirty="0"/>
          </a:p>
        </p:txBody>
      </p:sp>
      <p:pic>
        <p:nvPicPr>
          <p:cNvPr id="210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9193" y="2323515"/>
            <a:ext cx="4298810" cy="50609"/>
          </a:xfrm>
          <a:prstGeom prst="rect">
            <a:avLst/>
          </a:prstGeom>
        </p:spPr>
      </p:pic>
      <p:pic>
        <p:nvPicPr>
          <p:cNvPr id="211" name="picture 2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59993" y="2810611"/>
            <a:ext cx="4248010" cy="203200"/>
          </a:xfrm>
          <a:prstGeom prst="rect">
            <a:avLst/>
          </a:prstGeom>
        </p:spPr>
      </p:pic>
      <p:pic>
        <p:nvPicPr>
          <p:cNvPr id="212" name="picture 2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09192" y="0"/>
            <a:ext cx="4040404" cy="2963012"/>
          </a:xfrm>
          <a:prstGeom prst="rect">
            <a:avLst/>
          </a:prstGeom>
        </p:spPr>
      </p:pic>
      <p:sp>
        <p:nvSpPr>
          <p:cNvPr id="213" name="textbox 213"/>
          <p:cNvSpPr/>
          <p:nvPr/>
        </p:nvSpPr>
        <p:spPr>
          <a:xfrm>
            <a:off x="350583" y="669025"/>
            <a:ext cx="3908425" cy="1399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982"/>
              </a:lnSpc>
              <a:tabLst/>
            </a:pPr>
            <a:endParaRPr lang="Arial" altLang="Arial" sz="100" dirty="0"/>
          </a:p>
          <a:p>
            <a:pPr marL="17128" indent="-4428" algn="l" rtl="0" eaLnBrk="0">
              <a:lnSpc>
                <a:spcPct val="121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</a:t>
            </a:r>
            <a:r>
              <a:rPr sz="900" b="1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3: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Why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such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iterative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ﬁ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nally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reach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optimal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policy?</a:t>
            </a:r>
            <a:endParaRPr lang="Arial" altLang="Arial" sz="900" dirty="0"/>
          </a:p>
          <a:p>
            <a:pPr marL="14976" algn="l" rtl="0" eaLnBrk="0">
              <a:lnSpc>
                <a:spcPct val="96000"/>
              </a:lnSpc>
              <a:spcBef>
                <a:spcPts val="517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Since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every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would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improve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know</a:t>
            </a:r>
            <a:endParaRPr lang="Arial" altLang="Arial" sz="900" dirty="0"/>
          </a:p>
          <a:p>
            <a:pPr marL="868411" algn="l" rtl="0" eaLnBrk="0">
              <a:lnSpc>
                <a:spcPts val="1314"/>
              </a:lnSpc>
              <a:spcBef>
                <a:spcPts val="1340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20" dirty="0" baseline="374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700" spc="20" dirty="0" baseline="-95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4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&lt;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20" dirty="0" baseline="374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20" dirty="0" baseline="-95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4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&lt;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20" dirty="0" baseline="374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700" spc="20" dirty="0" baseline="-95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&lt;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&lt;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20" dirty="0" baseline="374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95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&lt;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&lt;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55834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*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900" dirty="0"/>
          </a:p>
          <a:p>
            <a:pPr marL="13964" indent="-1012" algn="l" rtl="0" eaLnBrk="0">
              <a:lnSpc>
                <a:spcPct val="132000"/>
              </a:lnSpc>
              <a:spcBef>
                <a:spcPts val="5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result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8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3720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keeps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increasing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will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converge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Still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need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prove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converges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70" dirty="0" baseline="3125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*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</p:txBody>
      </p:sp>
      <p:sp>
        <p:nvSpPr>
          <p:cNvPr id="214" name="textbox 214"/>
          <p:cNvSpPr/>
          <p:nvPr/>
        </p:nvSpPr>
        <p:spPr>
          <a:xfrm>
            <a:off x="351848" y="2377742"/>
            <a:ext cx="3911600" cy="5791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6040"/>
              </a:lnSpc>
              <a:tabLst/>
            </a:pPr>
            <a:endParaRPr lang="Arial" altLang="Arial" sz="100" dirty="0"/>
          </a:p>
          <a:p>
            <a:pPr marL="12700" indent="16700" algn="l" rtl="0" eaLnBrk="0">
              <a:lnSpc>
                <a:spcPct val="130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sequence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{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8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29764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}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generated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converges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optimal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130" dirty="0" baseline="3646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*</a:t>
            </a: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result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sequence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{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}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converges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optimal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</p:txBody>
      </p:sp>
      <p:pic>
        <p:nvPicPr>
          <p:cNvPr id="215" name="picture 2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148058" y="2797779"/>
            <a:ext cx="177356" cy="142949"/>
          </a:xfrm>
          <a:prstGeom prst="rect">
            <a:avLst/>
          </a:prstGeom>
        </p:spPr>
      </p:pic>
      <p:pic>
        <p:nvPicPr>
          <p:cNvPr id="216" name="picture 2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2074696" y="2403025"/>
            <a:ext cx="177356" cy="142949"/>
          </a:xfrm>
          <a:prstGeom prst="rect">
            <a:avLst/>
          </a:prstGeom>
        </p:spPr>
      </p:pic>
      <p:sp>
        <p:nvSpPr>
          <p:cNvPr id="217" name="textbox 217"/>
          <p:cNvSpPr/>
          <p:nvPr/>
        </p:nvSpPr>
        <p:spPr>
          <a:xfrm>
            <a:off x="111880" y="66225"/>
            <a:ext cx="1887854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al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orithm</a:t>
            </a:r>
            <a:endParaRPr lang="Arial" altLang="Arial" sz="1400" dirty="0"/>
          </a:p>
        </p:txBody>
      </p:sp>
      <p:sp>
        <p:nvSpPr>
          <p:cNvPr id="218" name="textbox 218"/>
          <p:cNvSpPr/>
          <p:nvPr/>
        </p:nvSpPr>
        <p:spPr>
          <a:xfrm>
            <a:off x="76630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219" name="textbox 219"/>
          <p:cNvSpPr/>
          <p:nvPr/>
        </p:nvSpPr>
        <p:spPr>
          <a:xfrm>
            <a:off x="4325000" y="3316074"/>
            <a:ext cx="21018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18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  <p:grpSp>
        <p:nvGrpSpPr>
          <p:cNvPr id="4" name="group 4"/>
          <p:cNvGrpSpPr/>
          <p:nvPr/>
        </p:nvGrpSpPr>
        <p:grpSpPr>
          <a:xfrm rot="21600000">
            <a:off x="4298845" y="2171407"/>
            <a:ext cx="0" cy="759853"/>
            <a:chOff x="0" y="0"/>
            <a:chExt cx="0" cy="759853"/>
          </a:xfrm>
        </p:grpSpPr>
        <p:sp>
          <p:nvSpPr>
            <p:cNvPr id="220" name="path"/>
            <p:cNvSpPr/>
            <p:nvPr/>
          </p:nvSpPr>
          <p:spPr>
            <a:xfrm>
              <a:off x="0" y="57150"/>
              <a:ext cx="0" cy="702703"/>
            </a:xfrm>
            <a:custGeom>
              <a:avLst/>
              <a:gdLst/>
              <a:ahLst/>
              <a:cxnLst/>
              <a:rect l="0" t="0" r="0" b="0"/>
              <a:pathLst>
                <a:path w="0" h="1106">
                  <a:moveTo>
                    <a:pt x="0" y="1106"/>
                  </a:moveTo>
                  <a:lnTo>
                    <a:pt x="0" y="0"/>
                  </a:lnTo>
                </a:path>
              </a:pathLst>
            </a:custGeom>
            <a:noFill/>
            <a:ln cap="flat">
              <a:miter lim="1000000"/>
              <a:solidFill>
                <a:srgbClr val="66666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1" name="path"/>
            <p:cNvSpPr/>
            <p:nvPr/>
          </p:nvSpPr>
          <p:spPr>
            <a:xfrm>
              <a:off x="0" y="444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w="0"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miter lim="1000000"/>
              <a:solidFill>
                <a:srgbClr val="8D8D8D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2" name="path"/>
            <p:cNvSpPr/>
            <p:nvPr/>
          </p:nvSpPr>
          <p:spPr>
            <a:xfrm>
              <a:off x="0" y="317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w="0"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miter lim="1000000"/>
              <a:solidFill>
                <a:srgbClr val="A5A5A5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3" name="path"/>
            <p:cNvSpPr/>
            <p:nvPr/>
          </p:nvSpPr>
          <p:spPr>
            <a:xfrm>
              <a:off x="0" y="190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w="0"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miter lim="1000000"/>
              <a:solidFill>
                <a:srgbClr val="C0C0C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4" name="path"/>
            <p:cNvSpPr/>
            <p:nvPr/>
          </p:nvSpPr>
          <p:spPr>
            <a:xfrm>
              <a:off x="0" y="0"/>
              <a:ext cx="0" cy="19050"/>
            </a:xfrm>
            <a:custGeom>
              <a:avLst/>
              <a:gdLst/>
              <a:ahLst/>
              <a:cxnLst/>
              <a:rect l="0" t="0" r="0" b="0"/>
              <a:pathLst>
                <a:path w="0" h="30">
                  <a:moveTo>
                    <a:pt x="0" y="3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miter lim="1000000"/>
              <a:solidFill>
                <a:srgbClr val="CCCCCC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5" name="textbox 5"/>
          <p:cNvSpPr/>
          <p:nvPr/>
        </p:nvSpPr>
        <p:spPr>
          <a:xfrm>
            <a:off x="105139" y="74059"/>
            <a:ext cx="557530" cy="200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88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Outline</a:t>
            </a:r>
            <a:endParaRPr lang="Arial" altLang="Arial" sz="1400" dirty="0"/>
          </a:p>
        </p:txBody>
      </p:sp>
      <p:sp>
        <p:nvSpPr>
          <p:cNvPr id="6" name="textbox 6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7" name="textbox 7"/>
          <p:cNvSpPr/>
          <p:nvPr/>
        </p:nvSpPr>
        <p:spPr>
          <a:xfrm>
            <a:off x="4358605" y="3316074"/>
            <a:ext cx="17652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2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226" name="textbox 226"/>
          <p:cNvSpPr/>
          <p:nvPr/>
        </p:nvSpPr>
        <p:spPr>
          <a:xfrm>
            <a:off x="350583" y="1394589"/>
            <a:ext cx="3826509" cy="5556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961"/>
              </a:lnSpc>
              <a:tabLst/>
            </a:pPr>
            <a:endParaRPr lang="Arial" altLang="Arial" sz="100" dirty="0"/>
          </a:p>
          <a:p>
            <a:pPr marL="16242" indent="-3542" algn="l" rtl="0" eaLnBrk="0">
              <a:lnSpc>
                <a:spcPct val="129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</a:t>
            </a:r>
            <a:r>
              <a:rPr sz="900" b="1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4: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What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relationship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between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b="1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endParaRPr lang="Arial" altLang="Arial" sz="900" dirty="0"/>
          </a:p>
          <a:p>
            <a:pPr algn="l" rtl="0" eaLnBrk="0">
              <a:lnSpc>
                <a:spcPct val="141000"/>
              </a:lnSpc>
              <a:tabLst/>
            </a:pPr>
            <a:endParaRPr lang="Arial" altLang="Arial" sz="200" dirty="0"/>
          </a:p>
          <a:p>
            <a:pPr marL="21556" algn="l" rtl="0" eaLnBrk="0">
              <a:lnSpc>
                <a:spcPct val="97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Related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answer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will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explained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detail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later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</p:txBody>
      </p:sp>
      <p:sp>
        <p:nvSpPr>
          <p:cNvPr id="227" name="textbox 227"/>
          <p:cNvSpPr/>
          <p:nvPr/>
        </p:nvSpPr>
        <p:spPr>
          <a:xfrm>
            <a:off x="111880" y="66225"/>
            <a:ext cx="1887854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al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orithm</a:t>
            </a:r>
            <a:endParaRPr lang="Arial" altLang="Arial" sz="1400" dirty="0"/>
          </a:p>
        </p:txBody>
      </p:sp>
      <p:sp>
        <p:nvSpPr>
          <p:cNvPr id="228" name="textbox 228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229" name="textbox 229"/>
          <p:cNvSpPr/>
          <p:nvPr/>
        </p:nvSpPr>
        <p:spPr>
          <a:xfrm>
            <a:off x="4325001" y="3316074"/>
            <a:ext cx="21018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19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icture 2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231" name="textbox 231"/>
          <p:cNvSpPr/>
          <p:nvPr/>
        </p:nvSpPr>
        <p:spPr>
          <a:xfrm>
            <a:off x="350583" y="1000002"/>
            <a:ext cx="3430904" cy="5740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257"/>
              </a:lnSpc>
              <a:tabLst/>
            </a:pPr>
            <a:endParaRPr lang="Arial" altLang="Arial" sz="100" dirty="0"/>
          </a:p>
          <a:p>
            <a:pPr marL="14977" algn="l" rtl="0" eaLnBrk="0">
              <a:lnSpc>
                <a:spcPct val="96000"/>
              </a:lnSpc>
              <a:tabLst/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1: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4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evaluation</a:t>
            </a:r>
            <a:endParaRPr lang="Arial" altLang="Arial" sz="900" dirty="0"/>
          </a:p>
          <a:p>
            <a:pPr marL="12700" algn="l" rtl="0" eaLnBrk="0">
              <a:lnSpc>
                <a:spcPts val="1420"/>
              </a:lnSpc>
              <a:spcBef>
                <a:spcPts val="238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Matrix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vector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form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000" spc="50" dirty="0" baseline="67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+1)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50" dirty="0" baseline="4494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1590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γ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spc="50" dirty="0" baseline="4494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1590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000" spc="50" dirty="0" baseline="67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0,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2,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  <a:p>
            <a:pPr algn="l" rtl="0" eaLnBrk="0">
              <a:lnSpc>
                <a:spcPct val="116000"/>
              </a:lnSpc>
              <a:tabLst/>
            </a:pPr>
            <a:endParaRPr lang="Arial" altLang="Arial" sz="300" dirty="0"/>
          </a:p>
          <a:p>
            <a:pPr marL="12700" algn="l" rtl="0" eaLnBrk="0">
              <a:lnSpc>
                <a:spcPts val="1210"/>
              </a:lnSpc>
              <a:spcBef>
                <a:spcPts val="1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Elementwise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form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900" dirty="0"/>
          </a:p>
        </p:txBody>
      </p:sp>
      <p:sp>
        <p:nvSpPr>
          <p:cNvPr id="232" name="textbox 232"/>
          <p:cNvSpPr/>
          <p:nvPr/>
        </p:nvSpPr>
        <p:spPr>
          <a:xfrm>
            <a:off x="2706583" y="1241789"/>
            <a:ext cx="128904" cy="139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12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25000"/>
              </a:lnSpc>
              <a:tabLst/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400" dirty="0"/>
          </a:p>
        </p:txBody>
      </p:sp>
      <p:sp>
        <p:nvSpPr>
          <p:cNvPr id="233" name="textbox 233"/>
          <p:cNvSpPr/>
          <p:nvPr/>
        </p:nvSpPr>
        <p:spPr>
          <a:xfrm>
            <a:off x="2637254" y="1161271"/>
            <a:ext cx="97155" cy="116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1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6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endParaRPr lang="Arial" altLang="Arial" sz="600" dirty="0"/>
          </a:p>
        </p:txBody>
      </p:sp>
      <p:sp>
        <p:nvSpPr>
          <p:cNvPr id="234" name="textbox 234"/>
          <p:cNvSpPr/>
          <p:nvPr/>
        </p:nvSpPr>
        <p:spPr>
          <a:xfrm>
            <a:off x="1604414" y="1241788"/>
            <a:ext cx="128904" cy="139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12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25000"/>
              </a:lnSpc>
              <a:tabLst/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400" dirty="0"/>
          </a:p>
        </p:txBody>
      </p:sp>
      <p:sp>
        <p:nvSpPr>
          <p:cNvPr id="235" name="textbox 235"/>
          <p:cNvSpPr/>
          <p:nvPr/>
        </p:nvSpPr>
        <p:spPr>
          <a:xfrm>
            <a:off x="1548583" y="1161270"/>
            <a:ext cx="97155" cy="116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1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6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endParaRPr lang="Arial" altLang="Arial" sz="600" dirty="0"/>
          </a:p>
        </p:txBody>
      </p:sp>
      <p:sp>
        <p:nvSpPr>
          <p:cNvPr id="236" name="textbox 236"/>
          <p:cNvSpPr/>
          <p:nvPr/>
        </p:nvSpPr>
        <p:spPr>
          <a:xfrm>
            <a:off x="350837" y="2154360"/>
            <a:ext cx="3382645" cy="3905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547"/>
              </a:lnSpc>
              <a:tabLst/>
            </a:pPr>
            <a:endParaRPr lang="Arial" altLang="Arial" sz="100" dirty="0"/>
          </a:p>
          <a:p>
            <a:pPr marL="12700" indent="2023" algn="l" rtl="0" eaLnBrk="0">
              <a:lnSpc>
                <a:spcPct val="133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Stop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when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→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o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ﬃ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ciently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large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000" spc="80" dirty="0" baseline="46879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ﬃ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ciently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small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</p:txBody>
      </p:sp>
      <p:sp>
        <p:nvSpPr>
          <p:cNvPr id="237" name="textbox 237"/>
          <p:cNvSpPr/>
          <p:nvPr/>
        </p:nvSpPr>
        <p:spPr>
          <a:xfrm>
            <a:off x="3390643" y="2234878"/>
            <a:ext cx="128904" cy="139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12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25000"/>
              </a:lnSpc>
              <a:tabLst/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400" dirty="0"/>
          </a:p>
        </p:txBody>
      </p:sp>
      <p:sp>
        <p:nvSpPr>
          <p:cNvPr id="238" name="textbox 238"/>
          <p:cNvSpPr/>
          <p:nvPr/>
        </p:nvSpPr>
        <p:spPr>
          <a:xfrm>
            <a:off x="3372144" y="2154360"/>
            <a:ext cx="97155" cy="116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1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6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endParaRPr lang="Arial" altLang="Arial" sz="600" dirty="0"/>
          </a:p>
        </p:txBody>
      </p:sp>
      <p:pic>
        <p:nvPicPr>
          <p:cNvPr id="239" name="picture 2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770096" y="2167060"/>
            <a:ext cx="387478" cy="176182"/>
          </a:xfrm>
          <a:prstGeom prst="rect">
            <a:avLst/>
          </a:prstGeom>
        </p:spPr>
      </p:pic>
      <p:sp>
        <p:nvSpPr>
          <p:cNvPr id="240" name="textbox 240"/>
          <p:cNvSpPr/>
          <p:nvPr/>
        </p:nvSpPr>
        <p:spPr>
          <a:xfrm>
            <a:off x="1919225" y="1592776"/>
            <a:ext cx="2487929" cy="4578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ts val="1204"/>
              </a:lnSpc>
              <a:spcBef>
                <a:spcPts val="2"/>
              </a:spcBef>
              <a:tabLst/>
            </a:pPr>
            <a:r>
              <a:rPr sz="1500" spc="0" dirty="0" baseline="-21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500" spc="20" dirty="0" baseline="-21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500" spc="0" dirty="0" baseline="-21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500" spc="0" dirty="0" baseline="-2117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</a:t>
            </a:r>
            <a:r>
              <a:rPr sz="1500" spc="0" dirty="0" baseline="-21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500" spc="20" dirty="0" baseline="-21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-21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500" spc="20" dirty="0" baseline="-21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500" spc="0" dirty="0" baseline="-21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20" dirty="0" baseline="-21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20" dirty="0" baseline="-21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γ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1500" spc="0" dirty="0" baseline="-21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500" spc="20" dirty="0" baseline="-21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500" spc="0" dirty="0" baseline="-21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\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-2117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</a:t>
            </a:r>
            <a:r>
              <a:rPr sz="1500" spc="0" dirty="0" baseline="-21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500" spc="20" dirty="0" baseline="-21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-21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500" spc="20" dirty="0" baseline="-21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500" spc="0" dirty="0" baseline="-2117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2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600" spc="2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600" spc="2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20" dirty="0" baseline="-2117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500" spc="0" dirty="0" baseline="-2117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600" spc="2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\</a:t>
            </a:r>
            <a:r>
              <a:rPr sz="600" spc="2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20" dirty="0" baseline="-2117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2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spc="20" dirty="0" baseline="-21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500" spc="0" dirty="0" baseline="-21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-2117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spc="0" dirty="0" baseline="-2117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spc="0" dirty="0" baseline="-21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endParaRPr lang="Arial" altLang="Arial" sz="975" dirty="0"/>
          </a:p>
        </p:txBody>
      </p:sp>
      <p:sp>
        <p:nvSpPr>
          <p:cNvPr id="241" name="textbox 241"/>
          <p:cNvSpPr/>
          <p:nvPr/>
        </p:nvSpPr>
        <p:spPr>
          <a:xfrm>
            <a:off x="3746305" y="1592776"/>
            <a:ext cx="121285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3280"/>
              </a:lnSpc>
              <a:tabLst/>
            </a:pPr>
            <a:r>
              <a:rPr sz="900" spc="5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endParaRPr lang="Microsoft YaHei" altLang="Microsoft YaHei" sz="900" dirty="0"/>
          </a:p>
        </p:txBody>
      </p:sp>
      <p:sp>
        <p:nvSpPr>
          <p:cNvPr id="242" name="textbox 242"/>
          <p:cNvSpPr/>
          <p:nvPr/>
        </p:nvSpPr>
        <p:spPr>
          <a:xfrm>
            <a:off x="3746305" y="1592776"/>
            <a:ext cx="121285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3280"/>
              </a:lnSpc>
              <a:tabLst/>
            </a:pPr>
            <a:r>
              <a:rPr sz="900" spc="5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endParaRPr lang="Microsoft YaHei" altLang="Microsoft YaHei" sz="900" dirty="0"/>
          </a:p>
        </p:txBody>
      </p:sp>
      <p:sp>
        <p:nvSpPr>
          <p:cNvPr id="243" name="textbox 243"/>
          <p:cNvSpPr/>
          <p:nvPr/>
        </p:nvSpPr>
        <p:spPr>
          <a:xfrm>
            <a:off x="2776273" y="1941861"/>
            <a:ext cx="47625" cy="723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3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7000"/>
              </a:lnSpc>
              <a:tabLst/>
            </a:pPr>
            <a:r>
              <a:rPr sz="4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\</a:t>
            </a:r>
            <a:endParaRPr lang="Arial" altLang="Arial" sz="400" dirty="0"/>
          </a:p>
        </p:txBody>
      </p:sp>
      <p:sp>
        <p:nvSpPr>
          <p:cNvPr id="244" name="textbox 244"/>
          <p:cNvSpPr/>
          <p:nvPr/>
        </p:nvSpPr>
        <p:spPr>
          <a:xfrm>
            <a:off x="2728926" y="1936098"/>
            <a:ext cx="6731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34"/>
              </a:lnSpc>
              <a:tabLst/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600" dirty="0"/>
          </a:p>
        </p:txBody>
      </p:sp>
      <p:sp>
        <p:nvSpPr>
          <p:cNvPr id="245" name="textbox 245"/>
          <p:cNvSpPr/>
          <p:nvPr/>
        </p:nvSpPr>
        <p:spPr>
          <a:xfrm>
            <a:off x="2728926" y="1936098"/>
            <a:ext cx="95250" cy="1333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5"/>
              </a:lnSpc>
              <a:tabLst/>
            </a:pPr>
            <a:r>
              <a:rPr sz="1000" spc="0" dirty="0" baseline="-15780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90" dirty="0" baseline="-195674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\</a:t>
            </a:r>
            <a:endParaRPr lang="Arial" altLang="Arial" sz="454" dirty="0"/>
          </a:p>
        </p:txBody>
      </p:sp>
      <p:sp>
        <p:nvSpPr>
          <p:cNvPr id="246" name="textbox 246"/>
          <p:cNvSpPr/>
          <p:nvPr/>
        </p:nvSpPr>
        <p:spPr>
          <a:xfrm>
            <a:off x="3415852" y="1816248"/>
            <a:ext cx="128904" cy="139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12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25000"/>
              </a:lnSpc>
              <a:tabLst/>
            </a:pPr>
            <a:r>
              <a:rPr sz="600" spc="2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1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400" dirty="0"/>
          </a:p>
        </p:txBody>
      </p:sp>
      <p:sp>
        <p:nvSpPr>
          <p:cNvPr id="247" name="textbox 247"/>
          <p:cNvSpPr/>
          <p:nvPr/>
        </p:nvSpPr>
        <p:spPr>
          <a:xfrm>
            <a:off x="3427346" y="1732732"/>
            <a:ext cx="97155" cy="116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1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600" spc="22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6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endParaRPr lang="Arial" altLang="Arial" sz="600" dirty="0"/>
          </a:p>
        </p:txBody>
      </p:sp>
      <p:sp>
        <p:nvSpPr>
          <p:cNvPr id="248" name="textbox 248"/>
          <p:cNvSpPr/>
          <p:nvPr/>
        </p:nvSpPr>
        <p:spPr>
          <a:xfrm>
            <a:off x="350963" y="1592776"/>
            <a:ext cx="1507489" cy="4521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3280"/>
              </a:lnSpc>
              <a:tabLst/>
            </a:pPr>
            <a:r>
              <a:rPr sz="1500" spc="0" dirty="0" baseline="472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000" spc="30" dirty="0" baseline="4876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+1)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30" dirty="0" baseline="472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500" spc="0" dirty="0" baseline="472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500" spc="30" dirty="0" baseline="472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30" dirty="0" baseline="472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1500" spc="30" dirty="0" baseline="472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472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(a</a:t>
            </a:r>
            <a:r>
              <a:rPr sz="1500" spc="0" dirty="0" baseline="4728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</a:t>
            </a:r>
            <a:r>
              <a:rPr sz="1500" spc="0" dirty="0" baseline="472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119322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≥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endParaRPr lang="Microsoft YaHei" altLang="Microsoft YaHei" sz="900" dirty="0"/>
          </a:p>
        </p:txBody>
      </p:sp>
      <p:sp>
        <p:nvSpPr>
          <p:cNvPr id="249" name="textbox 249"/>
          <p:cNvSpPr/>
          <p:nvPr/>
        </p:nvSpPr>
        <p:spPr>
          <a:xfrm>
            <a:off x="1069421" y="193047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34"/>
              </a:lnSpc>
              <a:tabLst/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600" dirty="0"/>
          </a:p>
        </p:txBody>
      </p:sp>
      <p:sp>
        <p:nvSpPr>
          <p:cNvPr id="250" name="textbox 250"/>
          <p:cNvSpPr/>
          <p:nvPr/>
        </p:nvSpPr>
        <p:spPr>
          <a:xfrm>
            <a:off x="1069421" y="193047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34"/>
              </a:lnSpc>
              <a:tabLst/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600" dirty="0"/>
          </a:p>
        </p:txBody>
      </p:sp>
      <p:sp>
        <p:nvSpPr>
          <p:cNvPr id="251" name="textbox 251"/>
          <p:cNvSpPr/>
          <p:nvPr/>
        </p:nvSpPr>
        <p:spPr>
          <a:xfrm>
            <a:off x="1069421" y="193047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34"/>
              </a:lnSpc>
              <a:tabLst/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600" dirty="0"/>
          </a:p>
        </p:txBody>
      </p:sp>
      <p:sp>
        <p:nvSpPr>
          <p:cNvPr id="252" name="textbox 252"/>
          <p:cNvSpPr/>
          <p:nvPr/>
        </p:nvSpPr>
        <p:spPr>
          <a:xfrm>
            <a:off x="1069421" y="193047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34"/>
              </a:lnSpc>
              <a:tabLst/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600" dirty="0"/>
          </a:p>
        </p:txBody>
      </p:sp>
      <p:sp>
        <p:nvSpPr>
          <p:cNvPr id="253" name="textbox 253"/>
          <p:cNvSpPr/>
          <p:nvPr/>
        </p:nvSpPr>
        <p:spPr>
          <a:xfrm>
            <a:off x="1069421" y="193047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34"/>
              </a:lnSpc>
              <a:tabLst/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600" dirty="0"/>
          </a:p>
        </p:txBody>
      </p:sp>
      <p:sp>
        <p:nvSpPr>
          <p:cNvPr id="254" name="textbox 254"/>
          <p:cNvSpPr/>
          <p:nvPr/>
        </p:nvSpPr>
        <p:spPr>
          <a:xfrm>
            <a:off x="1282700" y="1803954"/>
            <a:ext cx="73025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1"/>
              </a:lnSpc>
              <a:tabLst/>
            </a:pP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600" dirty="0"/>
          </a:p>
        </p:txBody>
      </p:sp>
      <p:sp>
        <p:nvSpPr>
          <p:cNvPr id="255" name="textbox 255"/>
          <p:cNvSpPr/>
          <p:nvPr/>
        </p:nvSpPr>
        <p:spPr>
          <a:xfrm>
            <a:off x="1789998" y="1930472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1"/>
              </a:lnSpc>
              <a:tabLst/>
            </a:pP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endParaRPr lang="Arial" altLang="Arial" sz="600" dirty="0"/>
          </a:p>
        </p:txBody>
      </p:sp>
      <p:sp>
        <p:nvSpPr>
          <p:cNvPr id="256" name="textbox 256"/>
          <p:cNvSpPr/>
          <p:nvPr/>
        </p:nvSpPr>
        <p:spPr>
          <a:xfrm>
            <a:off x="1282700" y="1803954"/>
            <a:ext cx="73025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1"/>
              </a:lnSpc>
              <a:tabLst/>
            </a:pP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600" dirty="0"/>
          </a:p>
        </p:txBody>
      </p:sp>
      <p:sp>
        <p:nvSpPr>
          <p:cNvPr id="257" name="textbox 257"/>
          <p:cNvSpPr/>
          <p:nvPr/>
        </p:nvSpPr>
        <p:spPr>
          <a:xfrm>
            <a:off x="1069421" y="193047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34"/>
              </a:lnSpc>
              <a:tabLst/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600" dirty="0"/>
          </a:p>
        </p:txBody>
      </p:sp>
      <p:sp>
        <p:nvSpPr>
          <p:cNvPr id="258" name="textbox 258"/>
          <p:cNvSpPr/>
          <p:nvPr/>
        </p:nvSpPr>
        <p:spPr>
          <a:xfrm>
            <a:off x="412620" y="1816248"/>
            <a:ext cx="128904" cy="139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12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25000"/>
              </a:lnSpc>
              <a:tabLst/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400" dirty="0"/>
          </a:p>
        </p:txBody>
      </p:sp>
      <p:sp>
        <p:nvSpPr>
          <p:cNvPr id="259" name="textbox 259"/>
          <p:cNvSpPr/>
          <p:nvPr/>
        </p:nvSpPr>
        <p:spPr>
          <a:xfrm>
            <a:off x="429664" y="1732732"/>
            <a:ext cx="97155" cy="116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1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6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endParaRPr lang="Arial" altLang="Arial" sz="600" dirty="0"/>
          </a:p>
        </p:txBody>
      </p:sp>
      <p:sp>
        <p:nvSpPr>
          <p:cNvPr id="260" name="textbox 260"/>
          <p:cNvSpPr/>
          <p:nvPr/>
        </p:nvSpPr>
        <p:spPr>
          <a:xfrm>
            <a:off x="111880" y="66225"/>
            <a:ext cx="3374390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Elementwis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form</a:t>
            </a:r>
            <a:endParaRPr lang="Arial" altLang="Arial" sz="1400" dirty="0"/>
          </a:p>
        </p:txBody>
      </p:sp>
      <p:sp>
        <p:nvSpPr>
          <p:cNvPr id="261" name="textbox 261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262" name="textbox 262"/>
          <p:cNvSpPr/>
          <p:nvPr/>
        </p:nvSpPr>
        <p:spPr>
          <a:xfrm>
            <a:off x="4321964" y="3316074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20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picture 2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264" name="textbox 264"/>
          <p:cNvSpPr/>
          <p:nvPr/>
        </p:nvSpPr>
        <p:spPr>
          <a:xfrm>
            <a:off x="111880" y="66225"/>
            <a:ext cx="3374390" cy="9956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Elementwis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form</a:t>
            </a:r>
            <a:endParaRPr lang="Arial" altLang="Arial" sz="1400" dirty="0"/>
          </a:p>
          <a:p>
            <a:pPr algn="l" rtl="0" eaLnBrk="0">
              <a:lnSpc>
                <a:spcPct val="156000"/>
              </a:lnSpc>
              <a:tabLst/>
            </a:pPr>
            <a:endParaRPr lang="Arial" altLang="Arial" sz="1000" dirty="0"/>
          </a:p>
          <a:p>
            <a:pPr marL="253680" algn="l" rtl="0" eaLnBrk="0">
              <a:lnSpc>
                <a:spcPct val="96000"/>
              </a:lnSpc>
              <a:spcBef>
                <a:spcPts val="275"/>
              </a:spcBef>
              <a:tabLst/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2: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4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improvement</a:t>
            </a:r>
            <a:endParaRPr lang="Arial" altLang="Arial" sz="900" dirty="0"/>
          </a:p>
          <a:p>
            <a:pPr marL="251403" algn="l" rtl="0" eaLnBrk="0">
              <a:lnSpc>
                <a:spcPts val="1135"/>
              </a:lnSpc>
              <a:spcBef>
                <a:spcPts val="522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Matrix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vector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form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000" spc="8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arg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max</a:t>
            </a:r>
            <a:r>
              <a:rPr sz="1000" spc="8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8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γ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spc="8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80" dirty="0" baseline="10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8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13712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1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900" dirty="0"/>
          </a:p>
          <a:p>
            <a:pPr marL="251403" algn="l" rtl="0" eaLnBrk="0">
              <a:lnSpc>
                <a:spcPct val="85000"/>
              </a:lnSpc>
              <a:spcBef>
                <a:spcPts val="148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Elementwise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form</a:t>
            </a:r>
            <a:endParaRPr lang="Arial" altLang="Arial" sz="900" dirty="0"/>
          </a:p>
        </p:txBody>
      </p:sp>
      <p:sp>
        <p:nvSpPr>
          <p:cNvPr id="265" name="textbox 265"/>
          <p:cNvSpPr/>
          <p:nvPr/>
        </p:nvSpPr>
        <p:spPr>
          <a:xfrm>
            <a:off x="351848" y="1786793"/>
            <a:ext cx="2934335" cy="8045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20038" algn="l" rtl="0" eaLnBrk="0">
              <a:lnSpc>
                <a:spcPts val="1135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Here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</a:t>
            </a:r>
            <a:r>
              <a:rPr sz="1000" spc="5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2115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action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under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Let</a:t>
            </a:r>
            <a:endParaRPr lang="Arial" altLang="Arial" sz="900" dirty="0"/>
          </a:p>
          <a:p>
            <a:pPr marL="1272627" algn="l" rtl="0" eaLnBrk="0">
              <a:lnSpc>
                <a:spcPts val="1126"/>
              </a:lnSpc>
              <a:spcBef>
                <a:spcPts val="1424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arg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</a:t>
            </a:r>
            <a:r>
              <a:rPr sz="1000" spc="8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1411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s)</a:t>
            </a:r>
            <a:endParaRPr lang="Arial" altLang="Arial" sz="9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100" dirty="0"/>
          </a:p>
          <a:p>
            <a:pPr algn="l" rtl="0" eaLnBrk="0">
              <a:lnSpc>
                <a:spcPct val="87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Then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greedy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endParaRPr lang="Arial" altLang="Arial" sz="900" dirty="0"/>
          </a:p>
        </p:txBody>
      </p:sp>
      <p:sp>
        <p:nvSpPr>
          <p:cNvPr id="266" name="textbox 266"/>
          <p:cNvSpPr/>
          <p:nvPr/>
        </p:nvSpPr>
        <p:spPr>
          <a:xfrm>
            <a:off x="2356896" y="2216221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34"/>
              </a:lnSpc>
              <a:tabLst/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600" dirty="0"/>
          </a:p>
        </p:txBody>
      </p:sp>
      <p:sp>
        <p:nvSpPr>
          <p:cNvPr id="267" name="textbox 267"/>
          <p:cNvSpPr/>
          <p:nvPr/>
        </p:nvSpPr>
        <p:spPr>
          <a:xfrm>
            <a:off x="2337237" y="2111833"/>
            <a:ext cx="83819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201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900" dirty="0"/>
          </a:p>
        </p:txBody>
      </p:sp>
      <p:sp>
        <p:nvSpPr>
          <p:cNvPr id="268" name="textbox 268"/>
          <p:cNvSpPr/>
          <p:nvPr/>
        </p:nvSpPr>
        <p:spPr>
          <a:xfrm>
            <a:off x="1680248" y="2171581"/>
            <a:ext cx="73025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1"/>
              </a:lnSpc>
              <a:tabLst/>
            </a:pP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600" dirty="0"/>
          </a:p>
        </p:txBody>
      </p:sp>
      <p:sp>
        <p:nvSpPr>
          <p:cNvPr id="269" name="textbox 269"/>
          <p:cNvSpPr/>
          <p:nvPr/>
        </p:nvSpPr>
        <p:spPr>
          <a:xfrm>
            <a:off x="1694772" y="2088066"/>
            <a:ext cx="69850" cy="1651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095"/>
              </a:lnSpc>
              <a:tabLst/>
            </a:pPr>
            <a:r>
              <a:rPr sz="6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*</a:t>
            </a:r>
            <a:endParaRPr lang="Arial" altLang="Arial" sz="600" dirty="0"/>
          </a:p>
        </p:txBody>
      </p:sp>
      <p:sp>
        <p:nvSpPr>
          <p:cNvPr id="270" name="textbox 270"/>
          <p:cNvSpPr/>
          <p:nvPr/>
        </p:nvSpPr>
        <p:spPr>
          <a:xfrm>
            <a:off x="1393714" y="1034882"/>
            <a:ext cx="2779395" cy="5911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6000"/>
              </a:lnSpc>
              <a:tabLst/>
            </a:pPr>
            <a:endParaRPr lang="Arial" altLang="Arial" sz="900" dirty="0"/>
          </a:p>
          <a:p>
            <a:pPr marL="12700" algn="l" rtl="0" eaLnBrk="0">
              <a:lnSpc>
                <a:spcPct val="262000"/>
              </a:lnSpc>
              <a:spcBef>
                <a:spcPts val="1"/>
              </a:spcBef>
              <a:tabLst/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5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</a:t>
            </a:r>
            <a:r>
              <a:rPr sz="500" spc="1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500" spc="1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5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</a:t>
            </a:r>
            <a:r>
              <a:rPr sz="500" spc="1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10" dirty="0" baseline="744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\</a:t>
            </a:r>
            <a:r>
              <a:rPr sz="400" spc="1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4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400" spc="1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</a:t>
            </a:r>
            <a:r>
              <a:rPr sz="4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4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</a:t>
            </a:r>
            <a:endParaRPr lang="Arial" altLang="Arial" sz="400" dirty="0"/>
          </a:p>
          <a:p>
            <a:pPr marL="429290" algn="l" rtl="0" eaLnBrk="0">
              <a:lnSpc>
                <a:spcPts val="344"/>
              </a:lnSpc>
              <a:tabLst/>
            </a:pPr>
            <a:r>
              <a:rPr sz="50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↘</a:t>
            </a:r>
            <a:r>
              <a:rPr sz="50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          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                                                                   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/</a:t>
            </a:r>
            <a:endParaRPr lang="Microsoft YaHei" altLang="Microsoft YaHei" sz="5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300" dirty="0"/>
          </a:p>
          <a:p>
            <a:pPr marL="1207858" algn="l" rtl="0" eaLnBrk="0">
              <a:lnSpc>
                <a:spcPts val="846"/>
              </a:lnSpc>
              <a:tabLst/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</a:t>
            </a:r>
            <a:r>
              <a:rPr sz="5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4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5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5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5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500" dirty="0"/>
          </a:p>
        </p:txBody>
      </p:sp>
      <p:sp>
        <p:nvSpPr>
          <p:cNvPr id="271" name="textbox 271"/>
          <p:cNvSpPr/>
          <p:nvPr/>
        </p:nvSpPr>
        <p:spPr>
          <a:xfrm>
            <a:off x="1512178" y="1167999"/>
            <a:ext cx="308609" cy="129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700" dirty="0"/>
          </a:p>
        </p:txBody>
      </p:sp>
      <p:sp>
        <p:nvSpPr>
          <p:cNvPr id="272" name="textbox 272"/>
          <p:cNvSpPr/>
          <p:nvPr/>
        </p:nvSpPr>
        <p:spPr>
          <a:xfrm>
            <a:off x="1512178" y="1167999"/>
            <a:ext cx="308609" cy="129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700" dirty="0"/>
          </a:p>
        </p:txBody>
      </p:sp>
      <p:sp>
        <p:nvSpPr>
          <p:cNvPr id="273" name="textbox 273"/>
          <p:cNvSpPr/>
          <p:nvPr/>
        </p:nvSpPr>
        <p:spPr>
          <a:xfrm>
            <a:off x="1512178" y="1167999"/>
            <a:ext cx="308609" cy="129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700" dirty="0"/>
          </a:p>
        </p:txBody>
      </p:sp>
      <p:sp>
        <p:nvSpPr>
          <p:cNvPr id="274" name="textbox 274"/>
          <p:cNvSpPr/>
          <p:nvPr/>
        </p:nvSpPr>
        <p:spPr>
          <a:xfrm>
            <a:off x="1512178" y="1167999"/>
            <a:ext cx="308609" cy="129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700" dirty="0"/>
          </a:p>
        </p:txBody>
      </p:sp>
      <p:sp>
        <p:nvSpPr>
          <p:cNvPr id="275" name="textbox 275"/>
          <p:cNvSpPr/>
          <p:nvPr/>
        </p:nvSpPr>
        <p:spPr>
          <a:xfrm>
            <a:off x="1512178" y="1167999"/>
            <a:ext cx="308609" cy="129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700" dirty="0"/>
          </a:p>
        </p:txBody>
      </p:sp>
      <p:sp>
        <p:nvSpPr>
          <p:cNvPr id="276" name="textbox 276"/>
          <p:cNvSpPr/>
          <p:nvPr/>
        </p:nvSpPr>
        <p:spPr>
          <a:xfrm>
            <a:off x="1512178" y="1167999"/>
            <a:ext cx="308609" cy="129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700" dirty="0"/>
          </a:p>
        </p:txBody>
      </p:sp>
      <p:sp>
        <p:nvSpPr>
          <p:cNvPr id="277" name="textbox 277"/>
          <p:cNvSpPr/>
          <p:nvPr/>
        </p:nvSpPr>
        <p:spPr>
          <a:xfrm>
            <a:off x="1512178" y="1167999"/>
            <a:ext cx="308609" cy="129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700" dirty="0"/>
          </a:p>
        </p:txBody>
      </p:sp>
      <p:sp>
        <p:nvSpPr>
          <p:cNvPr id="278" name="textbox 278"/>
          <p:cNvSpPr/>
          <p:nvPr/>
        </p:nvSpPr>
        <p:spPr>
          <a:xfrm>
            <a:off x="1512178" y="1167999"/>
            <a:ext cx="308609" cy="129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700" dirty="0"/>
          </a:p>
        </p:txBody>
      </p:sp>
      <p:sp>
        <p:nvSpPr>
          <p:cNvPr id="279" name="textbox 279"/>
          <p:cNvSpPr/>
          <p:nvPr/>
        </p:nvSpPr>
        <p:spPr>
          <a:xfrm>
            <a:off x="1512178" y="1167999"/>
            <a:ext cx="308609" cy="129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700" dirty="0"/>
          </a:p>
        </p:txBody>
      </p:sp>
      <p:sp>
        <p:nvSpPr>
          <p:cNvPr id="280" name="textbox 280"/>
          <p:cNvSpPr/>
          <p:nvPr/>
        </p:nvSpPr>
        <p:spPr>
          <a:xfrm>
            <a:off x="1512178" y="1167999"/>
            <a:ext cx="308609" cy="129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700" dirty="0"/>
          </a:p>
        </p:txBody>
      </p:sp>
      <p:sp>
        <p:nvSpPr>
          <p:cNvPr id="281" name="textbox 281"/>
          <p:cNvSpPr/>
          <p:nvPr/>
        </p:nvSpPr>
        <p:spPr>
          <a:xfrm>
            <a:off x="1512178" y="1167999"/>
            <a:ext cx="308609" cy="129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700" dirty="0"/>
          </a:p>
        </p:txBody>
      </p:sp>
      <p:sp>
        <p:nvSpPr>
          <p:cNvPr id="282" name="textbox 282"/>
          <p:cNvSpPr/>
          <p:nvPr/>
        </p:nvSpPr>
        <p:spPr>
          <a:xfrm>
            <a:off x="1512178" y="1167999"/>
            <a:ext cx="308609" cy="129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700" dirty="0"/>
          </a:p>
        </p:txBody>
      </p:sp>
      <p:sp>
        <p:nvSpPr>
          <p:cNvPr id="283" name="textbox 283"/>
          <p:cNvSpPr/>
          <p:nvPr/>
        </p:nvSpPr>
        <p:spPr>
          <a:xfrm>
            <a:off x="1512178" y="1167999"/>
            <a:ext cx="308609" cy="129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700" dirty="0"/>
          </a:p>
        </p:txBody>
      </p:sp>
      <p:sp>
        <p:nvSpPr>
          <p:cNvPr id="284" name="textbox 284"/>
          <p:cNvSpPr/>
          <p:nvPr/>
        </p:nvSpPr>
        <p:spPr>
          <a:xfrm>
            <a:off x="1512178" y="1167999"/>
            <a:ext cx="308609" cy="129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700" dirty="0"/>
          </a:p>
        </p:txBody>
      </p:sp>
      <p:sp>
        <p:nvSpPr>
          <p:cNvPr id="285" name="textbox 285"/>
          <p:cNvSpPr/>
          <p:nvPr/>
        </p:nvSpPr>
        <p:spPr>
          <a:xfrm>
            <a:off x="1512178" y="1167999"/>
            <a:ext cx="308609" cy="129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700" dirty="0"/>
          </a:p>
        </p:txBody>
      </p:sp>
      <p:sp>
        <p:nvSpPr>
          <p:cNvPr id="286" name="textbox 286"/>
          <p:cNvSpPr/>
          <p:nvPr/>
        </p:nvSpPr>
        <p:spPr>
          <a:xfrm>
            <a:off x="1512178" y="1167999"/>
            <a:ext cx="308609" cy="129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700" dirty="0"/>
          </a:p>
        </p:txBody>
      </p:sp>
      <p:sp>
        <p:nvSpPr>
          <p:cNvPr id="287" name="textbox 287"/>
          <p:cNvSpPr/>
          <p:nvPr/>
        </p:nvSpPr>
        <p:spPr>
          <a:xfrm>
            <a:off x="4127032" y="1232679"/>
            <a:ext cx="46355" cy="584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56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700" dirty="0"/>
          </a:p>
        </p:txBody>
      </p:sp>
      <p:sp>
        <p:nvSpPr>
          <p:cNvPr id="288" name="textbox 288"/>
          <p:cNvSpPr/>
          <p:nvPr/>
        </p:nvSpPr>
        <p:spPr>
          <a:xfrm>
            <a:off x="3952511" y="1172655"/>
            <a:ext cx="186689" cy="1238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69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2000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7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289" name="textbox 289"/>
          <p:cNvSpPr/>
          <p:nvPr/>
        </p:nvSpPr>
        <p:spPr>
          <a:xfrm>
            <a:off x="3952511" y="1172655"/>
            <a:ext cx="186689" cy="1238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69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2000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7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290" name="textbox 290"/>
          <p:cNvSpPr/>
          <p:nvPr/>
        </p:nvSpPr>
        <p:spPr>
          <a:xfrm>
            <a:off x="3717966" y="1167999"/>
            <a:ext cx="221615" cy="1358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65"/>
              </a:lnSpc>
              <a:tabLst/>
            </a:pPr>
            <a:r>
              <a:rPr sz="7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7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291" name="textbox 291"/>
          <p:cNvSpPr/>
          <p:nvPr/>
        </p:nvSpPr>
        <p:spPr>
          <a:xfrm>
            <a:off x="3717966" y="1167999"/>
            <a:ext cx="221615" cy="1358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65"/>
              </a:lnSpc>
              <a:tabLst/>
            </a:pPr>
            <a:r>
              <a:rPr sz="7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7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292" name="textbox 292"/>
          <p:cNvSpPr/>
          <p:nvPr/>
        </p:nvSpPr>
        <p:spPr>
          <a:xfrm>
            <a:off x="3626941" y="1034882"/>
            <a:ext cx="107314" cy="3613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641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←</a:t>
            </a:r>
            <a:endParaRPr lang="Microsoft YaHei" altLang="Microsoft YaHei" sz="700" dirty="0"/>
          </a:p>
        </p:txBody>
      </p:sp>
      <p:sp>
        <p:nvSpPr>
          <p:cNvPr id="293" name="textbox 293"/>
          <p:cNvSpPr/>
          <p:nvPr/>
        </p:nvSpPr>
        <p:spPr>
          <a:xfrm>
            <a:off x="3587752" y="1167999"/>
            <a:ext cx="61594" cy="142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4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)</a:t>
            </a:r>
            <a:endParaRPr lang="Arial" altLang="Arial" sz="700" dirty="0"/>
          </a:p>
        </p:txBody>
      </p:sp>
      <p:sp>
        <p:nvSpPr>
          <p:cNvPr id="294" name="textbox 294"/>
          <p:cNvSpPr/>
          <p:nvPr/>
        </p:nvSpPr>
        <p:spPr>
          <a:xfrm>
            <a:off x="3552223" y="1159427"/>
            <a:ext cx="48894" cy="958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71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6000"/>
              </a:lnSpc>
              <a:tabLst/>
            </a:pPr>
            <a:r>
              <a:rPr sz="500" spc="4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\</a:t>
            </a:r>
            <a:endParaRPr lang="Arial" altLang="Arial" sz="500" dirty="0"/>
          </a:p>
        </p:txBody>
      </p:sp>
      <p:sp>
        <p:nvSpPr>
          <p:cNvPr id="295" name="textbox 295"/>
          <p:cNvSpPr/>
          <p:nvPr/>
        </p:nvSpPr>
        <p:spPr>
          <a:xfrm>
            <a:off x="3466463" y="1167999"/>
            <a:ext cx="106679" cy="142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5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(</a:t>
            </a:r>
            <a:r>
              <a:rPr sz="700" spc="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296" name="textbox 296"/>
          <p:cNvSpPr/>
          <p:nvPr/>
        </p:nvSpPr>
        <p:spPr>
          <a:xfrm>
            <a:off x="3466463" y="1167999"/>
            <a:ext cx="106679" cy="142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5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(</a:t>
            </a:r>
            <a:r>
              <a:rPr sz="700" spc="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297" name="textbox 297"/>
          <p:cNvSpPr/>
          <p:nvPr/>
        </p:nvSpPr>
        <p:spPr>
          <a:xfrm>
            <a:off x="3073048" y="1167999"/>
            <a:ext cx="394970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21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17000"/>
              </a:lnSpc>
              <a:tabLst/>
            </a:pPr>
            <a:r>
              <a:rPr sz="700" spc="6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6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700" spc="6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6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v</a:t>
            </a:r>
            <a:r>
              <a:rPr sz="500" spc="6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π</a:t>
            </a:r>
            <a:r>
              <a:rPr sz="500" spc="3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 </a:t>
            </a:r>
            <a:r>
              <a:rPr sz="400" spc="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k</a:t>
            </a:r>
            <a:endParaRPr lang="Arial" altLang="Arial" sz="400" dirty="0"/>
          </a:p>
        </p:txBody>
      </p:sp>
      <p:sp>
        <p:nvSpPr>
          <p:cNvPr id="298" name="textbox 298"/>
          <p:cNvSpPr/>
          <p:nvPr/>
        </p:nvSpPr>
        <p:spPr>
          <a:xfrm>
            <a:off x="3073048" y="1167999"/>
            <a:ext cx="394970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21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17000"/>
              </a:lnSpc>
              <a:tabLst/>
            </a:pPr>
            <a:r>
              <a:rPr sz="700" spc="6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6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700" spc="6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6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v</a:t>
            </a:r>
            <a:r>
              <a:rPr sz="500" spc="6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π</a:t>
            </a:r>
            <a:r>
              <a:rPr sz="500" spc="3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 </a:t>
            </a:r>
            <a:r>
              <a:rPr sz="400" spc="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k</a:t>
            </a:r>
            <a:endParaRPr lang="Arial" altLang="Arial" sz="400" dirty="0"/>
          </a:p>
        </p:txBody>
      </p:sp>
      <p:sp>
        <p:nvSpPr>
          <p:cNvPr id="299" name="textbox 299"/>
          <p:cNvSpPr/>
          <p:nvPr/>
        </p:nvSpPr>
        <p:spPr>
          <a:xfrm>
            <a:off x="3073048" y="1167999"/>
            <a:ext cx="394970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21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17000"/>
              </a:lnSpc>
              <a:tabLst/>
            </a:pPr>
            <a:r>
              <a:rPr sz="700" spc="6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6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700" spc="6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6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v</a:t>
            </a:r>
            <a:r>
              <a:rPr sz="500" spc="6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π</a:t>
            </a:r>
            <a:r>
              <a:rPr sz="500" spc="3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 </a:t>
            </a:r>
            <a:r>
              <a:rPr sz="400" spc="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k</a:t>
            </a:r>
            <a:endParaRPr lang="Arial" altLang="Arial" sz="400" dirty="0"/>
          </a:p>
        </p:txBody>
      </p:sp>
      <p:sp>
        <p:nvSpPr>
          <p:cNvPr id="300" name="textbox 300"/>
          <p:cNvSpPr/>
          <p:nvPr/>
        </p:nvSpPr>
        <p:spPr>
          <a:xfrm>
            <a:off x="3073048" y="1167999"/>
            <a:ext cx="394970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21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17000"/>
              </a:lnSpc>
              <a:tabLst/>
            </a:pPr>
            <a:r>
              <a:rPr sz="700" spc="6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6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700" spc="6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6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v</a:t>
            </a:r>
            <a:r>
              <a:rPr sz="500" spc="6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π</a:t>
            </a:r>
            <a:r>
              <a:rPr sz="500" spc="3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 </a:t>
            </a:r>
            <a:r>
              <a:rPr sz="400" spc="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k</a:t>
            </a:r>
            <a:endParaRPr lang="Arial" altLang="Arial" sz="400" dirty="0"/>
          </a:p>
        </p:txBody>
      </p:sp>
      <p:sp>
        <p:nvSpPr>
          <p:cNvPr id="301" name="textbox 301"/>
          <p:cNvSpPr/>
          <p:nvPr/>
        </p:nvSpPr>
        <p:spPr>
          <a:xfrm>
            <a:off x="3073048" y="1167999"/>
            <a:ext cx="394970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21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17000"/>
              </a:lnSpc>
              <a:tabLst/>
            </a:pPr>
            <a:r>
              <a:rPr sz="700" spc="6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6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700" spc="6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6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v</a:t>
            </a:r>
            <a:r>
              <a:rPr sz="500" spc="6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π</a:t>
            </a:r>
            <a:r>
              <a:rPr sz="500" spc="3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 </a:t>
            </a:r>
            <a:r>
              <a:rPr sz="400" spc="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k</a:t>
            </a:r>
            <a:endParaRPr lang="Arial" altLang="Arial" sz="400" dirty="0"/>
          </a:p>
        </p:txBody>
      </p:sp>
      <p:sp>
        <p:nvSpPr>
          <p:cNvPr id="302" name="textbox 302"/>
          <p:cNvSpPr/>
          <p:nvPr/>
        </p:nvSpPr>
        <p:spPr>
          <a:xfrm>
            <a:off x="3073048" y="1167999"/>
            <a:ext cx="394970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21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17000"/>
              </a:lnSpc>
              <a:tabLst/>
            </a:pPr>
            <a:r>
              <a:rPr sz="700" spc="6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6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700" spc="6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6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v</a:t>
            </a:r>
            <a:r>
              <a:rPr sz="500" spc="6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π</a:t>
            </a:r>
            <a:r>
              <a:rPr sz="500" spc="3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 </a:t>
            </a:r>
            <a:r>
              <a:rPr sz="400" spc="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k</a:t>
            </a:r>
            <a:endParaRPr lang="Arial" altLang="Arial" sz="400" dirty="0"/>
          </a:p>
        </p:txBody>
      </p:sp>
      <p:sp>
        <p:nvSpPr>
          <p:cNvPr id="303" name="textbox 303"/>
          <p:cNvSpPr/>
          <p:nvPr/>
        </p:nvSpPr>
        <p:spPr>
          <a:xfrm>
            <a:off x="3073048" y="1167999"/>
            <a:ext cx="394970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21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17000"/>
              </a:lnSpc>
              <a:tabLst/>
            </a:pPr>
            <a:r>
              <a:rPr sz="700" spc="6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6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700" spc="6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6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v</a:t>
            </a:r>
            <a:r>
              <a:rPr sz="500" spc="6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π</a:t>
            </a:r>
            <a:r>
              <a:rPr sz="500" spc="3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 </a:t>
            </a:r>
            <a:r>
              <a:rPr sz="400" spc="0" dirty="0" u="sng">
                <a:solidFill>
                  <a:srgbClr val="0000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k</a:t>
            </a:r>
            <a:endParaRPr lang="Arial" altLang="Arial" sz="400" dirty="0"/>
          </a:p>
        </p:txBody>
      </p:sp>
      <p:sp>
        <p:nvSpPr>
          <p:cNvPr id="304" name="textbox 304"/>
          <p:cNvSpPr/>
          <p:nvPr/>
        </p:nvSpPr>
        <p:spPr>
          <a:xfrm>
            <a:off x="3031041" y="1159427"/>
            <a:ext cx="48894" cy="958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71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6000"/>
              </a:lnSpc>
              <a:tabLst/>
            </a:pPr>
            <a:r>
              <a:rPr sz="500" spc="4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\</a:t>
            </a:r>
            <a:endParaRPr lang="Arial" altLang="Arial" sz="500" dirty="0"/>
          </a:p>
        </p:txBody>
      </p:sp>
      <p:sp>
        <p:nvSpPr>
          <p:cNvPr id="305" name="textbox 305"/>
          <p:cNvSpPr/>
          <p:nvPr/>
        </p:nvSpPr>
        <p:spPr>
          <a:xfrm>
            <a:off x="2878387" y="1167999"/>
            <a:ext cx="173989" cy="142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700" spc="19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306" name="textbox 306"/>
          <p:cNvSpPr/>
          <p:nvPr/>
        </p:nvSpPr>
        <p:spPr>
          <a:xfrm>
            <a:off x="2878387" y="1167999"/>
            <a:ext cx="173989" cy="142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700" spc="19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307" name="textbox 307"/>
          <p:cNvSpPr/>
          <p:nvPr/>
        </p:nvSpPr>
        <p:spPr>
          <a:xfrm>
            <a:off x="2878387" y="1167999"/>
            <a:ext cx="173989" cy="142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700" spc="19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308" name="textbox 308"/>
          <p:cNvSpPr/>
          <p:nvPr/>
        </p:nvSpPr>
        <p:spPr>
          <a:xfrm>
            <a:off x="2069029" y="1167999"/>
            <a:ext cx="642619" cy="142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1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γ</a:t>
            </a:r>
            <a:endParaRPr lang="Arial" altLang="Arial" sz="700" dirty="0"/>
          </a:p>
        </p:txBody>
      </p:sp>
      <p:sp>
        <p:nvSpPr>
          <p:cNvPr id="309" name="textbox 309"/>
          <p:cNvSpPr/>
          <p:nvPr/>
        </p:nvSpPr>
        <p:spPr>
          <a:xfrm>
            <a:off x="2069029" y="1167999"/>
            <a:ext cx="642619" cy="142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1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γ</a:t>
            </a:r>
            <a:endParaRPr lang="Arial" altLang="Arial" sz="700" dirty="0"/>
          </a:p>
        </p:txBody>
      </p:sp>
      <p:sp>
        <p:nvSpPr>
          <p:cNvPr id="310" name="textbox 310"/>
          <p:cNvSpPr/>
          <p:nvPr/>
        </p:nvSpPr>
        <p:spPr>
          <a:xfrm>
            <a:off x="2069029" y="1167999"/>
            <a:ext cx="642619" cy="142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1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γ</a:t>
            </a:r>
            <a:endParaRPr lang="Arial" altLang="Arial" sz="700" dirty="0"/>
          </a:p>
        </p:txBody>
      </p:sp>
      <p:sp>
        <p:nvSpPr>
          <p:cNvPr id="311" name="textbox 311"/>
          <p:cNvSpPr/>
          <p:nvPr/>
        </p:nvSpPr>
        <p:spPr>
          <a:xfrm>
            <a:off x="2069029" y="1167999"/>
            <a:ext cx="642619" cy="142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1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γ</a:t>
            </a:r>
            <a:endParaRPr lang="Arial" altLang="Arial" sz="700" dirty="0"/>
          </a:p>
        </p:txBody>
      </p:sp>
      <p:sp>
        <p:nvSpPr>
          <p:cNvPr id="312" name="textbox 312"/>
          <p:cNvSpPr/>
          <p:nvPr/>
        </p:nvSpPr>
        <p:spPr>
          <a:xfrm>
            <a:off x="2069029" y="1167999"/>
            <a:ext cx="642619" cy="142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1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γ</a:t>
            </a:r>
            <a:endParaRPr lang="Arial" altLang="Arial" sz="700" dirty="0"/>
          </a:p>
        </p:txBody>
      </p:sp>
      <p:sp>
        <p:nvSpPr>
          <p:cNvPr id="313" name="textbox 313"/>
          <p:cNvSpPr/>
          <p:nvPr/>
        </p:nvSpPr>
        <p:spPr>
          <a:xfrm>
            <a:off x="2069029" y="1167999"/>
            <a:ext cx="642619" cy="142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1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γ</a:t>
            </a:r>
            <a:endParaRPr lang="Arial" altLang="Arial" sz="700" dirty="0"/>
          </a:p>
        </p:txBody>
      </p:sp>
      <p:sp>
        <p:nvSpPr>
          <p:cNvPr id="314" name="textbox 314"/>
          <p:cNvSpPr/>
          <p:nvPr/>
        </p:nvSpPr>
        <p:spPr>
          <a:xfrm>
            <a:off x="2069029" y="1167999"/>
            <a:ext cx="642619" cy="142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1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γ</a:t>
            </a:r>
            <a:endParaRPr lang="Arial" altLang="Arial" sz="700" dirty="0"/>
          </a:p>
        </p:txBody>
      </p:sp>
      <p:sp>
        <p:nvSpPr>
          <p:cNvPr id="315" name="textbox 315"/>
          <p:cNvSpPr/>
          <p:nvPr/>
        </p:nvSpPr>
        <p:spPr>
          <a:xfrm>
            <a:off x="2069029" y="1167999"/>
            <a:ext cx="642619" cy="142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1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γ</a:t>
            </a:r>
            <a:endParaRPr lang="Arial" altLang="Arial" sz="700" dirty="0"/>
          </a:p>
        </p:txBody>
      </p:sp>
      <p:sp>
        <p:nvSpPr>
          <p:cNvPr id="316" name="textbox 316"/>
          <p:cNvSpPr/>
          <p:nvPr/>
        </p:nvSpPr>
        <p:spPr>
          <a:xfrm>
            <a:off x="2069029" y="1167999"/>
            <a:ext cx="642619" cy="142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1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γ</a:t>
            </a:r>
            <a:endParaRPr lang="Arial" altLang="Arial" sz="700" dirty="0"/>
          </a:p>
        </p:txBody>
      </p:sp>
      <p:sp>
        <p:nvSpPr>
          <p:cNvPr id="317" name="textbox 317"/>
          <p:cNvSpPr/>
          <p:nvPr/>
        </p:nvSpPr>
        <p:spPr>
          <a:xfrm>
            <a:off x="2069029" y="1167999"/>
            <a:ext cx="642619" cy="142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700" spc="12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1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γ</a:t>
            </a:r>
            <a:endParaRPr lang="Arial" altLang="Arial" sz="700" dirty="0"/>
          </a:p>
        </p:txBody>
      </p:sp>
      <p:sp>
        <p:nvSpPr>
          <p:cNvPr id="318" name="textbox 318"/>
          <p:cNvSpPr/>
          <p:nvPr/>
        </p:nvSpPr>
        <p:spPr>
          <a:xfrm>
            <a:off x="1838344" y="1034882"/>
            <a:ext cx="85725" cy="3613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641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│</a:t>
            </a:r>
            <a:endParaRPr lang="Microsoft YaHei" altLang="Microsoft YaHei" sz="700" dirty="0"/>
          </a:p>
        </p:txBody>
      </p:sp>
      <p:sp>
        <p:nvSpPr>
          <p:cNvPr id="319" name="textbox 319"/>
          <p:cNvSpPr/>
          <p:nvPr/>
        </p:nvSpPr>
        <p:spPr>
          <a:xfrm>
            <a:off x="1512178" y="1167999"/>
            <a:ext cx="308609" cy="129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700" dirty="0"/>
          </a:p>
        </p:txBody>
      </p:sp>
      <p:sp>
        <p:nvSpPr>
          <p:cNvPr id="320" name="textbox 320"/>
          <p:cNvSpPr/>
          <p:nvPr/>
        </p:nvSpPr>
        <p:spPr>
          <a:xfrm>
            <a:off x="1512178" y="1167999"/>
            <a:ext cx="308609" cy="129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700" dirty="0"/>
          </a:p>
        </p:txBody>
      </p:sp>
      <p:sp>
        <p:nvSpPr>
          <p:cNvPr id="321" name="textbox 321"/>
          <p:cNvSpPr/>
          <p:nvPr/>
        </p:nvSpPr>
        <p:spPr>
          <a:xfrm>
            <a:off x="1512178" y="1167999"/>
            <a:ext cx="308609" cy="129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700" dirty="0"/>
          </a:p>
        </p:txBody>
      </p:sp>
      <p:sp>
        <p:nvSpPr>
          <p:cNvPr id="322" name="textbox 322"/>
          <p:cNvSpPr/>
          <p:nvPr/>
        </p:nvSpPr>
        <p:spPr>
          <a:xfrm>
            <a:off x="1512178" y="1167999"/>
            <a:ext cx="308609" cy="129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700" dirty="0"/>
          </a:p>
        </p:txBody>
      </p:sp>
      <p:sp>
        <p:nvSpPr>
          <p:cNvPr id="323" name="textbox 323"/>
          <p:cNvSpPr/>
          <p:nvPr/>
        </p:nvSpPr>
        <p:spPr>
          <a:xfrm>
            <a:off x="1512178" y="1167999"/>
            <a:ext cx="308609" cy="129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700" dirty="0"/>
          </a:p>
        </p:txBody>
      </p:sp>
      <p:sp>
        <p:nvSpPr>
          <p:cNvPr id="324" name="textbox 324"/>
          <p:cNvSpPr/>
          <p:nvPr/>
        </p:nvSpPr>
        <p:spPr>
          <a:xfrm>
            <a:off x="1512178" y="1167999"/>
            <a:ext cx="308609" cy="129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8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700" dirty="0"/>
          </a:p>
        </p:txBody>
      </p:sp>
      <p:sp>
        <p:nvSpPr>
          <p:cNvPr id="325" name="textbox 325"/>
          <p:cNvSpPr/>
          <p:nvPr/>
        </p:nvSpPr>
        <p:spPr>
          <a:xfrm>
            <a:off x="1453755" y="2664809"/>
            <a:ext cx="941705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3280"/>
              </a:lnSpc>
              <a:tabLst/>
            </a:pPr>
            <a:r>
              <a:rPr sz="1500" spc="70" dirty="0" baseline="-13494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500" spc="70" dirty="0" baseline="-13494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500" spc="0" dirty="0" baseline="-13494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500" spc="0" dirty="0" baseline="-13494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</a:t>
            </a:r>
            <a:r>
              <a:rPr sz="1500" spc="0" dirty="0" baseline="-13494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500" spc="70" dirty="0" baseline="-13494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70" dirty="0" baseline="-13494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70" dirty="0" baseline="101099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spc="0" dirty="0" baseline="3512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975" dirty="0"/>
          </a:p>
        </p:txBody>
      </p:sp>
      <p:sp>
        <p:nvSpPr>
          <p:cNvPr id="326" name="textbox 326"/>
          <p:cNvSpPr/>
          <p:nvPr/>
        </p:nvSpPr>
        <p:spPr>
          <a:xfrm>
            <a:off x="1529105" y="2875974"/>
            <a:ext cx="20320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1"/>
              </a:lnSpc>
              <a:tabLst/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6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6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600" dirty="0"/>
          </a:p>
        </p:txBody>
      </p:sp>
      <p:sp>
        <p:nvSpPr>
          <p:cNvPr id="327" name="textbox 327"/>
          <p:cNvSpPr/>
          <p:nvPr/>
        </p:nvSpPr>
        <p:spPr>
          <a:xfrm>
            <a:off x="1529105" y="2875974"/>
            <a:ext cx="20320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1"/>
              </a:lnSpc>
              <a:tabLst/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6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6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600" dirty="0"/>
          </a:p>
        </p:txBody>
      </p:sp>
      <p:sp>
        <p:nvSpPr>
          <p:cNvPr id="328" name="textbox 328"/>
          <p:cNvSpPr/>
          <p:nvPr/>
        </p:nvSpPr>
        <p:spPr>
          <a:xfrm>
            <a:off x="1529105" y="2875974"/>
            <a:ext cx="20320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1"/>
              </a:lnSpc>
              <a:tabLst/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6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6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600" dirty="0"/>
          </a:p>
        </p:txBody>
      </p:sp>
      <p:sp>
        <p:nvSpPr>
          <p:cNvPr id="329" name="textbox 329"/>
          <p:cNvSpPr/>
          <p:nvPr/>
        </p:nvSpPr>
        <p:spPr>
          <a:xfrm>
            <a:off x="1529105" y="2875974"/>
            <a:ext cx="20320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1"/>
              </a:lnSpc>
              <a:tabLst/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6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6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600" dirty="0"/>
          </a:p>
        </p:txBody>
      </p:sp>
      <p:sp>
        <p:nvSpPr>
          <p:cNvPr id="330" name="textbox 330"/>
          <p:cNvSpPr/>
          <p:nvPr/>
        </p:nvSpPr>
        <p:spPr>
          <a:xfrm>
            <a:off x="1529105" y="2875974"/>
            <a:ext cx="20320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1"/>
              </a:lnSpc>
              <a:tabLst/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6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6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600" dirty="0"/>
          </a:p>
        </p:txBody>
      </p:sp>
      <p:sp>
        <p:nvSpPr>
          <p:cNvPr id="331" name="textbox 331"/>
          <p:cNvSpPr/>
          <p:nvPr/>
        </p:nvSpPr>
        <p:spPr>
          <a:xfrm>
            <a:off x="1529105" y="2875974"/>
            <a:ext cx="20320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1"/>
              </a:lnSpc>
              <a:tabLst/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6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6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600" dirty="0"/>
          </a:p>
        </p:txBody>
      </p:sp>
      <p:sp>
        <p:nvSpPr>
          <p:cNvPr id="332" name="textbox 332"/>
          <p:cNvSpPr/>
          <p:nvPr/>
        </p:nvSpPr>
        <p:spPr>
          <a:xfrm>
            <a:off x="2501296" y="2720233"/>
            <a:ext cx="577850" cy="3968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lang="Arial" altLang="Arial" sz="200" dirty="0"/>
          </a:p>
          <a:p>
            <a:pPr marL="12700" algn="l" rtl="0" eaLnBrk="0">
              <a:lnSpc>
                <a:spcPct val="119000"/>
              </a:lnSpc>
              <a:spcBef>
                <a:spcPts val="2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</p:txBody>
      </p:sp>
      <p:pic>
        <p:nvPicPr>
          <p:cNvPr id="333" name="picture 3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618052" y="2945102"/>
            <a:ext cx="91224" cy="131839"/>
          </a:xfrm>
          <a:prstGeom prst="rect">
            <a:avLst/>
          </a:prstGeom>
        </p:spPr>
      </p:pic>
      <p:sp>
        <p:nvSpPr>
          <p:cNvPr id="334" name="textbox 334"/>
          <p:cNvSpPr/>
          <p:nvPr/>
        </p:nvSpPr>
        <p:spPr>
          <a:xfrm>
            <a:off x="2805341" y="2999367"/>
            <a:ext cx="73025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1"/>
              </a:lnSpc>
              <a:tabLst/>
            </a:pP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600" dirty="0"/>
          </a:p>
        </p:txBody>
      </p:sp>
      <p:sp>
        <p:nvSpPr>
          <p:cNvPr id="335" name="textbox 335"/>
          <p:cNvSpPr/>
          <p:nvPr/>
        </p:nvSpPr>
        <p:spPr>
          <a:xfrm>
            <a:off x="2825679" y="2917617"/>
            <a:ext cx="69850" cy="1651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095"/>
              </a:lnSpc>
              <a:tabLst/>
            </a:pPr>
            <a:r>
              <a:rPr sz="6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*</a:t>
            </a:r>
            <a:endParaRPr lang="Arial" altLang="Arial" sz="600" dirty="0"/>
          </a:p>
        </p:txBody>
      </p:sp>
      <p:sp>
        <p:nvSpPr>
          <p:cNvPr id="336" name="textbox 336"/>
          <p:cNvSpPr/>
          <p:nvPr/>
        </p:nvSpPr>
        <p:spPr>
          <a:xfrm>
            <a:off x="2805341" y="2801984"/>
            <a:ext cx="73025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1"/>
              </a:lnSpc>
              <a:tabLst/>
            </a:pP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600" dirty="0"/>
          </a:p>
        </p:txBody>
      </p:sp>
      <p:sp>
        <p:nvSpPr>
          <p:cNvPr id="337" name="textbox 337"/>
          <p:cNvSpPr/>
          <p:nvPr/>
        </p:nvSpPr>
        <p:spPr>
          <a:xfrm>
            <a:off x="2804780" y="2720233"/>
            <a:ext cx="69850" cy="1651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095"/>
              </a:lnSpc>
              <a:tabLst/>
            </a:pPr>
            <a:r>
              <a:rPr sz="6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*</a:t>
            </a:r>
            <a:endParaRPr lang="Arial" altLang="Arial" sz="600" dirty="0"/>
          </a:p>
        </p:txBody>
      </p:sp>
      <p:sp>
        <p:nvSpPr>
          <p:cNvPr id="338" name="textbox 338"/>
          <p:cNvSpPr/>
          <p:nvPr/>
        </p:nvSpPr>
        <p:spPr>
          <a:xfrm>
            <a:off x="437935" y="1167999"/>
            <a:ext cx="905510" cy="1822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87"/>
              </a:lnSpc>
              <a:tabLst/>
            </a:pPr>
            <a:r>
              <a:rPr sz="7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7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5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7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endParaRPr lang="Arial" altLang="Arial" sz="700" dirty="0"/>
          </a:p>
        </p:txBody>
      </p:sp>
      <p:pic>
        <p:nvPicPr>
          <p:cNvPr id="339" name="picture 3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782564" y="1180699"/>
            <a:ext cx="491221" cy="156400"/>
          </a:xfrm>
          <a:prstGeom prst="rect">
            <a:avLst/>
          </a:prstGeom>
        </p:spPr>
      </p:pic>
      <p:sp>
        <p:nvSpPr>
          <p:cNvPr id="340" name="textbox 340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341" name="textbox 341"/>
          <p:cNvSpPr/>
          <p:nvPr/>
        </p:nvSpPr>
        <p:spPr>
          <a:xfrm>
            <a:off x="4321964" y="3316074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21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  <p:sp>
        <p:nvSpPr>
          <p:cNvPr id="342" name="textbox 342"/>
          <p:cNvSpPr/>
          <p:nvPr/>
        </p:nvSpPr>
        <p:spPr>
          <a:xfrm>
            <a:off x="2311381" y="2945687"/>
            <a:ext cx="83819" cy="1384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59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900" dirty="0"/>
          </a:p>
        </p:txBody>
      </p:sp>
      <p:sp>
        <p:nvSpPr>
          <p:cNvPr id="343" name="textbox 343"/>
          <p:cNvSpPr/>
          <p:nvPr/>
        </p:nvSpPr>
        <p:spPr>
          <a:xfrm>
            <a:off x="2714133" y="1423899"/>
            <a:ext cx="119379" cy="882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7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68000"/>
              </a:lnSpc>
              <a:tabLst/>
            </a:pPr>
            <a:r>
              <a:rPr sz="60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`</a:t>
            </a:r>
            <a:r>
              <a:rPr sz="6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﹒</a:t>
            </a:r>
            <a:endParaRPr lang="Microsoft YaHei" altLang="Microsoft YaHei" sz="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picture 3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345" name="rect"/>
          <p:cNvSpPr/>
          <p:nvPr/>
        </p:nvSpPr>
        <p:spPr>
          <a:xfrm>
            <a:off x="363789" y="473262"/>
            <a:ext cx="3880460" cy="2841185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346" name="table 346"/>
          <p:cNvGraphicFramePr>
            <a:graphicFrameLocks noGrp="1"/>
          </p:cNvGraphicFramePr>
          <p:nvPr/>
        </p:nvGraphicFramePr>
        <p:xfrm>
          <a:off x="359994" y="469466"/>
          <a:ext cx="3887470" cy="2848610"/>
        </p:xfrm>
        <a:graphic>
          <a:graphicData uri="http://schemas.openxmlformats.org/drawingml/2006/table">
            <a:tbl>
              <a:tblPr/>
              <a:tblGrid>
                <a:gridCol w="3887470"/>
              </a:tblGrid>
              <a:tr h="22415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42065" algn="l" rtl="0" eaLnBrk="0">
                        <a:lnSpc>
                          <a:spcPct val="10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7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Pseudocode</a:t>
                      </a:r>
                      <a:r>
                        <a:rPr sz="700" b="1" spc="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:</a:t>
                      </a:r>
                      <a:r>
                        <a:rPr sz="700" spc="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Policy</a:t>
                      </a:r>
                      <a:r>
                        <a:rPr sz="700" spc="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iteration</a:t>
                      </a:r>
                      <a:r>
                        <a:rPr sz="70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algorithm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262445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141761" indent="405" algn="l" rtl="0" eaLnBrk="0">
                        <a:lnSpc>
                          <a:spcPct val="146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7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Initialization</a:t>
                      </a:r>
                      <a:r>
                        <a:rPr sz="700" b="1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: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probability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model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|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900" spc="90" dirty="0" baseline="2893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\</a:t>
                      </a:r>
                      <a:r>
                        <a:rPr sz="5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|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all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7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are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known</a:t>
                      </a: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Initial</a:t>
                      </a: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guess</a:t>
                      </a: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900" spc="60" dirty="0" baseline="-11575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5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700" dirty="0"/>
                    </a:p>
                    <a:p>
                      <a:pPr marL="137105" algn="l" rtl="0" eaLnBrk="0">
                        <a:lnSpc>
                          <a:spcPct val="98000"/>
                        </a:lnSpc>
                        <a:spcBef>
                          <a:spcPts val="407"/>
                        </a:spcBef>
                        <a:tabLst/>
                      </a:pPr>
                      <a:r>
                        <a:rPr sz="7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Aim</a:t>
                      </a:r>
                      <a:r>
                        <a:rPr sz="700" b="1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:</a:t>
                      </a:r>
                      <a:r>
                        <a:rPr sz="70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Search</a:t>
                      </a:r>
                      <a:r>
                        <a:rPr sz="70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</a:t>
                      </a:r>
                      <a:r>
                        <a:rPr sz="70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70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optimal</a:t>
                      </a:r>
                      <a:r>
                        <a:rPr sz="70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state</a:t>
                      </a:r>
                      <a:r>
                        <a:rPr sz="70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value</a:t>
                      </a:r>
                      <a:r>
                        <a:rPr sz="70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r>
                        <a:rPr sz="70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</a:t>
                      </a:r>
                      <a:r>
                        <a:rPr sz="70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optimal</a:t>
                      </a:r>
                      <a:r>
                        <a:rPr sz="70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policy</a:t>
                      </a:r>
                      <a:r>
                        <a:rPr sz="700" spc="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700" dirty="0"/>
                    </a:p>
                    <a:p>
                      <a:pPr marL="134372" algn="l" rtl="0" eaLnBrk="0">
                        <a:lnSpc>
                          <a:spcPct val="98000"/>
                        </a:lnSpc>
                        <a:spcBef>
                          <a:spcPts val="905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While</a:t>
                      </a:r>
                      <a:r>
                        <a:rPr sz="7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7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policy</a:t>
                      </a:r>
                      <a:r>
                        <a:rPr sz="7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has</a:t>
                      </a:r>
                      <a:r>
                        <a:rPr sz="7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not</a:t>
                      </a:r>
                      <a:r>
                        <a:rPr sz="7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converged</a:t>
                      </a:r>
                      <a:r>
                        <a:rPr sz="7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7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</a:t>
                      </a:r>
                      <a:r>
                        <a:rPr sz="7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7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kth</a:t>
                      </a:r>
                      <a:r>
                        <a:rPr sz="7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iteration</a:t>
                      </a:r>
                      <a:r>
                        <a:rPr sz="7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700" spc="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do</a:t>
                      </a:r>
                      <a:endParaRPr lang="Arial" altLang="Arial" sz="700" dirty="0"/>
                    </a:p>
                    <a:p>
                      <a:pPr marL="357874" algn="l" rtl="0" eaLnBrk="0">
                        <a:lnSpc>
                          <a:spcPct val="98000"/>
                        </a:lnSpc>
                        <a:spcBef>
                          <a:spcPts val="407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Policy</a:t>
                      </a:r>
                      <a:r>
                        <a:rPr sz="700" spc="3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evaluation</a:t>
                      </a:r>
                      <a:r>
                        <a:rPr sz="700" spc="3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:</a:t>
                      </a:r>
                      <a:endParaRPr lang="Arial" altLang="Arial" sz="700" dirty="0"/>
                    </a:p>
                    <a:p>
                      <a:pPr marL="357772" algn="l" rtl="0" eaLnBrk="0">
                        <a:lnSpc>
                          <a:spcPts val="1057"/>
                        </a:lnSpc>
                        <a:spcBef>
                          <a:spcPts val="138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Initialization</a:t>
                      </a:r>
                      <a:r>
                        <a:rPr sz="70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:</a:t>
                      </a:r>
                      <a:r>
                        <a:rPr sz="70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</a:t>
                      </a:r>
                      <a:r>
                        <a:rPr sz="70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arbitrary</a:t>
                      </a:r>
                      <a:r>
                        <a:rPr sz="70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initial</a:t>
                      </a:r>
                      <a:r>
                        <a:rPr sz="70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guess</a:t>
                      </a:r>
                      <a:r>
                        <a:rPr sz="70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70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</a:t>
                      </a:r>
                      <a:r>
                        <a:rPr sz="900" spc="50" dirty="0" baseline="6255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584" dirty="0"/>
                    </a:p>
                    <a:p>
                      <a:pPr marL="349472" algn="l" rtl="0" eaLnBrk="0">
                        <a:lnSpc>
                          <a:spcPct val="97000"/>
                        </a:lnSpc>
                        <a:spcBef>
                          <a:spcPts val="453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While</a:t>
                      </a:r>
                      <a:r>
                        <a:rPr sz="7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7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has</a:t>
                      </a:r>
                      <a:r>
                        <a:rPr sz="7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not</a:t>
                      </a:r>
                      <a:r>
                        <a:rPr sz="7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converged</a:t>
                      </a:r>
                      <a:r>
                        <a:rPr sz="7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7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</a:t>
                      </a:r>
                      <a:r>
                        <a:rPr sz="7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7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jth</a:t>
                      </a:r>
                      <a:r>
                        <a:rPr sz="7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iteration</a:t>
                      </a:r>
                      <a:r>
                        <a:rPr sz="7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7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do</a:t>
                      </a:r>
                      <a:endParaRPr lang="Arial" altLang="Arial" sz="700" dirty="0"/>
                    </a:p>
                    <a:p>
                      <a:pPr marL="572872" algn="l" rtl="0" eaLnBrk="0">
                        <a:lnSpc>
                          <a:spcPct val="98000"/>
                        </a:lnSpc>
                        <a:spcBef>
                          <a:spcPts val="405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</a:t>
                      </a:r>
                      <a:r>
                        <a:rPr sz="70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every</a:t>
                      </a:r>
                      <a:r>
                        <a:rPr sz="70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state</a:t>
                      </a:r>
                      <a:r>
                        <a:rPr sz="70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</a:t>
                      </a:r>
                      <a:r>
                        <a:rPr sz="70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7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do</a:t>
                      </a:r>
                      <a:endParaRPr lang="Arial" altLang="Arial" sz="700" dirty="0"/>
                    </a:p>
                    <a:p>
                      <a:pPr algn="r" rtl="0" eaLnBrk="0">
                        <a:lnSpc>
                          <a:spcPts val="1433"/>
                        </a:lnSpc>
                        <a:spcBef>
                          <a:spcPts val="94"/>
                        </a:spcBef>
                        <a:tabLst/>
                      </a:pPr>
                      <a:r>
                        <a:rPr sz="1200" spc="0" dirty="0" baseline="1015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</a:t>
                      </a:r>
                      <a:r>
                        <a:rPr sz="5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+1)</a:t>
                      </a: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=</a:t>
                      </a: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</a:t>
                      </a:r>
                      <a:r>
                        <a:rPr sz="900" spc="0" dirty="0" baseline="7756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1200" spc="60" dirty="0" baseline="58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900" spc="0" dirty="0" baseline="7756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</a:t>
                      </a:r>
                      <a:r>
                        <a:rPr sz="1200" spc="60" dirty="0" baseline="58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1200" spc="0" dirty="0" baseline="58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1200" spc="60" dirty="0" baseline="58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|</a:t>
                      </a:r>
                      <a:r>
                        <a:rPr sz="1200" spc="0" dirty="0" baseline="58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1200" spc="60" dirty="0" baseline="58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spc="60" dirty="0" baseline="79608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←</a:t>
                      </a: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    </a:t>
                      </a:r>
                      <a:r>
                        <a:rPr sz="900" spc="0" dirty="0" baseline="7756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</a:t>
                      </a:r>
                      <a:r>
                        <a:rPr sz="1200" spc="0" dirty="0" baseline="58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</a:t>
                      </a:r>
                      <a:r>
                        <a:rPr sz="1200" spc="60" dirty="0" baseline="58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1200" spc="0" dirty="0" baseline="58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</a:t>
                      </a:r>
                      <a:r>
                        <a:rPr sz="1200" spc="60" dirty="0" baseline="58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|</a:t>
                      </a:r>
                      <a:r>
                        <a:rPr sz="1200" spc="0" dirty="0" baseline="58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1200" spc="60" dirty="0" baseline="58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spc="0" dirty="0" baseline="58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1200" spc="60" dirty="0" baseline="58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1200" spc="0" dirty="0" baseline="58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</a:t>
                      </a: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spc="60" dirty="0" baseline="1015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spc="60" dirty="0" baseline="1015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γ</a:t>
                      </a: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</a:t>
                      </a:r>
                      <a:r>
                        <a:rPr sz="900" spc="0" dirty="0" baseline="-15394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60" dirty="0" baseline="253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\</a:t>
                      </a:r>
                      <a:r>
                        <a:rPr sz="4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1200" spc="0" dirty="0" baseline="1015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</a:t>
                      </a:r>
                      <a:r>
                        <a:rPr sz="1200" spc="60" dirty="0" baseline="1015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1200" spc="0" dirty="0" baseline="1015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900" spc="60" dirty="0" baseline="36694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\</a:t>
                      </a:r>
                      <a:r>
                        <a:rPr sz="5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spc="60" dirty="0" baseline="1015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|</a:t>
                      </a:r>
                      <a:r>
                        <a:rPr sz="1200" spc="0" dirty="0" baseline="1015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1200" spc="60" dirty="0" baseline="1015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spc="0" dirty="0" baseline="1015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a)v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</a:t>
                      </a:r>
                      <a:r>
                        <a:rPr sz="1200" spc="0" dirty="0" baseline="1015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(s</a:t>
                      </a:r>
                      <a:r>
                        <a:rPr sz="900" spc="0" dirty="0" baseline="36694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\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spc="0" dirty="0" baseline="1015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1200" spc="0" dirty="0" baseline="79608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]</a:t>
                      </a:r>
                      <a:endParaRPr lang="Microsoft YaHei" altLang="Microsoft YaHei" sz="779" dirty="0"/>
                    </a:p>
                    <a:p>
                      <a:pPr marL="357873" algn="l" rtl="0" eaLnBrk="0">
                        <a:lnSpc>
                          <a:spcPct val="96000"/>
                        </a:lnSpc>
                        <a:spcBef>
                          <a:spcPts val="107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Policy</a:t>
                      </a:r>
                      <a:r>
                        <a:rPr sz="700" spc="4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improvement</a:t>
                      </a:r>
                      <a:r>
                        <a:rPr sz="700" spc="3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:</a:t>
                      </a:r>
                      <a:endParaRPr lang="Arial" altLang="Arial" sz="700" dirty="0"/>
                    </a:p>
                    <a:p>
                      <a:pPr marL="357772" algn="l" rtl="0" eaLnBrk="0">
                        <a:lnSpc>
                          <a:spcPts val="1230"/>
                        </a:lnSpc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</a:t>
                      </a:r>
                      <a:r>
                        <a:rPr sz="70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every</a:t>
                      </a:r>
                      <a:r>
                        <a:rPr sz="70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state</a:t>
                      </a:r>
                      <a:r>
                        <a:rPr sz="70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</a:t>
                      </a:r>
                      <a:r>
                        <a:rPr sz="70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7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do</a:t>
                      </a:r>
                      <a:endParaRPr lang="Arial" altLang="Arial" sz="700" dirty="0"/>
                    </a:p>
                    <a:p>
                      <a:pPr marL="572872" algn="l" rtl="0" eaLnBrk="0">
                        <a:lnSpc>
                          <a:spcPct val="98000"/>
                        </a:lnSpc>
                        <a:spcBef>
                          <a:spcPts val="428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</a:t>
                      </a:r>
                      <a:r>
                        <a:rPr sz="7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every</a:t>
                      </a:r>
                      <a:r>
                        <a:rPr sz="7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action</a:t>
                      </a:r>
                      <a:r>
                        <a:rPr sz="7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</a:t>
                      </a:r>
                      <a:r>
                        <a:rPr sz="7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),</a:t>
                      </a:r>
                      <a:r>
                        <a:rPr sz="7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do</a:t>
                      </a:r>
                      <a:endParaRPr lang="Arial" altLang="Arial" sz="700" dirty="0"/>
                    </a:p>
                    <a:p>
                      <a:pPr marL="782493" algn="l" rtl="0" eaLnBrk="0">
                        <a:lnSpc>
                          <a:spcPts val="1013"/>
                        </a:lnSpc>
                        <a:spcBef>
                          <a:spcPts val="395"/>
                        </a:spcBef>
                        <a:tabLst/>
                      </a:pPr>
                      <a:r>
                        <a:rPr sz="1200" spc="0" dirty="0" baseline="667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sz="900" spc="80" dirty="0" baseline="8896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5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 baseline="11438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</a:t>
                      </a:r>
                      <a:r>
                        <a:rPr sz="4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7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7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=</a:t>
                      </a:r>
                      <a:r>
                        <a:rPr sz="7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</a:t>
                      </a:r>
                      <a:r>
                        <a:rPr sz="7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</a:t>
                      </a:r>
                      <a:r>
                        <a:rPr sz="7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|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7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</a:t>
                      </a:r>
                      <a:r>
                        <a:rPr sz="7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7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γ</a:t>
                      </a:r>
                      <a:r>
                        <a:rPr sz="7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</a:t>
                      </a:r>
                      <a:r>
                        <a:rPr sz="900" spc="0" dirty="0" baseline="-8465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80" dirty="0" baseline="11438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\</a:t>
                      </a:r>
                      <a:r>
                        <a:rPr sz="4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</a:t>
                      </a:r>
                      <a:r>
                        <a:rPr sz="7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900" spc="80" dirty="0" baseline="4362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\</a:t>
                      </a:r>
                      <a:r>
                        <a:rPr sz="5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|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7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5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5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(s</a:t>
                      </a:r>
                      <a:r>
                        <a:rPr sz="900" spc="0" dirty="0" baseline="4362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\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700" dirty="0"/>
                    </a:p>
                    <a:p>
                      <a:pPr marL="567405" algn="l" rtl="0" eaLnBrk="0">
                        <a:lnSpc>
                          <a:spcPts val="961"/>
                        </a:lnSpc>
                        <a:spcBef>
                          <a:spcPts val="234"/>
                        </a:spcBef>
                        <a:tabLst/>
                      </a:pP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7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=</a:t>
                      </a:r>
                      <a:r>
                        <a:rPr sz="7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arg</a:t>
                      </a:r>
                      <a:r>
                        <a:rPr sz="7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max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5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sz="5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5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</a:t>
                      </a:r>
                      <a:r>
                        <a:rPr sz="4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a)</a:t>
                      </a:r>
                      <a:endParaRPr lang="Arial" altLang="Arial" sz="700" dirty="0"/>
                    </a:p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565988" algn="l" rtl="0" eaLnBrk="0">
                        <a:lnSpc>
                          <a:spcPts val="896"/>
                        </a:lnSpc>
                        <a:tabLst/>
                      </a:pP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</a:t>
                      </a:r>
                      <a:r>
                        <a:rPr sz="5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+1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|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=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if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=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</a:t>
                      </a:r>
                      <a:r>
                        <a:rPr sz="5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+1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|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=</a:t>
                      </a:r>
                      <a:r>
                        <a:rPr sz="7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otherwise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7" name="textbox 347"/>
          <p:cNvSpPr/>
          <p:nvPr/>
        </p:nvSpPr>
        <p:spPr>
          <a:xfrm>
            <a:off x="1959887" y="3115752"/>
            <a:ext cx="69214" cy="116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17"/>
              </a:lnSpc>
              <a:tabLst/>
            </a:pPr>
            <a:r>
              <a:rPr sz="5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500" dirty="0"/>
          </a:p>
        </p:txBody>
      </p:sp>
      <p:sp>
        <p:nvSpPr>
          <p:cNvPr id="348" name="textbox 348"/>
          <p:cNvSpPr/>
          <p:nvPr/>
        </p:nvSpPr>
        <p:spPr>
          <a:xfrm>
            <a:off x="1987949" y="3059322"/>
            <a:ext cx="66039" cy="1111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671"/>
              </a:lnSpc>
              <a:tabLst/>
            </a:pPr>
            <a:r>
              <a:rPr sz="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*</a:t>
            </a:r>
            <a:endParaRPr lang="Arial" altLang="Arial" sz="500" dirty="0"/>
          </a:p>
        </p:txBody>
      </p:sp>
      <p:sp>
        <p:nvSpPr>
          <p:cNvPr id="349" name="textbox 349"/>
          <p:cNvSpPr/>
          <p:nvPr/>
        </p:nvSpPr>
        <p:spPr>
          <a:xfrm>
            <a:off x="974380" y="2959491"/>
            <a:ext cx="69214" cy="116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17"/>
              </a:lnSpc>
              <a:tabLst/>
            </a:pPr>
            <a:r>
              <a:rPr sz="5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500" dirty="0"/>
          </a:p>
        </p:txBody>
      </p:sp>
      <p:sp>
        <p:nvSpPr>
          <p:cNvPr id="350" name="textbox 350"/>
          <p:cNvSpPr/>
          <p:nvPr/>
        </p:nvSpPr>
        <p:spPr>
          <a:xfrm>
            <a:off x="983786" y="2903061"/>
            <a:ext cx="66039" cy="1111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671"/>
              </a:lnSpc>
              <a:tabLst/>
            </a:pPr>
            <a:r>
              <a:rPr sz="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*</a:t>
            </a:r>
            <a:endParaRPr lang="Arial" altLang="Arial" sz="500" dirty="0"/>
          </a:p>
        </p:txBody>
      </p:sp>
      <p:sp>
        <p:nvSpPr>
          <p:cNvPr id="351" name="textbox 351"/>
          <p:cNvSpPr/>
          <p:nvPr/>
        </p:nvSpPr>
        <p:spPr>
          <a:xfrm>
            <a:off x="3795986" y="2159023"/>
            <a:ext cx="12446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4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39000"/>
              </a:lnSpc>
              <a:tabLst/>
            </a:pP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400" dirty="0"/>
          </a:p>
        </p:txBody>
      </p:sp>
      <p:sp>
        <p:nvSpPr>
          <p:cNvPr id="352" name="textbox 352"/>
          <p:cNvSpPr/>
          <p:nvPr/>
        </p:nvSpPr>
        <p:spPr>
          <a:xfrm>
            <a:off x="3866275" y="2089134"/>
            <a:ext cx="132714" cy="1035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82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2000"/>
              </a:lnSpc>
              <a:tabLst/>
            </a:pPr>
            <a:r>
              <a:rPr sz="5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5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500" dirty="0"/>
          </a:p>
        </p:txBody>
      </p:sp>
      <p:sp>
        <p:nvSpPr>
          <p:cNvPr id="353" name="textbox 353"/>
          <p:cNvSpPr/>
          <p:nvPr/>
        </p:nvSpPr>
        <p:spPr>
          <a:xfrm>
            <a:off x="1182365" y="2159022"/>
            <a:ext cx="12446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4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39000"/>
              </a:lnSpc>
              <a:tabLst/>
            </a:pP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400" dirty="0"/>
          </a:p>
        </p:txBody>
      </p:sp>
      <p:sp>
        <p:nvSpPr>
          <p:cNvPr id="354" name="textbox 354"/>
          <p:cNvSpPr/>
          <p:nvPr/>
        </p:nvSpPr>
        <p:spPr>
          <a:xfrm>
            <a:off x="1195301" y="2089134"/>
            <a:ext cx="91439" cy="1035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82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2000"/>
              </a:lnSpc>
              <a:tabLst/>
            </a:pPr>
            <a:r>
              <a:rPr sz="50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endParaRPr lang="Arial" altLang="Arial" sz="500" dirty="0"/>
          </a:p>
        </p:txBody>
      </p:sp>
      <p:sp>
        <p:nvSpPr>
          <p:cNvPr id="355" name="textbox 355"/>
          <p:cNvSpPr/>
          <p:nvPr/>
        </p:nvSpPr>
        <p:spPr>
          <a:xfrm>
            <a:off x="1044240" y="1847675"/>
            <a:ext cx="124460" cy="1301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73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37000"/>
              </a:lnSpc>
              <a:tabLst/>
            </a:pP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400" dirty="0"/>
          </a:p>
        </p:txBody>
      </p:sp>
      <p:sp>
        <p:nvSpPr>
          <p:cNvPr id="356" name="textbox 356"/>
          <p:cNvSpPr/>
          <p:nvPr/>
        </p:nvSpPr>
        <p:spPr>
          <a:xfrm>
            <a:off x="1029638" y="1778705"/>
            <a:ext cx="132714" cy="1022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36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1000"/>
              </a:lnSpc>
              <a:tabLst/>
            </a:pPr>
            <a:r>
              <a:rPr sz="5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5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500" dirty="0"/>
          </a:p>
        </p:txBody>
      </p:sp>
      <p:sp>
        <p:nvSpPr>
          <p:cNvPr id="357" name="textbox 357"/>
          <p:cNvSpPr/>
          <p:nvPr/>
        </p:nvSpPr>
        <p:spPr>
          <a:xfrm>
            <a:off x="2554981" y="1716263"/>
            <a:ext cx="66039" cy="882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491"/>
              </a:lnSpc>
              <a:tabLst/>
            </a:pPr>
            <a:r>
              <a:rPr sz="4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400" dirty="0"/>
          </a:p>
        </p:txBody>
      </p:sp>
      <p:sp>
        <p:nvSpPr>
          <p:cNvPr id="358" name="textbox 358"/>
          <p:cNvSpPr/>
          <p:nvPr/>
        </p:nvSpPr>
        <p:spPr>
          <a:xfrm>
            <a:off x="2460221" y="1626734"/>
            <a:ext cx="67310" cy="914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8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6000"/>
              </a:lnSpc>
              <a:tabLst/>
            </a:pP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500" dirty="0"/>
          </a:p>
        </p:txBody>
      </p:sp>
      <p:sp>
        <p:nvSpPr>
          <p:cNvPr id="359" name="textbox 359"/>
          <p:cNvSpPr/>
          <p:nvPr/>
        </p:nvSpPr>
        <p:spPr>
          <a:xfrm>
            <a:off x="2496523" y="1689334"/>
            <a:ext cx="76200" cy="1162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10"/>
              </a:lnSpc>
              <a:tabLst/>
            </a:pP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endParaRPr lang="Arial" altLang="Arial" sz="500" dirty="0"/>
          </a:p>
        </p:txBody>
      </p:sp>
      <p:sp>
        <p:nvSpPr>
          <p:cNvPr id="360" name="textbox 360"/>
          <p:cNvSpPr/>
          <p:nvPr/>
        </p:nvSpPr>
        <p:spPr>
          <a:xfrm>
            <a:off x="2420073" y="1620365"/>
            <a:ext cx="52705" cy="1022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604"/>
              </a:lnSpc>
              <a:tabLst/>
            </a:pP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endParaRPr lang="Arial" altLang="Arial" sz="500" dirty="0"/>
          </a:p>
        </p:txBody>
      </p:sp>
      <p:sp>
        <p:nvSpPr>
          <p:cNvPr id="361" name="textbox 361"/>
          <p:cNvSpPr/>
          <p:nvPr/>
        </p:nvSpPr>
        <p:spPr>
          <a:xfrm>
            <a:off x="111880" y="66225"/>
            <a:ext cx="3216275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mplementation</a:t>
            </a:r>
            <a:endParaRPr lang="Arial" altLang="Arial" sz="1400" dirty="0"/>
          </a:p>
        </p:txBody>
      </p:sp>
      <p:sp>
        <p:nvSpPr>
          <p:cNvPr id="362" name="textbox 362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363" name="textbox 363"/>
          <p:cNvSpPr/>
          <p:nvPr/>
        </p:nvSpPr>
        <p:spPr>
          <a:xfrm>
            <a:off x="4321964" y="3316074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22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picture 3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365" name="textbox 365"/>
          <p:cNvSpPr/>
          <p:nvPr/>
        </p:nvSpPr>
        <p:spPr>
          <a:xfrm>
            <a:off x="350583" y="1860072"/>
            <a:ext cx="3717290" cy="7486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242"/>
              </a:lnSpc>
              <a:tabLst/>
            </a:pPr>
            <a:endParaRPr lang="Arial" altLang="Arial" sz="100" dirty="0"/>
          </a:p>
          <a:p>
            <a:pPr marL="19785" indent="-7085" algn="l" rtl="0" eaLnBrk="0">
              <a:lnSpc>
                <a:spcPct val="128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reward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setting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boundary</a:t>
            </a:r>
            <a:r>
              <a:rPr sz="6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.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target</a:t>
            </a:r>
            <a:r>
              <a:rPr sz="6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1.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discount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rate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0.9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  <a:p>
            <a:pPr algn="l" rtl="0" eaLnBrk="0">
              <a:lnSpc>
                <a:spcPct val="140000"/>
              </a:lnSpc>
              <a:tabLst/>
            </a:pPr>
            <a:endParaRPr lang="Arial" altLang="Arial" sz="200" dirty="0"/>
          </a:p>
          <a:p>
            <a:pPr marL="12700" algn="l" rtl="0" eaLnBrk="0">
              <a:lnSpc>
                <a:spcPct val="120000"/>
              </a:lnSpc>
              <a:spcBef>
                <a:spcPts val="2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Actions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6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represent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go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left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stay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unchanged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go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right.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Aim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nd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out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optimal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</p:txBody>
      </p:sp>
      <p:sp>
        <p:nvSpPr>
          <p:cNvPr id="366" name="textbox 366"/>
          <p:cNvSpPr/>
          <p:nvPr/>
        </p:nvSpPr>
        <p:spPr>
          <a:xfrm>
            <a:off x="111880" y="66225"/>
            <a:ext cx="3220085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Si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ple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example</a:t>
            </a:r>
            <a:endParaRPr lang="Arial" altLang="Arial" sz="1400" dirty="0"/>
          </a:p>
        </p:txBody>
      </p:sp>
      <p:graphicFrame>
        <p:nvGraphicFramePr>
          <p:cNvPr id="367" name="table 367"/>
          <p:cNvGraphicFramePr>
            <a:graphicFrameLocks noGrp="1"/>
          </p:cNvGraphicFramePr>
          <p:nvPr/>
        </p:nvGraphicFramePr>
        <p:xfrm>
          <a:off x="1241564" y="1014399"/>
          <a:ext cx="964565" cy="484504"/>
        </p:xfrm>
        <a:graphic>
          <a:graphicData uri="http://schemas.openxmlformats.org/drawingml/2006/table">
            <a:tbl>
              <a:tblPr/>
              <a:tblGrid>
                <a:gridCol w="481965"/>
                <a:gridCol w="482600"/>
              </a:tblGrid>
              <a:tr h="48450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8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855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10882" algn="l" rtl="0" eaLnBrk="0">
                        <a:lnSpc>
                          <a:spcPct val="80000"/>
                        </a:lnSpc>
                        <a:tabLst>
                          <a:tab pos="210184" algn="l"/>
                        </a:tabLst>
                      </a:pPr>
                      <a:r>
                        <a:rPr sz="6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sz="600" spc="-2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600" spc="-4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6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imes New Roman" altLang="Times New Roman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8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855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08593" algn="l" rtl="0" eaLnBrk="0">
                        <a:lnSpc>
                          <a:spcPct val="80000"/>
                        </a:lnSpc>
                        <a:tabLst>
                          <a:tab pos="207645" algn="l"/>
                        </a:tabLst>
                      </a:pPr>
                      <a:r>
                        <a:rPr sz="6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sz="6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Times New Roman" altLang="Times New Roman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368" name="path"/>
          <p:cNvSpPr/>
          <p:nvPr/>
        </p:nvSpPr>
        <p:spPr>
          <a:xfrm>
            <a:off x="1766325" y="1234539"/>
            <a:ext cx="65798" cy="43865"/>
          </a:xfrm>
          <a:custGeom>
            <a:avLst/>
            <a:gdLst/>
            <a:ahLst/>
            <a:cxnLst/>
            <a:rect l="0" t="0" r="0" b="0"/>
            <a:pathLst>
              <a:path w="103" h="69">
                <a:moveTo>
                  <a:pt x="103" y="69"/>
                </a:moveTo>
                <a:lnTo>
                  <a:pt x="0" y="34"/>
                </a:lnTo>
                <a:lnTo>
                  <a:pt x="103" y="0"/>
                </a:lnTo>
                <a:lnTo>
                  <a:pt x="103" y="69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69" name="path"/>
          <p:cNvSpPr/>
          <p:nvPr/>
        </p:nvSpPr>
        <p:spPr>
          <a:xfrm>
            <a:off x="1286648" y="1234539"/>
            <a:ext cx="65798" cy="43865"/>
          </a:xfrm>
          <a:custGeom>
            <a:avLst/>
            <a:gdLst/>
            <a:ahLst/>
            <a:cxnLst/>
            <a:rect l="0" t="0" r="0" b="0"/>
            <a:pathLst>
              <a:path w="103" h="69">
                <a:moveTo>
                  <a:pt x="103" y="69"/>
                </a:moveTo>
                <a:lnTo>
                  <a:pt x="0" y="34"/>
                </a:lnTo>
                <a:lnTo>
                  <a:pt x="103" y="0"/>
                </a:lnTo>
                <a:lnTo>
                  <a:pt x="103" y="69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370" name="table 370"/>
          <p:cNvGraphicFramePr>
            <a:graphicFrameLocks noGrp="1"/>
          </p:cNvGraphicFramePr>
          <p:nvPr/>
        </p:nvGraphicFramePr>
        <p:xfrm>
          <a:off x="2393032" y="1014399"/>
          <a:ext cx="963929" cy="484504"/>
        </p:xfrm>
        <a:graphic>
          <a:graphicData uri="http://schemas.openxmlformats.org/drawingml/2006/table">
            <a:tbl>
              <a:tblPr/>
              <a:tblGrid>
                <a:gridCol w="481965"/>
                <a:gridCol w="481965"/>
              </a:tblGrid>
              <a:tr h="48450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8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689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209904" algn="l" rtl="0" eaLnBrk="0">
                        <a:lnSpc>
                          <a:spcPct val="92000"/>
                        </a:lnSpc>
                        <a:tabLst/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sz="500" spc="-2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500" spc="-2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sz="5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endParaRPr lang="Times New Roman" altLang="Times New Roman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8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855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207615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s2</a:t>
                      </a:r>
                      <a:endParaRPr lang="Times New Roman" altLang="Times New Roman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371" name="path"/>
          <p:cNvSpPr/>
          <p:nvPr/>
        </p:nvSpPr>
        <p:spPr>
          <a:xfrm>
            <a:off x="2741287" y="1234538"/>
            <a:ext cx="65798" cy="43865"/>
          </a:xfrm>
          <a:custGeom>
            <a:avLst/>
            <a:gdLst/>
            <a:ahLst/>
            <a:cxnLst/>
            <a:rect l="0" t="0" r="0" b="0"/>
            <a:pathLst>
              <a:path w="103" h="69">
                <a:moveTo>
                  <a:pt x="0" y="0"/>
                </a:moveTo>
                <a:lnTo>
                  <a:pt x="103" y="34"/>
                </a:lnTo>
                <a:lnTo>
                  <a:pt x="0" y="69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72" name="textbox 372"/>
          <p:cNvSpPr/>
          <p:nvPr/>
        </p:nvSpPr>
        <p:spPr>
          <a:xfrm>
            <a:off x="2557782" y="1495719"/>
            <a:ext cx="657859" cy="1441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34"/>
              </a:lnSpc>
              <a:tabLst/>
            </a:pPr>
            <a:r>
              <a:rPr sz="60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</a:t>
            </a:r>
            <a:r>
              <a:rPr sz="60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60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optimal</a:t>
            </a: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policy</a:t>
            </a:r>
            <a:endParaRPr lang="Times New Roman" altLang="Times New Roman" sz="600" dirty="0"/>
          </a:p>
        </p:txBody>
      </p:sp>
      <p:sp>
        <p:nvSpPr>
          <p:cNvPr id="373" name="textbox 373"/>
          <p:cNvSpPr/>
          <p:nvPr/>
        </p:nvSpPr>
        <p:spPr>
          <a:xfrm>
            <a:off x="1434344" y="1494908"/>
            <a:ext cx="588644" cy="1441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34"/>
              </a:lnSpc>
              <a:tabLst/>
            </a:pPr>
            <a:r>
              <a:rPr sz="60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60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60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initial</a:t>
            </a:r>
            <a:r>
              <a:rPr sz="60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policy</a:t>
            </a:r>
            <a:endParaRPr lang="Times New Roman" altLang="Times New Roman" sz="600" dirty="0"/>
          </a:p>
        </p:txBody>
      </p:sp>
      <p:sp>
        <p:nvSpPr>
          <p:cNvPr id="374" name="textbox 374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375" name="textbox 375"/>
          <p:cNvSpPr/>
          <p:nvPr/>
        </p:nvSpPr>
        <p:spPr>
          <a:xfrm>
            <a:off x="4321964" y="3316074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23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  <p:sp>
        <p:nvSpPr>
          <p:cNvPr id="376" name="path"/>
          <p:cNvSpPr/>
          <p:nvPr/>
        </p:nvSpPr>
        <p:spPr>
          <a:xfrm>
            <a:off x="3072133" y="1215855"/>
            <a:ext cx="85700" cy="85294"/>
          </a:xfrm>
          <a:custGeom>
            <a:avLst/>
            <a:gdLst/>
            <a:ahLst/>
            <a:cxnLst/>
            <a:rect l="0" t="0" r="0" b="0"/>
            <a:pathLst>
              <a:path w="134" h="134">
                <a:moveTo>
                  <a:pt x="131" y="67"/>
                </a:moveTo>
                <a:cubicBezTo>
                  <a:pt x="131" y="31"/>
                  <a:pt x="102" y="3"/>
                  <a:pt x="67" y="3"/>
                </a:cubicBezTo>
                <a:cubicBezTo>
                  <a:pt x="32" y="3"/>
                  <a:pt x="3" y="31"/>
                  <a:pt x="3" y="67"/>
                </a:cubicBezTo>
                <a:cubicBezTo>
                  <a:pt x="3" y="102"/>
                  <a:pt x="32" y="130"/>
                  <a:pt x="67" y="130"/>
                </a:cubicBezTo>
                <a:cubicBezTo>
                  <a:pt x="102" y="130"/>
                  <a:pt x="131" y="102"/>
                  <a:pt x="131" y="67"/>
                </a:cubicBezTo>
              </a:path>
            </a:pathLst>
          </a:custGeom>
          <a:noFill/>
          <a:ln w="4873" cap="rnd">
            <a:round/>
            <a:solidFill>
              <a:srgbClr val="00B05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picture 3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378" name="textbox 378"/>
          <p:cNvSpPr/>
          <p:nvPr/>
        </p:nvSpPr>
        <p:spPr>
          <a:xfrm>
            <a:off x="111880" y="66225"/>
            <a:ext cx="3770629" cy="20897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Simple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mple</a:t>
            </a:r>
            <a:endParaRPr lang="Arial" altLang="Arial" sz="1400" dirty="0"/>
          </a:p>
          <a:p>
            <a:pPr algn="l" rtl="0" eaLnBrk="0">
              <a:lnSpc>
                <a:spcPct val="134000"/>
              </a:lnSpc>
              <a:tabLst/>
            </a:pPr>
            <a:endParaRPr lang="Arial" altLang="Arial" sz="1000" dirty="0"/>
          </a:p>
          <a:p>
            <a:pPr marL="251403" algn="l" rtl="0" eaLnBrk="0">
              <a:lnSpc>
                <a:spcPct val="96000"/>
              </a:lnSpc>
              <a:spcBef>
                <a:spcPts val="274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0: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</a:t>
            </a:r>
            <a:r>
              <a:rPr sz="900" spc="1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1:</a:t>
            </a:r>
            <a:r>
              <a:rPr sz="900" spc="1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evaluation</a:t>
            </a:r>
            <a:endParaRPr lang="Arial" altLang="Arial" sz="900" dirty="0"/>
          </a:p>
          <a:p>
            <a:pPr marL="251529" algn="l" rtl="0" eaLnBrk="0">
              <a:lnSpc>
                <a:spcPct val="96000"/>
              </a:lnSpc>
              <a:spcBef>
                <a:spcPts val="517"/>
              </a:spcBef>
              <a:tabLst/>
            </a:pP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9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selected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Figure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).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Bellman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equation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endParaRPr lang="Arial" altLang="Arial" sz="900" dirty="0"/>
          </a:p>
          <a:p>
            <a:pPr marL="1508752" algn="l" rtl="0" eaLnBrk="0">
              <a:lnSpc>
                <a:spcPct val="99000"/>
              </a:lnSpc>
              <a:spcBef>
                <a:spcPts val="533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7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700" spc="70" dirty="0" baseline="-29764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4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7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.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Vv</a:t>
            </a:r>
            <a:r>
              <a:rPr sz="1000" spc="7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700" spc="70" dirty="0" baseline="-29764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4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7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endParaRPr lang="Arial" altLang="Arial" sz="900" dirty="0"/>
          </a:p>
          <a:p>
            <a:pPr marL="1508751" algn="l" rtl="0" eaLnBrk="0">
              <a:lnSpc>
                <a:spcPts val="1853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50" dirty="0" baseline="-1750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700" spc="50" dirty="0" baseline="-3988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4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50" dirty="0" baseline="-1750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Vv</a:t>
            </a:r>
            <a:r>
              <a:rPr sz="1000" spc="50" dirty="0" baseline="-1750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700" spc="50" dirty="0" baseline="-3988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4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50" dirty="0" baseline="-1750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).</a:t>
            </a:r>
            <a:endParaRPr lang="Arial" altLang="Arial" sz="900" dirty="0"/>
          </a:p>
          <a:p>
            <a:pPr marL="255071" algn="l" rtl="0" eaLnBrk="0">
              <a:lnSpc>
                <a:spcPct val="99000"/>
              </a:lnSpc>
              <a:spcBef>
                <a:spcPts val="567"/>
              </a:spcBef>
              <a:tabLst/>
            </a:pP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Solve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equations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directly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900" dirty="0"/>
          </a:p>
          <a:p>
            <a:pPr marL="1397410" algn="l" rtl="0" eaLnBrk="0">
              <a:lnSpc>
                <a:spcPts val="1097"/>
              </a:lnSpc>
              <a:spcBef>
                <a:spcPts val="1009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8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700" spc="80" dirty="0" baseline="-1542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4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8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.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10,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8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700" spc="80" dirty="0" baseline="-1542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4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8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.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  <a:p>
            <a:pPr algn="l" rtl="0" eaLnBrk="0">
              <a:lnSpc>
                <a:spcPct val="110000"/>
              </a:lnSpc>
              <a:tabLst/>
            </a:pPr>
            <a:endParaRPr lang="Arial" altLang="Arial" sz="500" dirty="0"/>
          </a:p>
          <a:p>
            <a:pPr marL="378312" indent="-123240" algn="l" rtl="0" eaLnBrk="0">
              <a:lnSpc>
                <a:spcPct val="106000"/>
              </a:lnSpc>
              <a:spcBef>
                <a:spcPts val="5"/>
              </a:spcBef>
              <a:tabLst/>
            </a:pP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Solve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equations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iteratively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Select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initial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guess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1500" spc="0" dirty="0" baseline="-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spc="30" dirty="0" baseline="-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500" spc="0" dirty="0" baseline="-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30" dirty="0" baseline="-2083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30" dirty="0" baseline="-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30" dirty="0" baseline="-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-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spc="30" dirty="0" baseline="-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500" spc="0" dirty="0" baseline="-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30" dirty="0" baseline="-2083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30" dirty="0" baseline="-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30" dirty="0" baseline="-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30" dirty="0" baseline="-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1500" spc="0" dirty="0" baseline="-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975" dirty="0"/>
          </a:p>
        </p:txBody>
      </p:sp>
      <p:pic>
        <p:nvPicPr>
          <p:cNvPr id="379" name="picture 3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34316" y="1970031"/>
            <a:ext cx="129957" cy="169085"/>
          </a:xfrm>
          <a:prstGeom prst="rect">
            <a:avLst/>
          </a:prstGeom>
        </p:spPr>
      </p:pic>
      <p:pic>
        <p:nvPicPr>
          <p:cNvPr id="380" name="picture 3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56181" y="1970031"/>
            <a:ext cx="129957" cy="169085"/>
          </a:xfrm>
          <a:prstGeom prst="rect">
            <a:avLst/>
          </a:prstGeom>
        </p:spPr>
      </p:pic>
      <p:sp>
        <p:nvSpPr>
          <p:cNvPr id="381" name="textbox 381"/>
          <p:cNvSpPr/>
          <p:nvPr/>
        </p:nvSpPr>
        <p:spPr>
          <a:xfrm>
            <a:off x="1573492" y="2159059"/>
            <a:ext cx="1680210" cy="1250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071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100" dirty="0" baseline="-1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-1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γ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100" dirty="0" baseline="-1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-1</a:t>
            </a:r>
            <a:r>
              <a:rPr sz="7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endParaRPr lang="Arial" altLang="Arial" sz="700" dirty="0"/>
          </a:p>
          <a:p>
            <a:pPr marL="12700" algn="l" rtl="0" eaLnBrk="0">
              <a:lnSpc>
                <a:spcPts val="1071"/>
              </a:lnSpc>
              <a:spcBef>
                <a:spcPts val="170"/>
              </a:spcBef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80" dirty="0" baseline="-1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γ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80" dirty="0" baseline="-1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7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endParaRPr lang="Arial" altLang="Arial" sz="700" dirty="0"/>
          </a:p>
          <a:p>
            <a:pPr marL="12700" algn="l" rtl="0" eaLnBrk="0">
              <a:lnSpc>
                <a:spcPct val="161000"/>
              </a:lnSpc>
              <a:spcBef>
                <a:spcPts val="374"/>
              </a:spcBef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100" dirty="0" baseline="-1736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-1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γ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100" dirty="0" baseline="-1736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-1</a:t>
            </a:r>
            <a:r>
              <a:rPr sz="7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9,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90" dirty="0" baseline="-1736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γ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90" dirty="0" baseline="-1736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-0</a:t>
            </a:r>
            <a:r>
              <a:rPr sz="7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9,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100" dirty="0" baseline="-1736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-1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γ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100" dirty="0" baseline="-1736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-2.</a:t>
            </a:r>
            <a:r>
              <a:rPr sz="7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90" dirty="0" baseline="-1736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γ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90" dirty="0" baseline="-1736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-1.</a:t>
            </a:r>
            <a:r>
              <a:rPr sz="7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endParaRPr lang="Arial" altLang="Arial" sz="7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100" dirty="0"/>
          </a:p>
          <a:p>
            <a:pPr marL="84165" algn="l" rtl="0" eaLnBrk="0">
              <a:lnSpc>
                <a:spcPts val="232"/>
              </a:lnSpc>
              <a:spcBef>
                <a:spcPts val="1"/>
              </a:spcBef>
              <a:tabLst/>
            </a:pP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600" dirty="0"/>
          </a:p>
        </p:txBody>
      </p:sp>
      <p:sp>
        <p:nvSpPr>
          <p:cNvPr id="382" name="textbox 382"/>
          <p:cNvSpPr/>
          <p:nvPr/>
        </p:nvSpPr>
        <p:spPr>
          <a:xfrm>
            <a:off x="2440895" y="3147877"/>
            <a:ext cx="63500" cy="806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4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0000"/>
              </a:lnSpc>
              <a:tabLst/>
            </a:pPr>
            <a:r>
              <a:rPr sz="4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  <p:sp>
        <p:nvSpPr>
          <p:cNvPr id="383" name="textbox 383"/>
          <p:cNvSpPr/>
          <p:nvPr/>
        </p:nvSpPr>
        <p:spPr>
          <a:xfrm>
            <a:off x="2426342" y="3055020"/>
            <a:ext cx="66675" cy="914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63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6000"/>
              </a:lnSpc>
              <a:tabLst/>
            </a:pP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500" dirty="0"/>
          </a:p>
        </p:txBody>
      </p:sp>
      <p:sp>
        <p:nvSpPr>
          <p:cNvPr id="384" name="textbox 384"/>
          <p:cNvSpPr/>
          <p:nvPr/>
        </p:nvSpPr>
        <p:spPr>
          <a:xfrm>
            <a:off x="2385284" y="3118455"/>
            <a:ext cx="76200" cy="116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17"/>
              </a:lnSpc>
              <a:tabLst/>
            </a:pP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endParaRPr lang="Arial" altLang="Arial" sz="500" dirty="0"/>
          </a:p>
        </p:txBody>
      </p:sp>
      <p:sp>
        <p:nvSpPr>
          <p:cNvPr id="385" name="textbox 385"/>
          <p:cNvSpPr/>
          <p:nvPr/>
        </p:nvSpPr>
        <p:spPr>
          <a:xfrm>
            <a:off x="2393926" y="3048567"/>
            <a:ext cx="52705" cy="1035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612"/>
              </a:lnSpc>
              <a:tabLst/>
            </a:pP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endParaRPr lang="Arial" altLang="Arial" sz="500" dirty="0"/>
          </a:p>
        </p:txBody>
      </p:sp>
      <p:sp>
        <p:nvSpPr>
          <p:cNvPr id="386" name="textbox 386"/>
          <p:cNvSpPr/>
          <p:nvPr/>
        </p:nvSpPr>
        <p:spPr>
          <a:xfrm>
            <a:off x="1682984" y="3147877"/>
            <a:ext cx="63500" cy="806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4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0000"/>
              </a:lnSpc>
              <a:tabLst/>
            </a:pPr>
            <a:r>
              <a:rPr sz="4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  <p:sp>
        <p:nvSpPr>
          <p:cNvPr id="387" name="textbox 387"/>
          <p:cNvSpPr/>
          <p:nvPr/>
        </p:nvSpPr>
        <p:spPr>
          <a:xfrm>
            <a:off x="1675604" y="3055020"/>
            <a:ext cx="67310" cy="920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7000"/>
              </a:lnSpc>
              <a:tabLst/>
            </a:pP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500" dirty="0"/>
          </a:p>
        </p:txBody>
      </p:sp>
      <p:sp>
        <p:nvSpPr>
          <p:cNvPr id="388" name="textbox 388"/>
          <p:cNvSpPr/>
          <p:nvPr/>
        </p:nvSpPr>
        <p:spPr>
          <a:xfrm>
            <a:off x="1627373" y="3118455"/>
            <a:ext cx="76200" cy="116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17"/>
              </a:lnSpc>
              <a:tabLst/>
            </a:pP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endParaRPr lang="Arial" altLang="Arial" sz="500" dirty="0"/>
          </a:p>
        </p:txBody>
      </p:sp>
      <p:sp>
        <p:nvSpPr>
          <p:cNvPr id="389" name="textbox 389"/>
          <p:cNvSpPr/>
          <p:nvPr/>
        </p:nvSpPr>
        <p:spPr>
          <a:xfrm>
            <a:off x="1635229" y="3048567"/>
            <a:ext cx="52705" cy="1035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612"/>
              </a:lnSpc>
              <a:tabLst/>
            </a:pP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endParaRPr lang="Arial" altLang="Arial" sz="500" dirty="0"/>
          </a:p>
        </p:txBody>
      </p:sp>
      <p:sp>
        <p:nvSpPr>
          <p:cNvPr id="390" name="textbox 390"/>
          <p:cNvSpPr/>
          <p:nvPr/>
        </p:nvSpPr>
        <p:spPr>
          <a:xfrm>
            <a:off x="2524550" y="2990219"/>
            <a:ext cx="63500" cy="806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4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0000"/>
              </a:lnSpc>
              <a:tabLst/>
            </a:pPr>
            <a:r>
              <a:rPr sz="4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  <p:sp>
        <p:nvSpPr>
          <p:cNvPr id="391" name="textbox 391"/>
          <p:cNvSpPr/>
          <p:nvPr/>
        </p:nvSpPr>
        <p:spPr>
          <a:xfrm>
            <a:off x="2709003" y="2897362"/>
            <a:ext cx="66675" cy="914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63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6000"/>
              </a:lnSpc>
              <a:tabLst/>
            </a:pP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500" dirty="0"/>
          </a:p>
        </p:txBody>
      </p:sp>
      <p:sp>
        <p:nvSpPr>
          <p:cNvPr id="392" name="textbox 392"/>
          <p:cNvSpPr/>
          <p:nvPr/>
        </p:nvSpPr>
        <p:spPr>
          <a:xfrm>
            <a:off x="2468939" y="2960797"/>
            <a:ext cx="76200" cy="116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17"/>
              </a:lnSpc>
              <a:tabLst/>
            </a:pP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endParaRPr lang="Arial" altLang="Arial" sz="500" dirty="0"/>
          </a:p>
        </p:txBody>
      </p:sp>
      <p:sp>
        <p:nvSpPr>
          <p:cNvPr id="393" name="textbox 393"/>
          <p:cNvSpPr/>
          <p:nvPr/>
        </p:nvSpPr>
        <p:spPr>
          <a:xfrm>
            <a:off x="2667957" y="2890909"/>
            <a:ext cx="52705" cy="1035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612"/>
              </a:lnSpc>
              <a:tabLst/>
            </a:pP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endParaRPr lang="Arial" altLang="Arial" sz="500" dirty="0"/>
          </a:p>
        </p:txBody>
      </p:sp>
      <p:sp>
        <p:nvSpPr>
          <p:cNvPr id="394" name="textbox 394"/>
          <p:cNvSpPr/>
          <p:nvPr/>
        </p:nvSpPr>
        <p:spPr>
          <a:xfrm>
            <a:off x="1682985" y="2990219"/>
            <a:ext cx="63500" cy="806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4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0000"/>
              </a:lnSpc>
              <a:tabLst/>
            </a:pPr>
            <a:r>
              <a:rPr sz="4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  <p:sp>
        <p:nvSpPr>
          <p:cNvPr id="395" name="textbox 395"/>
          <p:cNvSpPr/>
          <p:nvPr/>
        </p:nvSpPr>
        <p:spPr>
          <a:xfrm>
            <a:off x="1675604" y="2897362"/>
            <a:ext cx="67310" cy="920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7000"/>
              </a:lnSpc>
              <a:tabLst/>
            </a:pP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500" dirty="0"/>
          </a:p>
        </p:txBody>
      </p:sp>
      <p:sp>
        <p:nvSpPr>
          <p:cNvPr id="396" name="textbox 396"/>
          <p:cNvSpPr/>
          <p:nvPr/>
        </p:nvSpPr>
        <p:spPr>
          <a:xfrm>
            <a:off x="1627373" y="2960797"/>
            <a:ext cx="76200" cy="116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17"/>
              </a:lnSpc>
              <a:tabLst/>
            </a:pP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endParaRPr lang="Arial" altLang="Arial" sz="500" dirty="0"/>
          </a:p>
        </p:txBody>
      </p:sp>
      <p:sp>
        <p:nvSpPr>
          <p:cNvPr id="397" name="textbox 397"/>
          <p:cNvSpPr/>
          <p:nvPr/>
        </p:nvSpPr>
        <p:spPr>
          <a:xfrm>
            <a:off x="1635229" y="2890909"/>
            <a:ext cx="52705" cy="1035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612"/>
              </a:lnSpc>
              <a:tabLst/>
            </a:pP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endParaRPr lang="Arial" altLang="Arial" sz="500" dirty="0"/>
          </a:p>
        </p:txBody>
      </p:sp>
      <p:sp>
        <p:nvSpPr>
          <p:cNvPr id="398" name="textbox 398"/>
          <p:cNvSpPr/>
          <p:nvPr/>
        </p:nvSpPr>
        <p:spPr>
          <a:xfrm>
            <a:off x="2440895" y="2781952"/>
            <a:ext cx="63500" cy="806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4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0000"/>
              </a:lnSpc>
              <a:tabLst/>
            </a:pPr>
            <a:r>
              <a:rPr sz="4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  <p:sp>
        <p:nvSpPr>
          <p:cNvPr id="399" name="textbox 399"/>
          <p:cNvSpPr/>
          <p:nvPr/>
        </p:nvSpPr>
        <p:spPr>
          <a:xfrm>
            <a:off x="2643759" y="2689095"/>
            <a:ext cx="62864" cy="914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63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6000"/>
              </a:lnSpc>
              <a:tabLst/>
            </a:pPr>
            <a:r>
              <a:rPr sz="5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500" dirty="0"/>
          </a:p>
        </p:txBody>
      </p:sp>
      <p:sp>
        <p:nvSpPr>
          <p:cNvPr id="400" name="textbox 400"/>
          <p:cNvSpPr/>
          <p:nvPr/>
        </p:nvSpPr>
        <p:spPr>
          <a:xfrm>
            <a:off x="2385284" y="2752530"/>
            <a:ext cx="76200" cy="116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17"/>
              </a:lnSpc>
              <a:tabLst/>
            </a:pP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endParaRPr lang="Arial" altLang="Arial" sz="500" dirty="0"/>
          </a:p>
        </p:txBody>
      </p:sp>
      <p:sp>
        <p:nvSpPr>
          <p:cNvPr id="401" name="textbox 401"/>
          <p:cNvSpPr/>
          <p:nvPr/>
        </p:nvSpPr>
        <p:spPr>
          <a:xfrm>
            <a:off x="2598981" y="2682642"/>
            <a:ext cx="52705" cy="1035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612"/>
              </a:lnSpc>
              <a:tabLst/>
            </a:pP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endParaRPr lang="Arial" altLang="Arial" sz="500" dirty="0"/>
          </a:p>
        </p:txBody>
      </p:sp>
      <p:sp>
        <p:nvSpPr>
          <p:cNvPr id="402" name="textbox 402"/>
          <p:cNvSpPr/>
          <p:nvPr/>
        </p:nvSpPr>
        <p:spPr>
          <a:xfrm>
            <a:off x="1682985" y="2781952"/>
            <a:ext cx="63500" cy="806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4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0000"/>
              </a:lnSpc>
              <a:tabLst/>
            </a:pPr>
            <a:r>
              <a:rPr sz="4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  <p:sp>
        <p:nvSpPr>
          <p:cNvPr id="403" name="textbox 403"/>
          <p:cNvSpPr/>
          <p:nvPr/>
        </p:nvSpPr>
        <p:spPr>
          <a:xfrm>
            <a:off x="1676287" y="2689095"/>
            <a:ext cx="66675" cy="914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63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6000"/>
              </a:lnSpc>
              <a:tabLst/>
            </a:pP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500" dirty="0"/>
          </a:p>
        </p:txBody>
      </p:sp>
      <p:sp>
        <p:nvSpPr>
          <p:cNvPr id="404" name="textbox 404"/>
          <p:cNvSpPr/>
          <p:nvPr/>
        </p:nvSpPr>
        <p:spPr>
          <a:xfrm>
            <a:off x="1627373" y="2752530"/>
            <a:ext cx="76200" cy="116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17"/>
              </a:lnSpc>
              <a:tabLst/>
            </a:pP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endParaRPr lang="Arial" altLang="Arial" sz="500" dirty="0"/>
          </a:p>
        </p:txBody>
      </p:sp>
      <p:sp>
        <p:nvSpPr>
          <p:cNvPr id="405" name="textbox 405"/>
          <p:cNvSpPr/>
          <p:nvPr/>
        </p:nvSpPr>
        <p:spPr>
          <a:xfrm>
            <a:off x="1635229" y="2682642"/>
            <a:ext cx="52705" cy="1035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612"/>
              </a:lnSpc>
              <a:tabLst/>
            </a:pP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endParaRPr lang="Arial" altLang="Arial" sz="500" dirty="0"/>
          </a:p>
        </p:txBody>
      </p:sp>
      <p:sp>
        <p:nvSpPr>
          <p:cNvPr id="406" name="textbox 406"/>
          <p:cNvSpPr/>
          <p:nvPr/>
        </p:nvSpPr>
        <p:spPr>
          <a:xfrm>
            <a:off x="2524550" y="2624294"/>
            <a:ext cx="63500" cy="806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4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0000"/>
              </a:lnSpc>
              <a:tabLst/>
            </a:pPr>
            <a:r>
              <a:rPr sz="4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  <p:sp>
        <p:nvSpPr>
          <p:cNvPr id="407" name="textbox 407"/>
          <p:cNvSpPr/>
          <p:nvPr/>
        </p:nvSpPr>
        <p:spPr>
          <a:xfrm>
            <a:off x="3161301" y="2531437"/>
            <a:ext cx="62864" cy="914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63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6000"/>
              </a:lnSpc>
              <a:tabLst/>
            </a:pPr>
            <a:r>
              <a:rPr sz="5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500" dirty="0"/>
          </a:p>
        </p:txBody>
      </p:sp>
      <p:sp>
        <p:nvSpPr>
          <p:cNvPr id="408" name="textbox 408"/>
          <p:cNvSpPr/>
          <p:nvPr/>
        </p:nvSpPr>
        <p:spPr>
          <a:xfrm>
            <a:off x="2468939" y="2594873"/>
            <a:ext cx="76200" cy="116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17"/>
              </a:lnSpc>
              <a:tabLst/>
            </a:pP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endParaRPr lang="Arial" altLang="Arial" sz="500" dirty="0"/>
          </a:p>
        </p:txBody>
      </p:sp>
      <p:sp>
        <p:nvSpPr>
          <p:cNvPr id="409" name="textbox 409"/>
          <p:cNvSpPr/>
          <p:nvPr/>
        </p:nvSpPr>
        <p:spPr>
          <a:xfrm>
            <a:off x="3116523" y="2524985"/>
            <a:ext cx="52705" cy="1035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612"/>
              </a:lnSpc>
              <a:tabLst/>
            </a:pP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endParaRPr lang="Arial" altLang="Arial" sz="500" dirty="0"/>
          </a:p>
        </p:txBody>
      </p:sp>
      <p:sp>
        <p:nvSpPr>
          <p:cNvPr id="410" name="textbox 410"/>
          <p:cNvSpPr/>
          <p:nvPr/>
        </p:nvSpPr>
        <p:spPr>
          <a:xfrm>
            <a:off x="1682984" y="2624294"/>
            <a:ext cx="63500" cy="806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4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0000"/>
              </a:lnSpc>
              <a:tabLst/>
            </a:pPr>
            <a:r>
              <a:rPr sz="4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  <p:sp>
        <p:nvSpPr>
          <p:cNvPr id="411" name="textbox 411"/>
          <p:cNvSpPr/>
          <p:nvPr/>
        </p:nvSpPr>
        <p:spPr>
          <a:xfrm>
            <a:off x="1676287" y="2531437"/>
            <a:ext cx="66675" cy="914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63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6000"/>
              </a:lnSpc>
              <a:tabLst/>
            </a:pP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500" dirty="0"/>
          </a:p>
        </p:txBody>
      </p:sp>
      <p:sp>
        <p:nvSpPr>
          <p:cNvPr id="412" name="textbox 412"/>
          <p:cNvSpPr/>
          <p:nvPr/>
        </p:nvSpPr>
        <p:spPr>
          <a:xfrm>
            <a:off x="1627373" y="2594873"/>
            <a:ext cx="76200" cy="116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17"/>
              </a:lnSpc>
              <a:tabLst/>
            </a:pP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endParaRPr lang="Arial" altLang="Arial" sz="500" dirty="0"/>
          </a:p>
        </p:txBody>
      </p:sp>
      <p:sp>
        <p:nvSpPr>
          <p:cNvPr id="413" name="textbox 413"/>
          <p:cNvSpPr/>
          <p:nvPr/>
        </p:nvSpPr>
        <p:spPr>
          <a:xfrm>
            <a:off x="1635229" y="2524985"/>
            <a:ext cx="52705" cy="1035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612"/>
              </a:lnSpc>
              <a:tabLst/>
            </a:pP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endParaRPr lang="Arial" altLang="Arial" sz="500" dirty="0"/>
          </a:p>
        </p:txBody>
      </p:sp>
      <p:sp>
        <p:nvSpPr>
          <p:cNvPr id="414" name="textbox 414"/>
          <p:cNvSpPr/>
          <p:nvPr/>
        </p:nvSpPr>
        <p:spPr>
          <a:xfrm>
            <a:off x="2440895" y="2416027"/>
            <a:ext cx="63500" cy="806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4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0000"/>
              </a:lnSpc>
              <a:tabLst/>
            </a:pPr>
            <a:r>
              <a:rPr sz="4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  <p:sp>
        <p:nvSpPr>
          <p:cNvPr id="415" name="textbox 415"/>
          <p:cNvSpPr/>
          <p:nvPr/>
        </p:nvSpPr>
        <p:spPr>
          <a:xfrm>
            <a:off x="2612460" y="2323170"/>
            <a:ext cx="67310" cy="920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50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7000"/>
              </a:lnSpc>
              <a:tabLst/>
            </a:pP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500" dirty="0"/>
          </a:p>
        </p:txBody>
      </p:sp>
      <p:sp>
        <p:nvSpPr>
          <p:cNvPr id="416" name="textbox 416"/>
          <p:cNvSpPr/>
          <p:nvPr/>
        </p:nvSpPr>
        <p:spPr>
          <a:xfrm>
            <a:off x="2385284" y="2386605"/>
            <a:ext cx="76200" cy="116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17"/>
              </a:lnSpc>
              <a:tabLst/>
            </a:pP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endParaRPr lang="Arial" altLang="Arial" sz="500" dirty="0"/>
          </a:p>
        </p:txBody>
      </p:sp>
      <p:sp>
        <p:nvSpPr>
          <p:cNvPr id="417" name="textbox 417"/>
          <p:cNvSpPr/>
          <p:nvPr/>
        </p:nvSpPr>
        <p:spPr>
          <a:xfrm>
            <a:off x="2572313" y="2316717"/>
            <a:ext cx="52705" cy="1035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612"/>
              </a:lnSpc>
              <a:tabLst/>
            </a:pP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endParaRPr lang="Arial" altLang="Arial" sz="500" dirty="0"/>
          </a:p>
        </p:txBody>
      </p:sp>
      <p:sp>
        <p:nvSpPr>
          <p:cNvPr id="418" name="textbox 418"/>
          <p:cNvSpPr/>
          <p:nvPr/>
        </p:nvSpPr>
        <p:spPr>
          <a:xfrm>
            <a:off x="1682984" y="2416027"/>
            <a:ext cx="63500" cy="806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4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0000"/>
              </a:lnSpc>
              <a:tabLst/>
            </a:pPr>
            <a:r>
              <a:rPr sz="4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  <p:sp>
        <p:nvSpPr>
          <p:cNvPr id="419" name="textbox 419"/>
          <p:cNvSpPr/>
          <p:nvPr/>
        </p:nvSpPr>
        <p:spPr>
          <a:xfrm>
            <a:off x="1680007" y="2323170"/>
            <a:ext cx="62864" cy="914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63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6000"/>
              </a:lnSpc>
              <a:tabLst/>
            </a:pPr>
            <a:r>
              <a:rPr sz="5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500" dirty="0"/>
          </a:p>
        </p:txBody>
      </p:sp>
      <p:sp>
        <p:nvSpPr>
          <p:cNvPr id="420" name="textbox 420"/>
          <p:cNvSpPr/>
          <p:nvPr/>
        </p:nvSpPr>
        <p:spPr>
          <a:xfrm>
            <a:off x="1627373" y="2386605"/>
            <a:ext cx="76200" cy="116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17"/>
              </a:lnSpc>
              <a:tabLst/>
            </a:pP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endParaRPr lang="Arial" altLang="Arial" sz="500" dirty="0"/>
          </a:p>
        </p:txBody>
      </p:sp>
      <p:sp>
        <p:nvSpPr>
          <p:cNvPr id="421" name="textbox 421"/>
          <p:cNvSpPr/>
          <p:nvPr/>
        </p:nvSpPr>
        <p:spPr>
          <a:xfrm>
            <a:off x="1635229" y="2316717"/>
            <a:ext cx="52705" cy="1035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612"/>
              </a:lnSpc>
              <a:tabLst/>
            </a:pP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endParaRPr lang="Arial" altLang="Arial" sz="500" dirty="0"/>
          </a:p>
        </p:txBody>
      </p:sp>
      <p:sp>
        <p:nvSpPr>
          <p:cNvPr id="422" name="textbox 422"/>
          <p:cNvSpPr/>
          <p:nvPr/>
        </p:nvSpPr>
        <p:spPr>
          <a:xfrm>
            <a:off x="2524550" y="2258369"/>
            <a:ext cx="63500" cy="806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4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0000"/>
              </a:lnSpc>
              <a:tabLst/>
            </a:pPr>
            <a:r>
              <a:rPr sz="4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  <p:sp>
        <p:nvSpPr>
          <p:cNvPr id="423" name="textbox 423"/>
          <p:cNvSpPr/>
          <p:nvPr/>
        </p:nvSpPr>
        <p:spPr>
          <a:xfrm>
            <a:off x="2509086" y="2165512"/>
            <a:ext cx="67310" cy="920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50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7000"/>
              </a:lnSpc>
              <a:tabLst/>
            </a:pP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500" dirty="0"/>
          </a:p>
        </p:txBody>
      </p:sp>
      <p:sp>
        <p:nvSpPr>
          <p:cNvPr id="424" name="textbox 424"/>
          <p:cNvSpPr/>
          <p:nvPr/>
        </p:nvSpPr>
        <p:spPr>
          <a:xfrm>
            <a:off x="2468938" y="2228948"/>
            <a:ext cx="76200" cy="116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17"/>
              </a:lnSpc>
              <a:tabLst/>
            </a:pP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endParaRPr lang="Arial" altLang="Arial" sz="500" dirty="0"/>
          </a:p>
        </p:txBody>
      </p:sp>
      <p:sp>
        <p:nvSpPr>
          <p:cNvPr id="425" name="textbox 425"/>
          <p:cNvSpPr/>
          <p:nvPr/>
        </p:nvSpPr>
        <p:spPr>
          <a:xfrm>
            <a:off x="2477581" y="2159059"/>
            <a:ext cx="52705" cy="1035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612"/>
              </a:lnSpc>
              <a:tabLst/>
            </a:pP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endParaRPr lang="Arial" altLang="Arial" sz="500" dirty="0"/>
          </a:p>
        </p:txBody>
      </p:sp>
      <p:sp>
        <p:nvSpPr>
          <p:cNvPr id="426" name="textbox 426"/>
          <p:cNvSpPr/>
          <p:nvPr/>
        </p:nvSpPr>
        <p:spPr>
          <a:xfrm>
            <a:off x="1682984" y="2258369"/>
            <a:ext cx="63500" cy="806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4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0000"/>
              </a:lnSpc>
              <a:tabLst/>
            </a:pPr>
            <a:r>
              <a:rPr sz="4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  <p:sp>
        <p:nvSpPr>
          <p:cNvPr id="427" name="textbox 427"/>
          <p:cNvSpPr/>
          <p:nvPr/>
        </p:nvSpPr>
        <p:spPr>
          <a:xfrm>
            <a:off x="1680007" y="2165512"/>
            <a:ext cx="62864" cy="914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63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6000"/>
              </a:lnSpc>
              <a:tabLst/>
            </a:pPr>
            <a:r>
              <a:rPr sz="5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500" dirty="0"/>
          </a:p>
        </p:txBody>
      </p:sp>
      <p:sp>
        <p:nvSpPr>
          <p:cNvPr id="428" name="textbox 428"/>
          <p:cNvSpPr/>
          <p:nvPr/>
        </p:nvSpPr>
        <p:spPr>
          <a:xfrm>
            <a:off x="1627372" y="2228948"/>
            <a:ext cx="76200" cy="116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17"/>
              </a:lnSpc>
              <a:tabLst/>
            </a:pP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endParaRPr lang="Arial" altLang="Arial" sz="500" dirty="0"/>
          </a:p>
        </p:txBody>
      </p:sp>
      <p:sp>
        <p:nvSpPr>
          <p:cNvPr id="429" name="textbox 429"/>
          <p:cNvSpPr/>
          <p:nvPr/>
        </p:nvSpPr>
        <p:spPr>
          <a:xfrm>
            <a:off x="1635228" y="2159059"/>
            <a:ext cx="52705" cy="1035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612"/>
              </a:lnSpc>
              <a:tabLst/>
            </a:pP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endParaRPr lang="Arial" altLang="Arial" sz="500" dirty="0"/>
          </a:p>
        </p:txBody>
      </p:sp>
      <p:sp>
        <p:nvSpPr>
          <p:cNvPr id="430" name="textbox 430"/>
          <p:cNvSpPr/>
          <p:nvPr/>
        </p:nvSpPr>
        <p:spPr>
          <a:xfrm>
            <a:off x="76642" y="2133011"/>
            <a:ext cx="1456055" cy="1272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979"/>
              </a:lnSpc>
              <a:tabLst/>
            </a:pPr>
            <a:endParaRPr lang="Arial" altLang="Arial" sz="100" dirty="0"/>
          </a:p>
          <a:p>
            <a:pPr marL="1372000" algn="l" rtl="0" eaLnBrk="0">
              <a:lnSpc>
                <a:spcPct val="335000"/>
              </a:lnSpc>
              <a:tabLst/>
            </a:pPr>
            <a:r>
              <a:rPr sz="700" spc="3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{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700" spc="3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{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700" spc="3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{</a:t>
            </a:r>
            <a:endParaRPr lang="Microsoft YaHei" altLang="Microsoft YaHei" sz="7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700" dirty="0"/>
          </a:p>
          <a:p>
            <a:pPr marL="12700" algn="l" rtl="0" eaLnBrk="0">
              <a:lnSpc>
                <a:spcPts val="503"/>
              </a:lnSpc>
              <a:spcBef>
                <a:spcPts val="7"/>
              </a:spcBef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431" name="textbox 431"/>
          <p:cNvSpPr/>
          <p:nvPr/>
        </p:nvSpPr>
        <p:spPr>
          <a:xfrm>
            <a:off x="4321963" y="3316073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24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picture 4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433" name="textbox 433"/>
          <p:cNvSpPr/>
          <p:nvPr/>
        </p:nvSpPr>
        <p:spPr>
          <a:xfrm>
            <a:off x="351849" y="2349517"/>
            <a:ext cx="3771900" cy="7556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20418" algn="l" rtl="0" eaLnBrk="0">
              <a:lnSpc>
                <a:spcPts val="1106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seeking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greatest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</a:t>
            </a:r>
            <a:r>
              <a:rPr sz="1000" spc="8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700" spc="80" dirty="0" baseline="-1502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4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improved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900" dirty="0"/>
          </a:p>
          <a:p>
            <a:pPr marL="1112867" algn="l" rtl="0" eaLnBrk="0">
              <a:lnSpc>
                <a:spcPts val="1091"/>
              </a:lnSpc>
              <a:spcBef>
                <a:spcPts val="1238"/>
              </a:spcBef>
              <a:tabLst/>
            </a:pP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 baseline="-188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0" dirty="0" baseline="-188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20" dirty="0" baseline="-188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20" dirty="0" baseline="-188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20" dirty="0" baseline="-188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20" dirty="0" baseline="-188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1.</a:t>
            </a:r>
            <a:endParaRPr lang="Arial" altLang="Arial" sz="9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optimal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after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!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your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programming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should</a:t>
            </a:r>
            <a:endParaRPr lang="Arial" altLang="Arial" sz="900" dirty="0"/>
          </a:p>
        </p:txBody>
      </p:sp>
      <p:sp>
        <p:nvSpPr>
          <p:cNvPr id="434" name="textbox 434"/>
          <p:cNvSpPr/>
          <p:nvPr/>
        </p:nvSpPr>
        <p:spPr>
          <a:xfrm>
            <a:off x="111880" y="66225"/>
            <a:ext cx="3220085" cy="7581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Si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ple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example</a:t>
            </a:r>
            <a:endParaRPr lang="Arial" altLang="Arial" sz="1400" dirty="0"/>
          </a:p>
          <a:p>
            <a:pPr algn="l" rtl="0" eaLnBrk="0">
              <a:lnSpc>
                <a:spcPct val="11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3000"/>
              </a:lnSpc>
              <a:tabLst/>
            </a:pPr>
            <a:endParaRPr lang="Arial" altLang="Arial" sz="200" dirty="0"/>
          </a:p>
          <a:p>
            <a:pPr marL="252668" indent="-1265" algn="l" rtl="0" eaLnBrk="0">
              <a:lnSpc>
                <a:spcPct val="120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0: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</a:t>
            </a:r>
            <a:r>
              <a:rPr sz="900" spc="1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2:</a:t>
            </a:r>
            <a:r>
              <a:rPr sz="900" spc="1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3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improvement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expression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</a:t>
            </a:r>
            <a:r>
              <a:rPr sz="1000" spc="3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29764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900" dirty="0"/>
          </a:p>
        </p:txBody>
      </p:sp>
      <p:graphicFrame>
        <p:nvGraphicFramePr>
          <p:cNvPr id="435" name="table 435"/>
          <p:cNvGraphicFramePr>
            <a:graphicFrameLocks noGrp="1"/>
          </p:cNvGraphicFramePr>
          <p:nvPr/>
        </p:nvGraphicFramePr>
        <p:xfrm>
          <a:off x="809802" y="906881"/>
          <a:ext cx="2988310" cy="488950"/>
        </p:xfrm>
        <a:graphic>
          <a:graphicData uri="http://schemas.openxmlformats.org/drawingml/2006/table">
            <a:tbl>
              <a:tblPr/>
              <a:tblGrid>
                <a:gridCol w="557529"/>
                <a:gridCol w="837565"/>
                <a:gridCol w="753744"/>
                <a:gridCol w="839469"/>
              </a:tblGrid>
              <a:tr h="16382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82787" algn="l" rtl="0" eaLnBrk="0">
                        <a:lnSpc>
                          <a:spcPts val="961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200" spc="0" dirty="0" baseline="5318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sz="900" spc="40" dirty="0" baseline="709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5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 baseline="91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</a:t>
                      </a: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7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a)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371573" algn="l" rtl="0" eaLnBrk="0">
                        <a:lnSpc>
                          <a:spcPts val="887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3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500" spc="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</a:t>
                      </a:r>
                      <a:endParaRPr lang="Arial" altLang="Arial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383345" algn="l" rtl="0" eaLnBrk="0">
                        <a:lnSpc>
                          <a:spcPct val="87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500" spc="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367750" algn="l" rtl="0" eaLnBrk="0">
                        <a:lnSpc>
                          <a:spcPts val="846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11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500" spc="9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</a:t>
                      </a:r>
                      <a:endParaRPr lang="Arial" altLang="Arial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2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287696" algn="l" rtl="0" eaLnBrk="0">
                        <a:lnSpc>
                          <a:spcPct val="86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500" spc="1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84777" algn="l" rtl="0" eaLnBrk="0">
                        <a:lnSpc>
                          <a:spcPts val="961"/>
                        </a:lnSpc>
                        <a:tabLst/>
                      </a:pP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-1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γ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5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5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</a:t>
                      </a:r>
                      <a:r>
                        <a:rPr sz="4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900" spc="90" dirty="0" baseline="6649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5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79775" algn="l" rtl="0" eaLnBrk="0">
                        <a:lnSpc>
                          <a:spcPts val="961"/>
                        </a:lnSpc>
                        <a:tabLst/>
                      </a:pPr>
                      <a:r>
                        <a:rPr sz="7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7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7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γ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5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5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900" spc="70" dirty="0" baseline="6649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5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127095" algn="l" rtl="0" eaLnBrk="0">
                        <a:lnSpc>
                          <a:spcPts val="961"/>
                        </a:lnSpc>
                        <a:tabLst/>
                      </a:pP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γ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5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5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</a:t>
                      </a:r>
                      <a:r>
                        <a:rPr sz="4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900" spc="60" dirty="0" baseline="6649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r>
                        <a:rPr sz="5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82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283976" algn="l" rtl="0" eaLnBrk="0">
                        <a:lnSpc>
                          <a:spcPct val="86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5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endParaRPr lang="Arial" altLang="Arial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121841" algn="l" rtl="0" eaLnBrk="0">
                        <a:lnSpc>
                          <a:spcPts val="961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7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7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γ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5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5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900" spc="70" dirty="0" baseline="6649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5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85326" algn="l" rtl="0" eaLnBrk="0">
                        <a:lnSpc>
                          <a:spcPts val="961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γ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5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5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</a:t>
                      </a:r>
                      <a:r>
                        <a:rPr sz="4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900" spc="60" dirty="0" baseline="6649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r>
                        <a:rPr sz="5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84510" algn="l" rtl="0" eaLnBrk="0">
                        <a:lnSpc>
                          <a:spcPts val="961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-1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γ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5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5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</a:t>
                      </a:r>
                      <a:r>
                        <a:rPr sz="4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7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900" spc="90" dirty="0" baseline="6649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r>
                        <a:rPr sz="5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36" name="table 436"/>
          <p:cNvGraphicFramePr>
            <a:graphicFrameLocks noGrp="1"/>
          </p:cNvGraphicFramePr>
          <p:nvPr/>
        </p:nvGraphicFramePr>
        <p:xfrm>
          <a:off x="1559031" y="1751605"/>
          <a:ext cx="1489709" cy="503554"/>
        </p:xfrm>
        <a:graphic>
          <a:graphicData uri="http://schemas.openxmlformats.org/drawingml/2006/table">
            <a:tbl>
              <a:tblPr/>
              <a:tblGrid>
                <a:gridCol w="499109"/>
                <a:gridCol w="310514"/>
                <a:gridCol w="339090"/>
                <a:gridCol w="340995"/>
              </a:tblGrid>
              <a:tr h="1682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1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68754" algn="l" rtl="0" eaLnBrk="0">
                        <a:lnSpc>
                          <a:spcPct val="94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sz="800" spc="-10" dirty="0" baseline="-1302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600" spc="-10" dirty="0" baseline="-26044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3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(s,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a)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111974" algn="l" rtl="0" eaLnBrk="0">
                        <a:lnSpc>
                          <a:spcPts val="1011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800" spc="-3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800" spc="-20" dirty="0" baseline="6002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</a:t>
                      </a:r>
                      <a:endParaRPr lang="Arial" altLang="Arial" sz="519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177485" algn="l" rtl="0" eaLnBrk="0">
                        <a:lnSpc>
                          <a:spcPct val="84000"/>
                        </a:lnSpc>
                        <a:tabLst/>
                      </a:pPr>
                      <a:r>
                        <a:rPr sz="500" spc="1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123146" algn="l" rtl="0" eaLnBrk="0">
                        <a:lnSpc>
                          <a:spcPts val="1011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800" spc="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800" spc="30" dirty="0" baseline="6002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</a:t>
                      </a:r>
                      <a:endParaRPr lang="Arial" altLang="Arial" sz="519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3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259732" algn="l" rtl="0" eaLnBrk="0">
                        <a:lnSpc>
                          <a:spcPct val="84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5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71419" algn="l" rtl="0" eaLnBrk="0">
                        <a:lnSpc>
                          <a:spcPct val="78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8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8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8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11614" algn="l" rtl="0" eaLnBrk="0">
                        <a:lnSpc>
                          <a:spcPct val="78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8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80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9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8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71152" algn="l" rtl="0" eaLnBrk="0">
                        <a:lnSpc>
                          <a:spcPct val="79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800" spc="1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800" spc="1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7.</a:t>
                      </a:r>
                      <a:r>
                        <a:rPr sz="800" spc="9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256378" algn="l" rtl="0" eaLnBrk="0">
                        <a:lnSpc>
                          <a:spcPct val="84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500" spc="1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endParaRPr lang="Arial" altLang="Arial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97465" algn="l" rtl="0" eaLnBrk="0">
                        <a:lnSpc>
                          <a:spcPct val="78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8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80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9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9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71107" algn="l" rtl="0" eaLnBrk="0">
                        <a:lnSpc>
                          <a:spcPct val="79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800" spc="1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800" spc="1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7.</a:t>
                      </a:r>
                      <a:r>
                        <a:rPr sz="800" spc="9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71152" algn="l" rtl="0" eaLnBrk="0">
                        <a:lnSpc>
                          <a:spcPct val="78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8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.</a:t>
                      </a:r>
                      <a:r>
                        <a:rPr sz="8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9.</a:t>
                      </a:r>
                      <a:r>
                        <a:rPr sz="8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7" name="textbox 437"/>
          <p:cNvSpPr/>
          <p:nvPr/>
        </p:nvSpPr>
        <p:spPr>
          <a:xfrm>
            <a:off x="76643" y="3145528"/>
            <a:ext cx="2816225" cy="2603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257"/>
              </a:lnSpc>
              <a:tabLst/>
            </a:pPr>
            <a:endParaRPr lang="Arial" altLang="Arial" sz="100" dirty="0"/>
          </a:p>
          <a:p>
            <a:pPr marL="287905" algn="l" rtl="0" eaLnBrk="0">
              <a:lnSpc>
                <a:spcPct val="96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continue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until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stopping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criterion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satis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ed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  <a:p>
            <a:pPr algn="l" rtl="0" eaLnBrk="0">
              <a:lnSpc>
                <a:spcPct val="129000"/>
              </a:lnSpc>
              <a:tabLst/>
            </a:pPr>
            <a:endParaRPr lang="Arial" altLang="Arial" sz="200" dirty="0"/>
          </a:p>
          <a:p>
            <a:pPr marL="12700" algn="l" rtl="0" eaLnBrk="0">
              <a:lnSpc>
                <a:spcPts val="503"/>
              </a:lnSpc>
              <a:spcBef>
                <a:spcPts val="2"/>
              </a:spcBef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438" name="textbox 438"/>
          <p:cNvSpPr/>
          <p:nvPr/>
        </p:nvSpPr>
        <p:spPr>
          <a:xfrm>
            <a:off x="352861" y="1496649"/>
            <a:ext cx="3242310" cy="1663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106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Substituting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9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700" spc="90" dirty="0" baseline="-1502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4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9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.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10,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9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700" spc="90" dirty="0" baseline="-1502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4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9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.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γ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.9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gives</a:t>
            </a:r>
            <a:endParaRPr lang="Arial" altLang="Arial" sz="900" dirty="0"/>
          </a:p>
        </p:txBody>
      </p:sp>
      <p:sp>
        <p:nvSpPr>
          <p:cNvPr id="439" name="textbox 439"/>
          <p:cNvSpPr/>
          <p:nvPr/>
        </p:nvSpPr>
        <p:spPr>
          <a:xfrm>
            <a:off x="4321964" y="3316074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25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  <p:sp>
        <p:nvSpPr>
          <p:cNvPr id="440" name="textbox 440"/>
          <p:cNvSpPr/>
          <p:nvPr/>
        </p:nvSpPr>
        <p:spPr>
          <a:xfrm>
            <a:off x="2518216" y="932706"/>
            <a:ext cx="78739" cy="1473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56"/>
              </a:lnSpc>
              <a:tabLst/>
            </a:pPr>
            <a:r>
              <a:rPr sz="700" spc="2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700" dirty="0"/>
          </a:p>
        </p:txBody>
      </p:sp>
      <p:sp>
        <p:nvSpPr>
          <p:cNvPr id="441" name="textbox 441"/>
          <p:cNvSpPr/>
          <p:nvPr/>
        </p:nvSpPr>
        <p:spPr>
          <a:xfrm>
            <a:off x="2478754" y="1778691"/>
            <a:ext cx="76835" cy="1530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002"/>
              </a:lnSpc>
              <a:tabLst/>
            </a:pP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800" dirty="0"/>
          </a:p>
        </p:txBody>
      </p:sp>
      <p:sp>
        <p:nvSpPr>
          <p:cNvPr id="442" name="textbox 442"/>
          <p:cNvSpPr/>
          <p:nvPr/>
        </p:nvSpPr>
        <p:spPr>
          <a:xfrm>
            <a:off x="1754702" y="1945373"/>
            <a:ext cx="69214" cy="1530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002"/>
              </a:lnSpc>
              <a:tabLst/>
            </a:pP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800" dirty="0"/>
          </a:p>
        </p:txBody>
      </p:sp>
      <p:sp>
        <p:nvSpPr>
          <p:cNvPr id="443" name="textbox 443"/>
          <p:cNvSpPr/>
          <p:nvPr/>
        </p:nvSpPr>
        <p:spPr>
          <a:xfrm>
            <a:off x="1754702" y="2112044"/>
            <a:ext cx="69214" cy="1530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002"/>
              </a:lnSpc>
              <a:tabLst/>
            </a:pPr>
            <a:r>
              <a:rPr sz="8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800" dirty="0"/>
          </a:p>
        </p:txBody>
      </p:sp>
      <p:sp>
        <p:nvSpPr>
          <p:cNvPr id="444" name="textbox 444"/>
          <p:cNvSpPr/>
          <p:nvPr/>
        </p:nvSpPr>
        <p:spPr>
          <a:xfrm>
            <a:off x="1031245" y="1094021"/>
            <a:ext cx="69850" cy="1473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56"/>
              </a:lnSpc>
              <a:tabLst/>
            </a:pPr>
            <a:r>
              <a:rPr sz="7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445" name="textbox 445"/>
          <p:cNvSpPr/>
          <p:nvPr/>
        </p:nvSpPr>
        <p:spPr>
          <a:xfrm>
            <a:off x="1031245" y="1255336"/>
            <a:ext cx="69850" cy="1473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56"/>
              </a:lnSpc>
              <a:tabLst/>
            </a:pPr>
            <a:r>
              <a:rPr sz="7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picture 4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447" name="textbox 447"/>
          <p:cNvSpPr/>
          <p:nvPr/>
        </p:nvSpPr>
        <p:spPr>
          <a:xfrm>
            <a:off x="359439" y="1746444"/>
            <a:ext cx="3874134" cy="3543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54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20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Now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know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another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powerful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searching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optimal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policies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!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Now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let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’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apply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what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nd.</a:t>
            </a:r>
            <a:endParaRPr lang="Arial" altLang="Arial" sz="900" dirty="0"/>
          </a:p>
        </p:txBody>
      </p:sp>
      <p:sp>
        <p:nvSpPr>
          <p:cNvPr id="448" name="textbox 448"/>
          <p:cNvSpPr/>
          <p:nvPr/>
        </p:nvSpPr>
        <p:spPr>
          <a:xfrm>
            <a:off x="111880" y="66225"/>
            <a:ext cx="3220085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Si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ple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example</a:t>
            </a:r>
            <a:endParaRPr lang="Arial" altLang="Arial" sz="1400" dirty="0"/>
          </a:p>
        </p:txBody>
      </p:sp>
      <p:sp>
        <p:nvSpPr>
          <p:cNvPr id="449" name="textbox 449"/>
          <p:cNvSpPr/>
          <p:nvPr/>
        </p:nvSpPr>
        <p:spPr>
          <a:xfrm>
            <a:off x="359187" y="1296014"/>
            <a:ext cx="2252979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25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Excise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!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Set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left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cell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target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area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</p:txBody>
      </p:sp>
      <p:sp>
        <p:nvSpPr>
          <p:cNvPr id="450" name="textbox 450"/>
          <p:cNvSpPr/>
          <p:nvPr/>
        </p:nvSpPr>
        <p:spPr>
          <a:xfrm>
            <a:off x="76642" y="3316073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451" name="textbox 451"/>
          <p:cNvSpPr/>
          <p:nvPr/>
        </p:nvSpPr>
        <p:spPr>
          <a:xfrm>
            <a:off x="4321963" y="3316073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26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picture 4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453" name="textbox 453"/>
          <p:cNvSpPr/>
          <p:nvPr/>
        </p:nvSpPr>
        <p:spPr>
          <a:xfrm>
            <a:off x="350583" y="494885"/>
            <a:ext cx="3515995" cy="3556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08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15000"/>
              </a:lnSpc>
              <a:tabLst/>
            </a:pPr>
            <a:r>
              <a:rPr sz="1500" spc="0" dirty="0" baseline="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Setting</a:t>
            </a:r>
            <a:r>
              <a:rPr sz="1500" spc="120" dirty="0" baseline="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0" dirty="0" baseline="-520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boundary</a:t>
            </a:r>
            <a:r>
              <a:rPr sz="6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500" spc="120" dirty="0" baseline="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120" dirty="0" baseline="3472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.</a:t>
            </a:r>
            <a:r>
              <a:rPr sz="1500" spc="120" dirty="0" baseline="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0" dirty="0" baseline="-520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forbidden</a:t>
            </a:r>
            <a:r>
              <a:rPr sz="6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500" spc="120" dirty="0" baseline="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120" dirty="0" baseline="3472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.</a:t>
            </a:r>
            <a:r>
              <a:rPr sz="1500" spc="120" dirty="0" baseline="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10,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0" dirty="0" baseline="-520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target</a:t>
            </a:r>
            <a:r>
              <a:rPr sz="6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500" spc="120" dirty="0" baseline="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120" dirty="0" baseline="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120" dirty="0" baseline="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120" dirty="0" baseline="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0.9</a:t>
            </a:r>
            <a:r>
              <a:rPr sz="1500" spc="0" dirty="0" baseline="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Let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’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check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out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intermediate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policies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494461" y="901506"/>
            <a:ext cx="894184" cy="917715"/>
            <a:chOff x="0" y="0"/>
            <a:chExt cx="894184" cy="917715"/>
          </a:xfrm>
        </p:grpSpPr>
        <p:sp>
          <p:nvSpPr>
            <p:cNvPr id="454" name="rect"/>
            <p:cNvSpPr/>
            <p:nvPr/>
          </p:nvSpPr>
          <p:spPr>
            <a:xfrm>
              <a:off x="0" y="0"/>
              <a:ext cx="894184" cy="9177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pic>
          <p:nvPicPr>
            <p:cNvPr id="455" name="picture 4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39055" y="55941"/>
              <a:ext cx="840476" cy="840476"/>
            </a:xfrm>
            <a:prstGeom prst="rect">
              <a:avLst/>
            </a:prstGeom>
          </p:spPr>
        </p:pic>
        <p:sp>
          <p:nvSpPr>
            <p:cNvPr id="456" name="textbox 456"/>
            <p:cNvSpPr/>
            <p:nvPr/>
          </p:nvSpPr>
          <p:spPr>
            <a:xfrm>
              <a:off x="105358" y="-139"/>
              <a:ext cx="711200" cy="5524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4004"/>
                </a:lnSpc>
                <a:tabLst/>
              </a:pPr>
              <a:endParaRPr lang="Arial" altLang="Arial" sz="100" dirty="0"/>
            </a:p>
            <a:p>
              <a:pPr marL="12700" algn="l" rtl="0" eaLnBrk="0">
                <a:lnSpc>
                  <a:spcPct val="97000"/>
                </a:lnSpc>
                <a:tabLst/>
              </a:pPr>
              <a:r>
                <a:rPr sz="200" spc="1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1</a:t>
              </a:r>
              <a:r>
                <a:rPr sz="200" spc="1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3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4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5</a:t>
              </a:r>
              <a:endParaRPr lang="Arial" altLang="Arial" sz="200" dirty="0"/>
            </a:p>
          </p:txBody>
        </p:sp>
      </p:grpSp>
      <p:grpSp>
        <p:nvGrpSpPr>
          <p:cNvPr id="8" name="group 8"/>
          <p:cNvGrpSpPr/>
          <p:nvPr/>
        </p:nvGrpSpPr>
        <p:grpSpPr>
          <a:xfrm rot="21600000">
            <a:off x="494461" y="2165272"/>
            <a:ext cx="894184" cy="917715"/>
            <a:chOff x="0" y="0"/>
            <a:chExt cx="894184" cy="917715"/>
          </a:xfrm>
        </p:grpSpPr>
        <p:sp>
          <p:nvSpPr>
            <p:cNvPr id="457" name="rect"/>
            <p:cNvSpPr/>
            <p:nvPr/>
          </p:nvSpPr>
          <p:spPr>
            <a:xfrm>
              <a:off x="0" y="0"/>
              <a:ext cx="894184" cy="9177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pic>
          <p:nvPicPr>
            <p:cNvPr id="458" name="picture 45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39085" y="55941"/>
              <a:ext cx="840412" cy="840476"/>
            </a:xfrm>
            <a:prstGeom prst="rect">
              <a:avLst/>
            </a:prstGeom>
          </p:spPr>
        </p:pic>
        <p:sp>
          <p:nvSpPr>
            <p:cNvPr id="459" name="textbox 459"/>
            <p:cNvSpPr/>
            <p:nvPr/>
          </p:nvSpPr>
          <p:spPr>
            <a:xfrm>
              <a:off x="105383" y="-139"/>
              <a:ext cx="711200" cy="5524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4003"/>
                </a:lnSpc>
                <a:tabLst/>
              </a:pPr>
              <a:endParaRPr lang="Arial" altLang="Arial" sz="100" dirty="0"/>
            </a:p>
            <a:p>
              <a:pPr marL="12700" algn="l" rtl="0" eaLnBrk="0">
                <a:lnSpc>
                  <a:spcPct val="97000"/>
                </a:lnSpc>
                <a:tabLst/>
              </a:pPr>
              <a:r>
                <a:rPr sz="200" spc="1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1</a:t>
              </a:r>
              <a:r>
                <a:rPr sz="200" spc="1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3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4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5</a:t>
              </a:r>
              <a:endParaRPr lang="Arial" altLang="Arial" sz="200" dirty="0"/>
            </a:p>
          </p:txBody>
        </p:sp>
      </p:grpSp>
      <p:grpSp>
        <p:nvGrpSpPr>
          <p:cNvPr id="10" name="group 10"/>
          <p:cNvGrpSpPr/>
          <p:nvPr/>
        </p:nvGrpSpPr>
        <p:grpSpPr>
          <a:xfrm rot="21600000">
            <a:off x="2367265" y="901506"/>
            <a:ext cx="894184" cy="917715"/>
            <a:chOff x="0" y="0"/>
            <a:chExt cx="894184" cy="917715"/>
          </a:xfrm>
        </p:grpSpPr>
        <p:sp>
          <p:nvSpPr>
            <p:cNvPr id="460" name="rect"/>
            <p:cNvSpPr/>
            <p:nvPr/>
          </p:nvSpPr>
          <p:spPr>
            <a:xfrm>
              <a:off x="0" y="0"/>
              <a:ext cx="894184" cy="9177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pic>
          <p:nvPicPr>
            <p:cNvPr id="461" name="picture 46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00000">
              <a:off x="39055" y="55941"/>
              <a:ext cx="840476" cy="840476"/>
            </a:xfrm>
            <a:prstGeom prst="rect">
              <a:avLst/>
            </a:prstGeom>
          </p:spPr>
        </p:pic>
        <p:sp>
          <p:nvSpPr>
            <p:cNvPr id="462" name="textbox 462"/>
            <p:cNvSpPr/>
            <p:nvPr/>
          </p:nvSpPr>
          <p:spPr>
            <a:xfrm>
              <a:off x="105358" y="-139"/>
              <a:ext cx="711200" cy="5524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4004"/>
                </a:lnSpc>
                <a:tabLst/>
              </a:pPr>
              <a:endParaRPr lang="Arial" altLang="Arial" sz="100" dirty="0"/>
            </a:p>
            <a:p>
              <a:pPr marL="12700" algn="l" rtl="0" eaLnBrk="0">
                <a:lnSpc>
                  <a:spcPct val="97000"/>
                </a:lnSpc>
                <a:tabLst/>
              </a:pPr>
              <a:r>
                <a:rPr sz="200" spc="1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1</a:t>
              </a:r>
              <a:r>
                <a:rPr sz="200" spc="1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3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4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5</a:t>
              </a:r>
              <a:endParaRPr lang="Arial" altLang="Arial" sz="200" dirty="0"/>
            </a:p>
          </p:txBody>
        </p:sp>
      </p:grpSp>
      <p:grpSp>
        <p:nvGrpSpPr>
          <p:cNvPr id="12" name="group 12"/>
          <p:cNvGrpSpPr/>
          <p:nvPr/>
        </p:nvGrpSpPr>
        <p:grpSpPr>
          <a:xfrm rot="21600000">
            <a:off x="2367265" y="2165271"/>
            <a:ext cx="894184" cy="917715"/>
            <a:chOff x="0" y="0"/>
            <a:chExt cx="894184" cy="917715"/>
          </a:xfrm>
        </p:grpSpPr>
        <p:sp>
          <p:nvSpPr>
            <p:cNvPr id="463" name="rect"/>
            <p:cNvSpPr/>
            <p:nvPr/>
          </p:nvSpPr>
          <p:spPr>
            <a:xfrm>
              <a:off x="0" y="0"/>
              <a:ext cx="894184" cy="9177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pic>
          <p:nvPicPr>
            <p:cNvPr id="464" name="picture 46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39085" y="55941"/>
              <a:ext cx="840412" cy="840476"/>
            </a:xfrm>
            <a:prstGeom prst="rect">
              <a:avLst/>
            </a:prstGeom>
          </p:spPr>
        </p:pic>
        <p:sp>
          <p:nvSpPr>
            <p:cNvPr id="465" name="textbox 465"/>
            <p:cNvSpPr/>
            <p:nvPr/>
          </p:nvSpPr>
          <p:spPr>
            <a:xfrm>
              <a:off x="105382" y="-139"/>
              <a:ext cx="711200" cy="5524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4003"/>
                </a:lnSpc>
                <a:tabLst/>
              </a:pPr>
              <a:endParaRPr lang="Arial" altLang="Arial" sz="100" dirty="0"/>
            </a:p>
            <a:p>
              <a:pPr marL="12700" algn="l" rtl="0" eaLnBrk="0">
                <a:lnSpc>
                  <a:spcPct val="97000"/>
                </a:lnSpc>
                <a:tabLst/>
              </a:pPr>
              <a:r>
                <a:rPr sz="200" spc="1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1</a:t>
              </a:r>
              <a:r>
                <a:rPr sz="200" spc="1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3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4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5</a:t>
              </a:r>
              <a:endParaRPr lang="Arial" altLang="Arial" sz="200" dirty="0"/>
            </a:p>
          </p:txBody>
        </p:sp>
      </p:grpSp>
      <p:graphicFrame>
        <p:nvGraphicFramePr>
          <p:cNvPr id="466" name="table 466"/>
          <p:cNvGraphicFramePr>
            <a:graphicFrameLocks noGrp="1"/>
          </p:cNvGraphicFramePr>
          <p:nvPr/>
        </p:nvGraphicFramePr>
        <p:xfrm>
          <a:off x="1427748" y="914067"/>
          <a:ext cx="840105" cy="883285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168275"/>
                <a:gridCol w="167639"/>
                <a:gridCol w="167639"/>
                <a:gridCol w="167639"/>
                <a:gridCol w="168910"/>
              </a:tblGrid>
              <a:tr h="213995">
                <a:tc>
                  <a:txBody>
                    <a:bodyPr/>
                    <a:lstStyle/>
                    <a:p>
                      <a:pPr marL="79003" algn="l" rtl="0" eaLnBrk="0">
                        <a:lnSpc>
                          <a:spcPct val="97000"/>
                        </a:lnSpc>
                        <a:tabLst/>
                      </a:pP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200" dirty="0"/>
                    </a:p>
                  </a:txBody>
                  <a:tcPr marL="0" marR="0" marT="31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5882" algn="l" rtl="0" eaLnBrk="0">
                        <a:lnSpc>
                          <a:spcPct val="97000"/>
                        </a:lnSpc>
                        <a:tabLst/>
                      </a:pPr>
                      <a:r>
                        <a:rPr sz="200" spc="2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endParaRPr lang="Arial" altLang="Arial" sz="200" dirty="0"/>
                    </a:p>
                  </a:txBody>
                  <a:tcPr marL="0" marR="0" marT="31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436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200" spc="2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endParaRPr lang="Arial" altLang="Arial" sz="200" dirty="0"/>
                    </a:p>
                  </a:txBody>
                  <a:tcPr marL="0" marR="0" marT="10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5616" algn="l" rtl="0" eaLnBrk="0">
                        <a:lnSpc>
                          <a:spcPct val="97000"/>
                        </a:lnSpc>
                        <a:tabLst/>
                      </a:pPr>
                      <a:r>
                        <a:rPr sz="200" spc="2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lang="Arial" altLang="Arial" sz="200" dirty="0"/>
                    </a:p>
                  </a:txBody>
                  <a:tcPr marL="0" marR="0" marT="31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692" algn="l" rtl="0" eaLnBrk="0">
                        <a:lnSpc>
                          <a:spcPct val="96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200" spc="2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lang="Arial" altLang="Arial" sz="200" dirty="0"/>
                    </a:p>
                  </a:txBody>
                  <a:tcPr marL="0" marR="0" marT="385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444" algn="l" rtl="0" eaLnBrk="0">
                        <a:lnSpc>
                          <a:spcPct val="97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6041" algn="l" rtl="0" eaLnBrk="0">
                        <a:lnSpc>
                          <a:spcPct val="97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100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6170" algn="l" rtl="0" eaLnBrk="0">
                        <a:lnSpc>
                          <a:spcPct val="97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100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194" algn="l" rtl="0" eaLnBrk="0">
                        <a:lnSpc>
                          <a:spcPct val="97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323" algn="l" rtl="0" eaLnBrk="0">
                        <a:lnSpc>
                          <a:spcPct val="97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444" algn="l" rtl="0" eaLnBrk="0">
                        <a:lnSpc>
                          <a:spcPct val="97000"/>
                        </a:lnSpc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1937" algn="l" rtl="0" eaLnBrk="0">
                        <a:lnSpc>
                          <a:spcPct val="97000"/>
                        </a:lnSpc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6170" algn="l" rtl="0" eaLnBrk="0">
                        <a:lnSpc>
                          <a:spcPct val="97000"/>
                        </a:lnSpc>
                        <a:tabLst/>
                      </a:pP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100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194" algn="l" rtl="0" eaLnBrk="0">
                        <a:lnSpc>
                          <a:spcPct val="97000"/>
                        </a:lnSpc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323" algn="l" rtl="0" eaLnBrk="0">
                        <a:lnSpc>
                          <a:spcPct val="97000"/>
                        </a:lnSpc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444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6041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100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41733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10.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BE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6298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100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323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444" algn="l" rtl="0" eaLnBrk="0">
                        <a:lnSpc>
                          <a:spcPct val="9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6041" algn="l" rtl="0" eaLnBrk="0">
                        <a:lnSpc>
                          <a:spcPct val="9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100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066" algn="l" rtl="0" eaLnBrk="0">
                        <a:lnSpc>
                          <a:spcPct val="9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194" algn="l" rtl="0" eaLnBrk="0">
                        <a:lnSpc>
                          <a:spcPct val="9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323" algn="l" rtl="0" eaLnBrk="0">
                        <a:lnSpc>
                          <a:spcPct val="9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7" name="table 467"/>
          <p:cNvGraphicFramePr>
            <a:graphicFrameLocks noGrp="1"/>
          </p:cNvGraphicFramePr>
          <p:nvPr/>
        </p:nvGraphicFramePr>
        <p:xfrm>
          <a:off x="3300570" y="914067"/>
          <a:ext cx="840104" cy="883285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168275"/>
                <a:gridCol w="167639"/>
                <a:gridCol w="167639"/>
                <a:gridCol w="167639"/>
                <a:gridCol w="168910"/>
              </a:tblGrid>
              <a:tr h="213995">
                <a:tc>
                  <a:txBody>
                    <a:bodyPr/>
                    <a:lstStyle/>
                    <a:p>
                      <a:pPr marL="78997" algn="l" rtl="0" eaLnBrk="0">
                        <a:lnSpc>
                          <a:spcPct val="97000"/>
                        </a:lnSpc>
                        <a:tabLst/>
                      </a:pP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200" dirty="0"/>
                    </a:p>
                  </a:txBody>
                  <a:tcPr marL="0" marR="0" marT="31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404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200" spc="2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endParaRPr lang="Arial" altLang="Arial" sz="200" dirty="0"/>
                    </a:p>
                  </a:txBody>
                  <a:tcPr marL="0" marR="0" marT="10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635" algn="l" rtl="0" eaLnBrk="0">
                        <a:lnSpc>
                          <a:spcPct val="96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200" spc="2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lang="Arial" altLang="Arial" sz="200" dirty="0"/>
                    </a:p>
                  </a:txBody>
                  <a:tcPr marL="0" marR="0" marT="385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440" algn="l" rtl="0" eaLnBrk="0">
                        <a:lnSpc>
                          <a:spcPct val="97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6027" algn="l" rtl="0" eaLnBrk="0">
                        <a:lnSpc>
                          <a:spcPct val="97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100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6143" algn="l" rtl="0" eaLnBrk="0">
                        <a:lnSpc>
                          <a:spcPct val="97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100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267" algn="l" rtl="0" eaLnBrk="0">
                        <a:lnSpc>
                          <a:spcPct val="97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440" algn="l" rtl="0" eaLnBrk="0">
                        <a:lnSpc>
                          <a:spcPct val="97000"/>
                        </a:lnSpc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6143" algn="l" rtl="0" eaLnBrk="0">
                        <a:lnSpc>
                          <a:spcPct val="97000"/>
                        </a:lnSpc>
                        <a:tabLst/>
                      </a:pP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100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267" algn="l" rtl="0" eaLnBrk="0">
                        <a:lnSpc>
                          <a:spcPct val="97000"/>
                        </a:lnSpc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440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6027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100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41704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10.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BE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6258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100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267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6027" algn="l" rtl="0" eaLnBrk="0">
                        <a:lnSpc>
                          <a:spcPct val="9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100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036" algn="l" rtl="0" eaLnBrk="0">
                        <a:lnSpc>
                          <a:spcPct val="9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8" name="table 468"/>
          <p:cNvGraphicFramePr>
            <a:graphicFrameLocks noGrp="1"/>
          </p:cNvGraphicFramePr>
          <p:nvPr/>
        </p:nvGraphicFramePr>
        <p:xfrm>
          <a:off x="3300570" y="2177832"/>
          <a:ext cx="840104" cy="883285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168275"/>
                <a:gridCol w="167639"/>
                <a:gridCol w="167639"/>
                <a:gridCol w="167639"/>
                <a:gridCol w="168910"/>
              </a:tblGrid>
              <a:tr h="213995">
                <a:tc>
                  <a:txBody>
                    <a:bodyPr/>
                    <a:lstStyle/>
                    <a:p>
                      <a:pPr marL="78997" algn="l" rtl="0" eaLnBrk="0">
                        <a:lnSpc>
                          <a:spcPct val="97000"/>
                        </a:lnSpc>
                        <a:tabLst/>
                      </a:pP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200" dirty="0"/>
                    </a:p>
                  </a:txBody>
                  <a:tcPr marL="0" marR="0" marT="31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404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200" spc="2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endParaRPr lang="Arial" altLang="Arial" sz="200" dirty="0"/>
                    </a:p>
                  </a:txBody>
                  <a:tcPr marL="0" marR="0" marT="10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635" algn="l" rtl="0" eaLnBrk="0">
                        <a:lnSpc>
                          <a:spcPct val="96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200" spc="2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lang="Arial" altLang="Arial" sz="200" dirty="0"/>
                    </a:p>
                  </a:txBody>
                  <a:tcPr marL="0" marR="0" marT="385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440" algn="l" rtl="0" eaLnBrk="0">
                        <a:lnSpc>
                          <a:spcPct val="97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6027" algn="l" rtl="0" eaLnBrk="0">
                        <a:lnSpc>
                          <a:spcPct val="97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100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6143" algn="l" rtl="0" eaLnBrk="0">
                        <a:lnSpc>
                          <a:spcPct val="97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100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151" algn="l" rtl="0" eaLnBrk="0">
                        <a:lnSpc>
                          <a:spcPct val="97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267" algn="l" rtl="0" eaLnBrk="0">
                        <a:lnSpc>
                          <a:spcPct val="97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1920" algn="l" rtl="0" eaLnBrk="0">
                        <a:lnSpc>
                          <a:spcPct val="97000"/>
                        </a:lnSpc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6143" algn="l" rtl="0" eaLnBrk="0">
                        <a:lnSpc>
                          <a:spcPct val="97000"/>
                        </a:lnSpc>
                        <a:tabLst/>
                      </a:pP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100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151" algn="l" rtl="0" eaLnBrk="0">
                        <a:lnSpc>
                          <a:spcPct val="97000"/>
                        </a:lnSpc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440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6027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100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41704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10.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BE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6258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100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267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440" algn="l" rtl="0" eaLnBrk="0">
                        <a:lnSpc>
                          <a:spcPct val="9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6027" algn="l" rtl="0" eaLnBrk="0">
                        <a:lnSpc>
                          <a:spcPct val="9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100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036" algn="l" rtl="0" eaLnBrk="0">
                        <a:lnSpc>
                          <a:spcPct val="9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151" algn="l" rtl="0" eaLnBrk="0">
                        <a:lnSpc>
                          <a:spcPct val="9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267" algn="l" rtl="0" eaLnBrk="0">
                        <a:lnSpc>
                          <a:spcPct val="9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9" name="table 469"/>
          <p:cNvGraphicFramePr>
            <a:graphicFrameLocks noGrp="1"/>
          </p:cNvGraphicFramePr>
          <p:nvPr/>
        </p:nvGraphicFramePr>
        <p:xfrm>
          <a:off x="1427778" y="2177832"/>
          <a:ext cx="840105" cy="883285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168275"/>
                <a:gridCol w="167639"/>
                <a:gridCol w="167639"/>
                <a:gridCol w="167639"/>
                <a:gridCol w="168910"/>
              </a:tblGrid>
              <a:tr h="213995">
                <a:tc>
                  <a:txBody>
                    <a:bodyPr/>
                    <a:lstStyle/>
                    <a:p>
                      <a:pPr marL="78997" algn="l" rtl="0" eaLnBrk="0">
                        <a:lnSpc>
                          <a:spcPct val="97000"/>
                        </a:lnSpc>
                        <a:tabLst/>
                      </a:pP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200" dirty="0"/>
                    </a:p>
                  </a:txBody>
                  <a:tcPr marL="0" marR="0" marT="31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404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200" spc="2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endParaRPr lang="Arial" altLang="Arial" sz="200" dirty="0"/>
                    </a:p>
                  </a:txBody>
                  <a:tcPr marL="0" marR="0" marT="10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636" algn="l" rtl="0" eaLnBrk="0">
                        <a:lnSpc>
                          <a:spcPct val="96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200" spc="2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lang="Arial" altLang="Arial" sz="200" dirty="0"/>
                    </a:p>
                  </a:txBody>
                  <a:tcPr marL="0" marR="0" marT="385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439" algn="l" rtl="0" eaLnBrk="0">
                        <a:lnSpc>
                          <a:spcPct val="97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6027" algn="l" rtl="0" eaLnBrk="0">
                        <a:lnSpc>
                          <a:spcPct val="97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100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6143" algn="l" rtl="0" eaLnBrk="0">
                        <a:lnSpc>
                          <a:spcPct val="97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100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152" algn="l" rtl="0" eaLnBrk="0">
                        <a:lnSpc>
                          <a:spcPct val="97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267" algn="l" rtl="0" eaLnBrk="0">
                        <a:lnSpc>
                          <a:spcPct val="97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1920" algn="l" rtl="0" eaLnBrk="0">
                        <a:lnSpc>
                          <a:spcPct val="97000"/>
                        </a:lnSpc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6143" algn="l" rtl="0" eaLnBrk="0">
                        <a:lnSpc>
                          <a:spcPct val="97000"/>
                        </a:lnSpc>
                        <a:tabLst/>
                      </a:pP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100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152" algn="l" rtl="0" eaLnBrk="0">
                        <a:lnSpc>
                          <a:spcPct val="97000"/>
                        </a:lnSpc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439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6027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100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41704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10.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BE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6259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100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267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439" algn="l" rtl="0" eaLnBrk="0">
                        <a:lnSpc>
                          <a:spcPct val="9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6027" algn="l" rtl="0" eaLnBrk="0">
                        <a:lnSpc>
                          <a:spcPct val="9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100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036" algn="l" rtl="0" eaLnBrk="0">
                        <a:lnSpc>
                          <a:spcPct val="9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152" algn="l" rtl="0" eaLnBrk="0">
                        <a:lnSpc>
                          <a:spcPct val="9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267" algn="l" rtl="0" eaLnBrk="0">
                        <a:lnSpc>
                          <a:spcPct val="9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70" name="textbox 470"/>
          <p:cNvSpPr/>
          <p:nvPr/>
        </p:nvSpPr>
        <p:spPr>
          <a:xfrm>
            <a:off x="111880" y="66225"/>
            <a:ext cx="3643629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Complicated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examp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le</a:t>
            </a:r>
            <a:endParaRPr lang="Arial" altLang="Arial" sz="1400" dirty="0"/>
          </a:p>
        </p:txBody>
      </p:sp>
      <p:sp>
        <p:nvSpPr>
          <p:cNvPr id="471" name="textbox 471"/>
          <p:cNvSpPr/>
          <p:nvPr/>
        </p:nvSpPr>
        <p:spPr>
          <a:xfrm>
            <a:off x="2974555" y="1889488"/>
            <a:ext cx="521969" cy="1346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55"/>
              </a:lnSpc>
              <a:tabLst/>
            </a:pPr>
            <a:r>
              <a:rPr sz="7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7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20" dirty="0" baseline="-460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7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0" dirty="0" baseline="-460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20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454" dirty="0"/>
          </a:p>
        </p:txBody>
      </p:sp>
      <p:sp>
        <p:nvSpPr>
          <p:cNvPr id="472" name="textbox 472"/>
          <p:cNvSpPr/>
          <p:nvPr/>
        </p:nvSpPr>
        <p:spPr>
          <a:xfrm>
            <a:off x="2974555" y="3153253"/>
            <a:ext cx="521969" cy="1346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55"/>
              </a:lnSpc>
              <a:tabLst/>
            </a:pPr>
            <a:r>
              <a:rPr sz="7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900" spc="70" dirty="0" baseline="-460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5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7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70" dirty="0" baseline="-460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700" spc="30" dirty="0" baseline="-20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454" dirty="0"/>
          </a:p>
        </p:txBody>
      </p:sp>
      <p:sp>
        <p:nvSpPr>
          <p:cNvPr id="473" name="textbox 473"/>
          <p:cNvSpPr/>
          <p:nvPr/>
        </p:nvSpPr>
        <p:spPr>
          <a:xfrm>
            <a:off x="1101764" y="1889488"/>
            <a:ext cx="521969" cy="1346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55"/>
              </a:lnSpc>
              <a:tabLst/>
            </a:pPr>
            <a:r>
              <a:rPr sz="7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900" spc="70" dirty="0" baseline="-460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5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7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70" dirty="0" baseline="-460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700" spc="30" dirty="0" baseline="-20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54" dirty="0"/>
          </a:p>
        </p:txBody>
      </p:sp>
      <p:sp>
        <p:nvSpPr>
          <p:cNvPr id="474" name="textbox 474"/>
          <p:cNvSpPr/>
          <p:nvPr/>
        </p:nvSpPr>
        <p:spPr>
          <a:xfrm>
            <a:off x="1101764" y="3153253"/>
            <a:ext cx="521969" cy="1346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55"/>
              </a:lnSpc>
              <a:tabLst/>
            </a:pPr>
            <a:r>
              <a:rPr sz="7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900" spc="70" dirty="0" baseline="-460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7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70" dirty="0" baseline="-460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700" spc="30" dirty="0" baseline="-20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454" dirty="0"/>
          </a:p>
        </p:txBody>
      </p:sp>
      <p:sp>
        <p:nvSpPr>
          <p:cNvPr id="475" name="rect"/>
          <p:cNvSpPr/>
          <p:nvPr/>
        </p:nvSpPr>
        <p:spPr>
          <a:xfrm>
            <a:off x="3469143" y="958265"/>
            <a:ext cx="167755" cy="167768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476" name="table 476"/>
          <p:cNvGraphicFramePr>
            <a:graphicFrameLocks noGrp="1"/>
          </p:cNvGraphicFramePr>
          <p:nvPr/>
        </p:nvGraphicFramePr>
        <p:xfrm>
          <a:off x="3468326" y="914067"/>
          <a:ext cx="168909" cy="212725"/>
        </p:xfrm>
        <a:graphic>
          <a:graphicData uri="http://schemas.openxmlformats.org/drawingml/2006/table">
            <a:tbl>
              <a:tblPr/>
              <a:tblGrid>
                <a:gridCol w="168909"/>
              </a:tblGrid>
              <a:tr h="212725">
                <a:tc>
                  <a:txBody>
                    <a:bodyPr/>
                    <a:lstStyle/>
                    <a:p>
                      <a:pPr marL="76382" algn="l" rtl="0" eaLnBrk="0">
                        <a:lnSpc>
                          <a:spcPct val="97000"/>
                        </a:lnSpc>
                        <a:tabLst/>
                      </a:pPr>
                      <a:r>
                        <a:rPr sz="200" spc="2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endParaRPr lang="Arial" altLang="Arial" sz="200" dirty="0"/>
                    </a:p>
                  </a:txBody>
                  <a:tcPr marL="0" marR="0" marT="31" marB="0" vert="horz">
                    <a:lnL>
                      <a:noFill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77" name="rect"/>
          <p:cNvSpPr/>
          <p:nvPr/>
        </p:nvSpPr>
        <p:spPr>
          <a:xfrm>
            <a:off x="1596351" y="2222030"/>
            <a:ext cx="167755" cy="167768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78" name="picture 47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596351" y="2222030"/>
            <a:ext cx="167755" cy="167768"/>
          </a:xfrm>
          <a:prstGeom prst="rect">
            <a:avLst/>
          </a:prstGeom>
        </p:spPr>
      </p:pic>
      <p:graphicFrame>
        <p:nvGraphicFramePr>
          <p:cNvPr id="479" name="table 479"/>
          <p:cNvGraphicFramePr>
            <a:graphicFrameLocks noGrp="1"/>
          </p:cNvGraphicFramePr>
          <p:nvPr/>
        </p:nvGraphicFramePr>
        <p:xfrm>
          <a:off x="1595534" y="2177832"/>
          <a:ext cx="168909" cy="212725"/>
        </p:xfrm>
        <a:graphic>
          <a:graphicData uri="http://schemas.openxmlformats.org/drawingml/2006/table">
            <a:tbl>
              <a:tblPr/>
              <a:tblGrid>
                <a:gridCol w="168909"/>
              </a:tblGrid>
              <a:tr h="212725">
                <a:tc>
                  <a:txBody>
                    <a:bodyPr/>
                    <a:lstStyle/>
                    <a:p>
                      <a:pPr marL="76383" algn="l" rtl="0" eaLnBrk="0">
                        <a:lnSpc>
                          <a:spcPct val="97000"/>
                        </a:lnSpc>
                        <a:tabLst/>
                      </a:pPr>
                      <a:r>
                        <a:rPr sz="200" spc="2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endParaRPr lang="Arial" altLang="Arial" sz="200" dirty="0"/>
                    </a:p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52439" algn="l" rtl="0" eaLnBrk="0">
                        <a:lnSpc>
                          <a:spcPct val="97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31" marB="0" vert="horz">
                    <a:lnL>
                      <a:noFill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80" name="rect"/>
          <p:cNvSpPr/>
          <p:nvPr/>
        </p:nvSpPr>
        <p:spPr>
          <a:xfrm>
            <a:off x="3469143" y="2222029"/>
            <a:ext cx="167755" cy="167768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81" name="picture 48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3469143" y="2222029"/>
            <a:ext cx="167755" cy="167768"/>
          </a:xfrm>
          <a:prstGeom prst="rect">
            <a:avLst/>
          </a:prstGeom>
        </p:spPr>
      </p:pic>
      <p:graphicFrame>
        <p:nvGraphicFramePr>
          <p:cNvPr id="482" name="table 482"/>
          <p:cNvGraphicFramePr>
            <a:graphicFrameLocks noGrp="1"/>
          </p:cNvGraphicFramePr>
          <p:nvPr/>
        </p:nvGraphicFramePr>
        <p:xfrm>
          <a:off x="3468326" y="2177832"/>
          <a:ext cx="168909" cy="212725"/>
        </p:xfrm>
        <a:graphic>
          <a:graphicData uri="http://schemas.openxmlformats.org/drawingml/2006/table">
            <a:tbl>
              <a:tblPr/>
              <a:tblGrid>
                <a:gridCol w="168909"/>
              </a:tblGrid>
              <a:tr h="212725">
                <a:tc>
                  <a:txBody>
                    <a:bodyPr/>
                    <a:lstStyle/>
                    <a:p>
                      <a:pPr marL="76382" algn="l" rtl="0" eaLnBrk="0">
                        <a:lnSpc>
                          <a:spcPct val="97000"/>
                        </a:lnSpc>
                        <a:tabLst/>
                      </a:pPr>
                      <a:r>
                        <a:rPr sz="200" spc="2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endParaRPr lang="Arial" altLang="Arial" sz="200" dirty="0"/>
                    </a:p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52439" algn="l" rtl="0" eaLnBrk="0">
                        <a:lnSpc>
                          <a:spcPct val="97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31" marB="0" vert="horz">
                    <a:lnL>
                      <a:noFill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83" name="rect"/>
          <p:cNvSpPr/>
          <p:nvPr/>
        </p:nvSpPr>
        <p:spPr>
          <a:xfrm>
            <a:off x="1931863" y="2222030"/>
            <a:ext cx="167755" cy="167768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84" name="picture 48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1931863" y="2222030"/>
            <a:ext cx="167755" cy="167768"/>
          </a:xfrm>
          <a:prstGeom prst="rect">
            <a:avLst/>
          </a:prstGeom>
        </p:spPr>
      </p:pic>
      <p:graphicFrame>
        <p:nvGraphicFramePr>
          <p:cNvPr id="485" name="table 485"/>
          <p:cNvGraphicFramePr>
            <a:graphicFrameLocks noGrp="1"/>
          </p:cNvGraphicFramePr>
          <p:nvPr/>
        </p:nvGraphicFramePr>
        <p:xfrm>
          <a:off x="1931046" y="2177931"/>
          <a:ext cx="168910" cy="212089"/>
        </p:xfrm>
        <a:graphic>
          <a:graphicData uri="http://schemas.openxmlformats.org/drawingml/2006/table">
            <a:tbl>
              <a:tblPr/>
              <a:tblGrid>
                <a:gridCol w="168910"/>
              </a:tblGrid>
              <a:tr h="212089">
                <a:tc>
                  <a:txBody>
                    <a:bodyPr/>
                    <a:lstStyle/>
                    <a:p>
                      <a:pPr marL="75860" algn="l" rtl="0" eaLnBrk="0">
                        <a:lnSpc>
                          <a:spcPct val="96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00" spc="2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lang="Arial" altLang="Arial" sz="200" dirty="0"/>
                    </a:p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52440" algn="l" rtl="0" eaLnBrk="0">
                        <a:lnSpc>
                          <a:spcPct val="97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237" marB="0" vert="horz">
                    <a:lnL>
                      <a:noFill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86" name="rect"/>
          <p:cNvSpPr/>
          <p:nvPr/>
        </p:nvSpPr>
        <p:spPr>
          <a:xfrm>
            <a:off x="3804654" y="958265"/>
            <a:ext cx="167755" cy="167768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487" name="table 487"/>
          <p:cNvGraphicFramePr>
            <a:graphicFrameLocks noGrp="1"/>
          </p:cNvGraphicFramePr>
          <p:nvPr/>
        </p:nvGraphicFramePr>
        <p:xfrm>
          <a:off x="3803837" y="914165"/>
          <a:ext cx="168909" cy="212089"/>
        </p:xfrm>
        <a:graphic>
          <a:graphicData uri="http://schemas.openxmlformats.org/drawingml/2006/table">
            <a:tbl>
              <a:tblPr/>
              <a:tblGrid>
                <a:gridCol w="168909"/>
              </a:tblGrid>
              <a:tr h="212089">
                <a:tc>
                  <a:txBody>
                    <a:bodyPr/>
                    <a:lstStyle/>
                    <a:p>
                      <a:pPr marL="75860" algn="l" rtl="0" eaLnBrk="0">
                        <a:lnSpc>
                          <a:spcPct val="96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00" spc="2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lang="Arial" altLang="Arial" sz="200" dirty="0"/>
                    </a:p>
                  </a:txBody>
                  <a:tcPr marL="0" marR="0" marT="237" marB="0" vert="horz">
                    <a:lnL>
                      <a:noFill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88" name="rect"/>
          <p:cNvSpPr/>
          <p:nvPr/>
        </p:nvSpPr>
        <p:spPr>
          <a:xfrm>
            <a:off x="3804654" y="2222029"/>
            <a:ext cx="167755" cy="167768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89" name="picture 48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3804654" y="2222029"/>
            <a:ext cx="167755" cy="167768"/>
          </a:xfrm>
          <a:prstGeom prst="rect">
            <a:avLst/>
          </a:prstGeom>
        </p:spPr>
      </p:pic>
      <p:graphicFrame>
        <p:nvGraphicFramePr>
          <p:cNvPr id="490" name="table 490"/>
          <p:cNvGraphicFramePr>
            <a:graphicFrameLocks noGrp="1"/>
          </p:cNvGraphicFramePr>
          <p:nvPr/>
        </p:nvGraphicFramePr>
        <p:xfrm>
          <a:off x="3803837" y="2177930"/>
          <a:ext cx="168909" cy="212089"/>
        </p:xfrm>
        <a:graphic>
          <a:graphicData uri="http://schemas.openxmlformats.org/drawingml/2006/table">
            <a:tbl>
              <a:tblPr/>
              <a:tblGrid>
                <a:gridCol w="168909"/>
              </a:tblGrid>
              <a:tr h="212089">
                <a:tc>
                  <a:txBody>
                    <a:bodyPr/>
                    <a:lstStyle/>
                    <a:p>
                      <a:pPr marL="75860" algn="l" rtl="0" eaLnBrk="0">
                        <a:lnSpc>
                          <a:spcPct val="96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00" spc="2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lang="Arial" altLang="Arial" sz="200" dirty="0"/>
                    </a:p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52439" algn="l" rtl="0" eaLnBrk="0">
                        <a:lnSpc>
                          <a:spcPct val="97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237" marB="0" vert="horz">
                    <a:lnL>
                      <a:noFill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91" name="path"/>
          <p:cNvSpPr/>
          <p:nvPr/>
        </p:nvSpPr>
        <p:spPr>
          <a:xfrm>
            <a:off x="1427748" y="957448"/>
            <a:ext cx="1634" cy="840476"/>
          </a:xfrm>
          <a:custGeom>
            <a:avLst/>
            <a:gdLst/>
            <a:ahLst/>
            <a:cxnLst/>
            <a:rect l="0" t="0" r="0" b="0"/>
            <a:pathLst>
              <a:path w="2" h="1323">
                <a:moveTo>
                  <a:pt x="1" y="1"/>
                </a:moveTo>
                <a:lnTo>
                  <a:pt x="1" y="1322"/>
                </a:lnTo>
              </a:path>
            </a:pathLst>
          </a:custGeom>
          <a:noFill/>
          <a:ln w="1634" cap="sq">
            <a:round/>
            <a:solidFill>
              <a:srgbClr val="262626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92" name="textbox 492"/>
          <p:cNvSpPr/>
          <p:nvPr/>
        </p:nvSpPr>
        <p:spPr>
          <a:xfrm>
            <a:off x="1427748" y="957448"/>
            <a:ext cx="169545" cy="1784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3000"/>
              </a:lnSpc>
              <a:tabLst/>
            </a:pPr>
            <a:endParaRPr lang="Arial" altLang="Arial" sz="400" dirty="0"/>
          </a:p>
          <a:p>
            <a:pPr marL="52444" algn="l" rtl="0" eaLnBrk="0">
              <a:lnSpc>
                <a:spcPct val="97000"/>
              </a:lnSpc>
              <a:spcBef>
                <a:spcPts val="2"/>
              </a:spcBef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graphicFrame>
        <p:nvGraphicFramePr>
          <p:cNvPr id="493" name="table 493"/>
          <p:cNvGraphicFramePr>
            <a:graphicFrameLocks noGrp="1"/>
          </p:cNvGraphicFramePr>
          <p:nvPr/>
        </p:nvGraphicFramePr>
        <p:xfrm>
          <a:off x="1595517" y="957448"/>
          <a:ext cx="168910" cy="168910"/>
        </p:xfrm>
        <a:graphic>
          <a:graphicData uri="http://schemas.openxmlformats.org/drawingml/2006/table">
            <a:tbl>
              <a:tblPr/>
              <a:tblGrid>
                <a:gridCol w="168910"/>
              </a:tblGrid>
              <a:tr h="16891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444" algn="l" rtl="0" eaLnBrk="0">
                        <a:lnSpc>
                          <a:spcPct val="97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>
                      <a:noFill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94" name="picture 49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1763285" y="957448"/>
            <a:ext cx="169402" cy="169402"/>
          </a:xfrm>
          <a:prstGeom prst="rect">
            <a:avLst/>
          </a:prstGeom>
        </p:spPr>
      </p:pic>
      <p:graphicFrame>
        <p:nvGraphicFramePr>
          <p:cNvPr id="495" name="table 495"/>
          <p:cNvGraphicFramePr>
            <a:graphicFrameLocks noGrp="1"/>
          </p:cNvGraphicFramePr>
          <p:nvPr/>
        </p:nvGraphicFramePr>
        <p:xfrm>
          <a:off x="1931054" y="957448"/>
          <a:ext cx="168910" cy="168910"/>
        </p:xfrm>
        <a:graphic>
          <a:graphicData uri="http://schemas.openxmlformats.org/drawingml/2006/table">
            <a:tbl>
              <a:tblPr/>
              <a:tblGrid>
                <a:gridCol w="168910"/>
              </a:tblGrid>
              <a:tr h="16891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443" algn="l" rtl="0" eaLnBrk="0">
                        <a:lnSpc>
                          <a:spcPct val="97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>
                      <a:noFill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6" name="textbox 496"/>
          <p:cNvSpPr/>
          <p:nvPr/>
        </p:nvSpPr>
        <p:spPr>
          <a:xfrm>
            <a:off x="2098822" y="957448"/>
            <a:ext cx="169545" cy="1784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3000"/>
              </a:lnSpc>
              <a:tabLst/>
            </a:pPr>
            <a:endParaRPr lang="Arial" altLang="Arial" sz="400" dirty="0"/>
          </a:p>
          <a:p>
            <a:pPr marL="52444" algn="l" rtl="0" eaLnBrk="0">
              <a:lnSpc>
                <a:spcPct val="97000"/>
              </a:lnSpc>
              <a:spcBef>
                <a:spcPts val="2"/>
              </a:spcBef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497" name="rect"/>
          <p:cNvSpPr/>
          <p:nvPr/>
        </p:nvSpPr>
        <p:spPr>
          <a:xfrm>
            <a:off x="3300570" y="2221212"/>
            <a:ext cx="1634" cy="840476"/>
          </a:xfrm>
          <a:prstGeom prst="rect">
            <a:avLst/>
          </a:prstGeom>
          <a:solidFill>
            <a:srgbClr val="2626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98" name="picture 49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3300570" y="2556749"/>
            <a:ext cx="169390" cy="169402"/>
          </a:xfrm>
          <a:prstGeom prst="rect">
            <a:avLst/>
          </a:prstGeom>
        </p:spPr>
      </p:pic>
      <p:pic>
        <p:nvPicPr>
          <p:cNvPr id="499" name="picture 49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3971593" y="2556749"/>
            <a:ext cx="169390" cy="169402"/>
          </a:xfrm>
          <a:prstGeom prst="rect">
            <a:avLst/>
          </a:prstGeom>
        </p:spPr>
      </p:pic>
      <p:sp>
        <p:nvSpPr>
          <p:cNvPr id="500" name="textbox 500"/>
          <p:cNvSpPr/>
          <p:nvPr/>
        </p:nvSpPr>
        <p:spPr>
          <a:xfrm>
            <a:off x="3340310" y="261311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01" name="picture 50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3300570" y="2556749"/>
            <a:ext cx="169390" cy="169402"/>
          </a:xfrm>
          <a:prstGeom prst="rect">
            <a:avLst/>
          </a:prstGeom>
        </p:spPr>
      </p:pic>
      <p:sp>
        <p:nvSpPr>
          <p:cNvPr id="502" name="textbox 502"/>
          <p:cNvSpPr/>
          <p:nvPr/>
        </p:nvSpPr>
        <p:spPr>
          <a:xfrm>
            <a:off x="3340310" y="261311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03" name="picture 50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3300570" y="2556749"/>
            <a:ext cx="169390" cy="169402"/>
          </a:xfrm>
          <a:prstGeom prst="rect">
            <a:avLst/>
          </a:prstGeom>
        </p:spPr>
      </p:pic>
      <p:sp>
        <p:nvSpPr>
          <p:cNvPr id="504" name="textbox 504"/>
          <p:cNvSpPr/>
          <p:nvPr/>
        </p:nvSpPr>
        <p:spPr>
          <a:xfrm>
            <a:off x="3340310" y="261311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05" name="picture 50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3300570" y="2556749"/>
            <a:ext cx="169390" cy="169402"/>
          </a:xfrm>
          <a:prstGeom prst="rect">
            <a:avLst/>
          </a:prstGeom>
        </p:spPr>
      </p:pic>
      <p:sp>
        <p:nvSpPr>
          <p:cNvPr id="506" name="rect"/>
          <p:cNvSpPr/>
          <p:nvPr/>
        </p:nvSpPr>
        <p:spPr>
          <a:xfrm>
            <a:off x="3300570" y="957448"/>
            <a:ext cx="1634" cy="840476"/>
          </a:xfrm>
          <a:prstGeom prst="rect">
            <a:avLst/>
          </a:prstGeom>
          <a:solidFill>
            <a:srgbClr val="2626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507" name="picture 50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3300570" y="1460753"/>
            <a:ext cx="169390" cy="169402"/>
          </a:xfrm>
          <a:prstGeom prst="rect">
            <a:avLst/>
          </a:prstGeom>
        </p:spPr>
      </p:pic>
      <p:pic>
        <p:nvPicPr>
          <p:cNvPr id="508" name="picture 50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3300570" y="957448"/>
            <a:ext cx="169390" cy="169402"/>
          </a:xfrm>
          <a:prstGeom prst="rect">
            <a:avLst/>
          </a:prstGeom>
        </p:spPr>
      </p:pic>
      <p:sp>
        <p:nvSpPr>
          <p:cNvPr id="509" name="textbox 509"/>
          <p:cNvSpPr/>
          <p:nvPr/>
        </p:nvSpPr>
        <p:spPr>
          <a:xfrm>
            <a:off x="3340310" y="1013811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10" name="picture 51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3300570" y="957448"/>
            <a:ext cx="169390" cy="169402"/>
          </a:xfrm>
          <a:prstGeom prst="rect">
            <a:avLst/>
          </a:prstGeom>
        </p:spPr>
      </p:pic>
      <p:pic>
        <p:nvPicPr>
          <p:cNvPr id="511" name="picture 51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3300570" y="2388981"/>
            <a:ext cx="169390" cy="169402"/>
          </a:xfrm>
          <a:prstGeom prst="rect">
            <a:avLst/>
          </a:prstGeom>
        </p:spPr>
      </p:pic>
      <p:sp>
        <p:nvSpPr>
          <p:cNvPr id="512" name="textbox 512"/>
          <p:cNvSpPr/>
          <p:nvPr/>
        </p:nvSpPr>
        <p:spPr>
          <a:xfrm>
            <a:off x="3340310" y="244534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13" name="picture 5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3300570" y="2388981"/>
            <a:ext cx="169390" cy="169402"/>
          </a:xfrm>
          <a:prstGeom prst="rect">
            <a:avLst/>
          </a:prstGeom>
        </p:spPr>
      </p:pic>
      <p:sp>
        <p:nvSpPr>
          <p:cNvPr id="514" name="textbox 514"/>
          <p:cNvSpPr/>
          <p:nvPr/>
        </p:nvSpPr>
        <p:spPr>
          <a:xfrm>
            <a:off x="3340310" y="244534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15" name="picture 51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3300570" y="2388981"/>
            <a:ext cx="169390" cy="169402"/>
          </a:xfrm>
          <a:prstGeom prst="rect">
            <a:avLst/>
          </a:prstGeom>
        </p:spPr>
      </p:pic>
      <p:pic>
        <p:nvPicPr>
          <p:cNvPr id="516" name="picture 51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3971593" y="1460753"/>
            <a:ext cx="169390" cy="169402"/>
          </a:xfrm>
          <a:prstGeom prst="rect">
            <a:avLst/>
          </a:prstGeom>
        </p:spPr>
      </p:pic>
      <p:pic>
        <p:nvPicPr>
          <p:cNvPr id="517" name="picture 51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3971593" y="2388981"/>
            <a:ext cx="169390" cy="169402"/>
          </a:xfrm>
          <a:prstGeom prst="rect">
            <a:avLst/>
          </a:prstGeom>
        </p:spPr>
      </p:pic>
      <p:sp>
        <p:nvSpPr>
          <p:cNvPr id="518" name="textbox 518"/>
          <p:cNvSpPr/>
          <p:nvPr/>
        </p:nvSpPr>
        <p:spPr>
          <a:xfrm>
            <a:off x="4011333" y="261311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19" name="picture 519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21600000">
            <a:off x="3971593" y="2556749"/>
            <a:ext cx="169390" cy="169402"/>
          </a:xfrm>
          <a:prstGeom prst="rect">
            <a:avLst/>
          </a:prstGeom>
        </p:spPr>
      </p:pic>
      <p:sp>
        <p:nvSpPr>
          <p:cNvPr id="520" name="textbox 520"/>
          <p:cNvSpPr/>
          <p:nvPr/>
        </p:nvSpPr>
        <p:spPr>
          <a:xfrm>
            <a:off x="4011333" y="261311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21" name="picture 521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21600000">
            <a:off x="3971593" y="2556749"/>
            <a:ext cx="169390" cy="169402"/>
          </a:xfrm>
          <a:prstGeom prst="rect">
            <a:avLst/>
          </a:prstGeom>
        </p:spPr>
      </p:pic>
      <p:sp>
        <p:nvSpPr>
          <p:cNvPr id="522" name="textbox 522"/>
          <p:cNvSpPr/>
          <p:nvPr/>
        </p:nvSpPr>
        <p:spPr>
          <a:xfrm>
            <a:off x="4011333" y="261311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23" name="picture 523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21600000">
            <a:off x="3971593" y="2556749"/>
            <a:ext cx="169390" cy="169402"/>
          </a:xfrm>
          <a:prstGeom prst="rect">
            <a:avLst/>
          </a:prstGeom>
        </p:spPr>
      </p:pic>
      <p:pic>
        <p:nvPicPr>
          <p:cNvPr id="524" name="picture 52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21600000">
            <a:off x="3971593" y="957448"/>
            <a:ext cx="169390" cy="169402"/>
          </a:xfrm>
          <a:prstGeom prst="rect">
            <a:avLst/>
          </a:prstGeom>
        </p:spPr>
      </p:pic>
      <p:sp>
        <p:nvSpPr>
          <p:cNvPr id="525" name="textbox 525"/>
          <p:cNvSpPr/>
          <p:nvPr/>
        </p:nvSpPr>
        <p:spPr>
          <a:xfrm>
            <a:off x="4011333" y="1013811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26" name="picture 52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21600000">
            <a:off x="3971593" y="957448"/>
            <a:ext cx="169390" cy="169402"/>
          </a:xfrm>
          <a:prstGeom prst="rect">
            <a:avLst/>
          </a:prstGeom>
        </p:spPr>
      </p:pic>
      <p:pic>
        <p:nvPicPr>
          <p:cNvPr id="527" name="picture 527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rot="21600000">
            <a:off x="3300570" y="1125216"/>
            <a:ext cx="169390" cy="169402"/>
          </a:xfrm>
          <a:prstGeom prst="rect">
            <a:avLst/>
          </a:prstGeom>
        </p:spPr>
      </p:pic>
      <p:sp>
        <p:nvSpPr>
          <p:cNvPr id="528" name="textbox 528"/>
          <p:cNvSpPr/>
          <p:nvPr/>
        </p:nvSpPr>
        <p:spPr>
          <a:xfrm>
            <a:off x="4011333" y="244534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29" name="picture 529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21600000">
            <a:off x="3971593" y="2388981"/>
            <a:ext cx="169390" cy="169402"/>
          </a:xfrm>
          <a:prstGeom prst="rect">
            <a:avLst/>
          </a:prstGeom>
        </p:spPr>
      </p:pic>
      <p:sp>
        <p:nvSpPr>
          <p:cNvPr id="530" name="textbox 530"/>
          <p:cNvSpPr/>
          <p:nvPr/>
        </p:nvSpPr>
        <p:spPr>
          <a:xfrm>
            <a:off x="4011333" y="244534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31" name="picture 531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21600000">
            <a:off x="3971593" y="2388981"/>
            <a:ext cx="169390" cy="169402"/>
          </a:xfrm>
          <a:prstGeom prst="rect">
            <a:avLst/>
          </a:prstGeom>
        </p:spPr>
      </p:pic>
      <p:pic>
        <p:nvPicPr>
          <p:cNvPr id="532" name="picture 532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 rot="21600000">
            <a:off x="3971593" y="1125216"/>
            <a:ext cx="169390" cy="169402"/>
          </a:xfrm>
          <a:prstGeom prst="rect">
            <a:avLst/>
          </a:prstGeom>
        </p:spPr>
      </p:pic>
      <p:pic>
        <p:nvPicPr>
          <p:cNvPr id="533" name="picture 533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 rot="21600000">
            <a:off x="3971593" y="2724518"/>
            <a:ext cx="169390" cy="169402"/>
          </a:xfrm>
          <a:prstGeom prst="rect">
            <a:avLst/>
          </a:prstGeom>
        </p:spPr>
      </p:pic>
      <p:sp>
        <p:nvSpPr>
          <p:cNvPr id="534" name="textbox 534"/>
          <p:cNvSpPr/>
          <p:nvPr/>
        </p:nvSpPr>
        <p:spPr>
          <a:xfrm>
            <a:off x="4011333" y="2780881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35" name="picture 535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21600000">
            <a:off x="3971593" y="2724518"/>
            <a:ext cx="169390" cy="169402"/>
          </a:xfrm>
          <a:prstGeom prst="rect">
            <a:avLst/>
          </a:prstGeom>
        </p:spPr>
      </p:pic>
      <p:sp>
        <p:nvSpPr>
          <p:cNvPr id="536" name="textbox 536"/>
          <p:cNvSpPr/>
          <p:nvPr/>
        </p:nvSpPr>
        <p:spPr>
          <a:xfrm>
            <a:off x="4011333" y="2780881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37" name="picture 537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rot="21600000">
            <a:off x="3971593" y="2724518"/>
            <a:ext cx="169390" cy="169402"/>
          </a:xfrm>
          <a:prstGeom prst="rect">
            <a:avLst/>
          </a:prstGeom>
        </p:spPr>
      </p:pic>
      <p:pic>
        <p:nvPicPr>
          <p:cNvPr id="538" name="picture 538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rot="21600000">
            <a:off x="3300570" y="2724518"/>
            <a:ext cx="169390" cy="169402"/>
          </a:xfrm>
          <a:prstGeom prst="rect">
            <a:avLst/>
          </a:prstGeom>
        </p:spPr>
      </p:pic>
      <p:sp>
        <p:nvSpPr>
          <p:cNvPr id="539" name="textbox 539"/>
          <p:cNvSpPr/>
          <p:nvPr/>
        </p:nvSpPr>
        <p:spPr>
          <a:xfrm>
            <a:off x="3340310" y="2780881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40" name="picture 540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 rot="21600000">
            <a:off x="3300570" y="2724518"/>
            <a:ext cx="169390" cy="169402"/>
          </a:xfrm>
          <a:prstGeom prst="rect">
            <a:avLst/>
          </a:prstGeom>
        </p:spPr>
      </p:pic>
      <p:sp>
        <p:nvSpPr>
          <p:cNvPr id="541" name="textbox 541"/>
          <p:cNvSpPr/>
          <p:nvPr/>
        </p:nvSpPr>
        <p:spPr>
          <a:xfrm>
            <a:off x="3340310" y="2780881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42" name="picture 542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 rot="21600000">
            <a:off x="3300570" y="2724518"/>
            <a:ext cx="169390" cy="169402"/>
          </a:xfrm>
          <a:prstGeom prst="rect">
            <a:avLst/>
          </a:prstGeom>
        </p:spPr>
      </p:pic>
      <p:pic>
        <p:nvPicPr>
          <p:cNvPr id="543" name="picture 543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 rot="21600000">
            <a:off x="3300570" y="2221212"/>
            <a:ext cx="169390" cy="169402"/>
          </a:xfrm>
          <a:prstGeom prst="rect">
            <a:avLst/>
          </a:prstGeom>
        </p:spPr>
      </p:pic>
      <p:sp>
        <p:nvSpPr>
          <p:cNvPr id="544" name="textbox 544"/>
          <p:cNvSpPr/>
          <p:nvPr/>
        </p:nvSpPr>
        <p:spPr>
          <a:xfrm>
            <a:off x="3340310" y="227757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45" name="picture 545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 rot="21600000">
            <a:off x="3300570" y="2221212"/>
            <a:ext cx="169390" cy="169402"/>
          </a:xfrm>
          <a:prstGeom prst="rect">
            <a:avLst/>
          </a:prstGeom>
        </p:spPr>
      </p:pic>
      <p:sp>
        <p:nvSpPr>
          <p:cNvPr id="546" name="textbox 546"/>
          <p:cNvSpPr/>
          <p:nvPr/>
        </p:nvSpPr>
        <p:spPr>
          <a:xfrm>
            <a:off x="3340310" y="227757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47" name="picture 547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 rot="21600000">
            <a:off x="3300570" y="2221212"/>
            <a:ext cx="169390" cy="169402"/>
          </a:xfrm>
          <a:prstGeom prst="rect">
            <a:avLst/>
          </a:prstGeom>
        </p:spPr>
      </p:pic>
      <p:pic>
        <p:nvPicPr>
          <p:cNvPr id="548" name="picture 548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 rot="21600000">
            <a:off x="3971593" y="2221212"/>
            <a:ext cx="169390" cy="169402"/>
          </a:xfrm>
          <a:prstGeom prst="rect">
            <a:avLst/>
          </a:prstGeom>
        </p:spPr>
      </p:pic>
      <p:sp>
        <p:nvSpPr>
          <p:cNvPr id="549" name="textbox 549"/>
          <p:cNvSpPr/>
          <p:nvPr/>
        </p:nvSpPr>
        <p:spPr>
          <a:xfrm>
            <a:off x="4011333" y="227757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50" name="picture 550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 rot="21600000">
            <a:off x="3971593" y="2221212"/>
            <a:ext cx="169390" cy="169402"/>
          </a:xfrm>
          <a:prstGeom prst="rect">
            <a:avLst/>
          </a:prstGeom>
        </p:spPr>
      </p:pic>
      <p:sp>
        <p:nvSpPr>
          <p:cNvPr id="551" name="textbox 551"/>
          <p:cNvSpPr/>
          <p:nvPr/>
        </p:nvSpPr>
        <p:spPr>
          <a:xfrm>
            <a:off x="4011333" y="227757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52" name="picture 552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 rot="21600000">
            <a:off x="3971593" y="2221212"/>
            <a:ext cx="169390" cy="169402"/>
          </a:xfrm>
          <a:prstGeom prst="rect">
            <a:avLst/>
          </a:prstGeom>
        </p:spPr>
      </p:pic>
      <p:sp>
        <p:nvSpPr>
          <p:cNvPr id="553" name="textbox 553"/>
          <p:cNvSpPr/>
          <p:nvPr/>
        </p:nvSpPr>
        <p:spPr>
          <a:xfrm>
            <a:off x="4011333" y="227757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54" name="picture 554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 rot="21600000">
            <a:off x="3971593" y="2221212"/>
            <a:ext cx="169390" cy="169402"/>
          </a:xfrm>
          <a:prstGeom prst="rect">
            <a:avLst/>
          </a:prstGeom>
        </p:spPr>
      </p:pic>
      <p:sp>
        <p:nvSpPr>
          <p:cNvPr id="555" name="textbox 555"/>
          <p:cNvSpPr/>
          <p:nvPr/>
        </p:nvSpPr>
        <p:spPr>
          <a:xfrm>
            <a:off x="3340310" y="227757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56" name="picture 556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 rot="21600000">
            <a:off x="3300570" y="2221212"/>
            <a:ext cx="169390" cy="169402"/>
          </a:xfrm>
          <a:prstGeom prst="rect">
            <a:avLst/>
          </a:prstGeom>
        </p:spPr>
      </p:pic>
      <p:pic>
        <p:nvPicPr>
          <p:cNvPr id="557" name="picture 557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 rot="21600000">
            <a:off x="3971593" y="1292985"/>
            <a:ext cx="169390" cy="169402"/>
          </a:xfrm>
          <a:prstGeom prst="rect">
            <a:avLst/>
          </a:prstGeom>
        </p:spPr>
      </p:pic>
      <p:pic>
        <p:nvPicPr>
          <p:cNvPr id="558" name="picture 558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 rot="21600000">
            <a:off x="3300570" y="1292985"/>
            <a:ext cx="169390" cy="169402"/>
          </a:xfrm>
          <a:prstGeom prst="rect">
            <a:avLst/>
          </a:prstGeom>
        </p:spPr>
      </p:pic>
      <p:pic>
        <p:nvPicPr>
          <p:cNvPr id="559" name="picture 559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 rot="21600000">
            <a:off x="3636081" y="1125216"/>
            <a:ext cx="169389" cy="169402"/>
          </a:xfrm>
          <a:prstGeom prst="rect">
            <a:avLst/>
          </a:prstGeom>
        </p:spPr>
      </p:pic>
      <p:pic>
        <p:nvPicPr>
          <p:cNvPr id="560" name="picture 560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 rot="21600000">
            <a:off x="3636081" y="2388981"/>
            <a:ext cx="169389" cy="169402"/>
          </a:xfrm>
          <a:prstGeom prst="rect">
            <a:avLst/>
          </a:prstGeom>
        </p:spPr>
      </p:pic>
      <p:sp>
        <p:nvSpPr>
          <p:cNvPr id="561" name="rect"/>
          <p:cNvSpPr/>
          <p:nvPr/>
        </p:nvSpPr>
        <p:spPr>
          <a:xfrm>
            <a:off x="3636081" y="957448"/>
            <a:ext cx="169389" cy="169402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62" name="textbox 562"/>
          <p:cNvSpPr/>
          <p:nvPr/>
        </p:nvSpPr>
        <p:spPr>
          <a:xfrm>
            <a:off x="3675821" y="1013811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63" name="picture 563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 rot="21600000">
            <a:off x="3636081" y="957448"/>
            <a:ext cx="169389" cy="169402"/>
          </a:xfrm>
          <a:prstGeom prst="rect">
            <a:avLst/>
          </a:prstGeom>
        </p:spPr>
      </p:pic>
      <p:pic>
        <p:nvPicPr>
          <p:cNvPr id="564" name="picture 564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 rot="21600000">
            <a:off x="3636081" y="1460753"/>
            <a:ext cx="169389" cy="169402"/>
          </a:xfrm>
          <a:prstGeom prst="rect">
            <a:avLst/>
          </a:prstGeom>
        </p:spPr>
      </p:pic>
      <p:pic>
        <p:nvPicPr>
          <p:cNvPr id="565" name="picture 565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 rot="21600000">
            <a:off x="1763290" y="2388981"/>
            <a:ext cx="169389" cy="169402"/>
          </a:xfrm>
          <a:prstGeom prst="rect">
            <a:avLst/>
          </a:prstGeom>
        </p:spPr>
      </p:pic>
      <p:sp>
        <p:nvSpPr>
          <p:cNvPr id="566" name="rect"/>
          <p:cNvSpPr/>
          <p:nvPr/>
        </p:nvSpPr>
        <p:spPr>
          <a:xfrm>
            <a:off x="1427778" y="2221213"/>
            <a:ext cx="1633" cy="840476"/>
          </a:xfrm>
          <a:prstGeom prst="rect">
            <a:avLst/>
          </a:prstGeom>
          <a:solidFill>
            <a:srgbClr val="2626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567" name="picture 567"/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 rot="21600000">
            <a:off x="1427778" y="2388981"/>
            <a:ext cx="169389" cy="169402"/>
          </a:xfrm>
          <a:prstGeom prst="rect">
            <a:avLst/>
          </a:prstGeom>
        </p:spPr>
      </p:pic>
      <p:sp>
        <p:nvSpPr>
          <p:cNvPr id="568" name="textbox 568"/>
          <p:cNvSpPr/>
          <p:nvPr/>
        </p:nvSpPr>
        <p:spPr>
          <a:xfrm>
            <a:off x="1467518" y="244534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69" name="picture 569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 rot="21600000">
            <a:off x="1427778" y="2388981"/>
            <a:ext cx="169389" cy="169402"/>
          </a:xfrm>
          <a:prstGeom prst="rect">
            <a:avLst/>
          </a:prstGeom>
        </p:spPr>
      </p:pic>
      <p:pic>
        <p:nvPicPr>
          <p:cNvPr id="570" name="picture 570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 rot="21600000">
            <a:off x="3636081" y="2556749"/>
            <a:ext cx="169389" cy="169402"/>
          </a:xfrm>
          <a:prstGeom prst="rect">
            <a:avLst/>
          </a:prstGeom>
        </p:spPr>
      </p:pic>
      <p:sp>
        <p:nvSpPr>
          <p:cNvPr id="571" name="textbox 571"/>
          <p:cNvSpPr/>
          <p:nvPr/>
        </p:nvSpPr>
        <p:spPr>
          <a:xfrm>
            <a:off x="3665489" y="2613112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72" name="picture 572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 rot="21600000">
            <a:off x="3636081" y="2556749"/>
            <a:ext cx="169389" cy="169402"/>
          </a:xfrm>
          <a:prstGeom prst="rect">
            <a:avLst/>
          </a:prstGeom>
        </p:spPr>
      </p:pic>
      <p:sp>
        <p:nvSpPr>
          <p:cNvPr id="573" name="textbox 573"/>
          <p:cNvSpPr/>
          <p:nvPr/>
        </p:nvSpPr>
        <p:spPr>
          <a:xfrm>
            <a:off x="3665489" y="2613112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74" name="picture 574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 rot="21600000">
            <a:off x="3636081" y="2556749"/>
            <a:ext cx="169389" cy="169402"/>
          </a:xfrm>
          <a:prstGeom prst="rect">
            <a:avLst/>
          </a:prstGeom>
        </p:spPr>
      </p:pic>
      <p:pic>
        <p:nvPicPr>
          <p:cNvPr id="575" name="picture 575"/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 rot="21600000">
            <a:off x="2098801" y="2556750"/>
            <a:ext cx="169389" cy="169402"/>
          </a:xfrm>
          <a:prstGeom prst="rect">
            <a:avLst/>
          </a:prstGeom>
        </p:spPr>
      </p:pic>
      <p:sp>
        <p:nvSpPr>
          <p:cNvPr id="576" name="textbox 576"/>
          <p:cNvSpPr/>
          <p:nvPr/>
        </p:nvSpPr>
        <p:spPr>
          <a:xfrm>
            <a:off x="2138541" y="261311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77" name="picture 577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 rot="21600000">
            <a:off x="2098801" y="2556750"/>
            <a:ext cx="169389" cy="169402"/>
          </a:xfrm>
          <a:prstGeom prst="rect">
            <a:avLst/>
          </a:prstGeom>
        </p:spPr>
      </p:pic>
      <p:sp>
        <p:nvSpPr>
          <p:cNvPr id="578" name="textbox 578"/>
          <p:cNvSpPr/>
          <p:nvPr/>
        </p:nvSpPr>
        <p:spPr>
          <a:xfrm>
            <a:off x="2138541" y="261311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79" name="picture 579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 rot="21600000">
            <a:off x="2098801" y="2556750"/>
            <a:ext cx="169389" cy="169402"/>
          </a:xfrm>
          <a:prstGeom prst="rect">
            <a:avLst/>
          </a:prstGeom>
        </p:spPr>
      </p:pic>
      <p:sp>
        <p:nvSpPr>
          <p:cNvPr id="580" name="textbox 580"/>
          <p:cNvSpPr/>
          <p:nvPr/>
        </p:nvSpPr>
        <p:spPr>
          <a:xfrm>
            <a:off x="3675821" y="244534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81" name="picture 581"/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 rot="21600000">
            <a:off x="3636081" y="2388981"/>
            <a:ext cx="169389" cy="169402"/>
          </a:xfrm>
          <a:prstGeom prst="rect">
            <a:avLst/>
          </a:prstGeom>
        </p:spPr>
      </p:pic>
      <p:sp>
        <p:nvSpPr>
          <p:cNvPr id="582" name="textbox 582"/>
          <p:cNvSpPr/>
          <p:nvPr/>
        </p:nvSpPr>
        <p:spPr>
          <a:xfrm>
            <a:off x="3675821" y="244534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83" name="picture 583"/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 rot="21600000">
            <a:off x="3636081" y="2388981"/>
            <a:ext cx="169389" cy="169402"/>
          </a:xfrm>
          <a:prstGeom prst="rect">
            <a:avLst/>
          </a:prstGeom>
        </p:spPr>
      </p:pic>
      <p:pic>
        <p:nvPicPr>
          <p:cNvPr id="584" name="picture 584"/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 rot="21600000">
            <a:off x="2098801" y="2388981"/>
            <a:ext cx="169389" cy="169402"/>
          </a:xfrm>
          <a:prstGeom prst="rect">
            <a:avLst/>
          </a:prstGeom>
        </p:spPr>
      </p:pic>
      <p:sp>
        <p:nvSpPr>
          <p:cNvPr id="585" name="textbox 585"/>
          <p:cNvSpPr/>
          <p:nvPr/>
        </p:nvSpPr>
        <p:spPr>
          <a:xfrm>
            <a:off x="2138541" y="244534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86" name="picture 586"/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 rot="21600000">
            <a:off x="2098801" y="2388981"/>
            <a:ext cx="169389" cy="169402"/>
          </a:xfrm>
          <a:prstGeom prst="rect">
            <a:avLst/>
          </a:prstGeom>
        </p:spPr>
      </p:pic>
      <p:pic>
        <p:nvPicPr>
          <p:cNvPr id="587" name="picture 587"/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 rot="21600000">
            <a:off x="1427778" y="2556750"/>
            <a:ext cx="169389" cy="169402"/>
          </a:xfrm>
          <a:prstGeom prst="rect">
            <a:avLst/>
          </a:prstGeom>
        </p:spPr>
      </p:pic>
      <p:sp>
        <p:nvSpPr>
          <p:cNvPr id="588" name="textbox 588"/>
          <p:cNvSpPr/>
          <p:nvPr/>
        </p:nvSpPr>
        <p:spPr>
          <a:xfrm>
            <a:off x="1467518" y="261311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89" name="picture 589"/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 rot="21600000">
            <a:off x="1427778" y="2556750"/>
            <a:ext cx="169389" cy="169402"/>
          </a:xfrm>
          <a:prstGeom prst="rect">
            <a:avLst/>
          </a:prstGeom>
        </p:spPr>
      </p:pic>
      <p:sp>
        <p:nvSpPr>
          <p:cNvPr id="590" name="textbox 590"/>
          <p:cNvSpPr/>
          <p:nvPr/>
        </p:nvSpPr>
        <p:spPr>
          <a:xfrm>
            <a:off x="1467518" y="261311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91" name="picture 591"/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 rot="21600000">
            <a:off x="1427778" y="2556750"/>
            <a:ext cx="169389" cy="169402"/>
          </a:xfrm>
          <a:prstGeom prst="rect">
            <a:avLst/>
          </a:prstGeom>
        </p:spPr>
      </p:pic>
      <p:pic>
        <p:nvPicPr>
          <p:cNvPr id="592" name="picture 592"/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 rot="21600000">
            <a:off x="1763290" y="2556750"/>
            <a:ext cx="169389" cy="169402"/>
          </a:xfrm>
          <a:prstGeom prst="rect">
            <a:avLst/>
          </a:prstGeom>
        </p:spPr>
      </p:pic>
      <p:sp>
        <p:nvSpPr>
          <p:cNvPr id="593" name="textbox 593"/>
          <p:cNvSpPr/>
          <p:nvPr/>
        </p:nvSpPr>
        <p:spPr>
          <a:xfrm>
            <a:off x="1792698" y="2613112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94" name="picture 594"/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 rot="21600000">
            <a:off x="1763290" y="2556750"/>
            <a:ext cx="169389" cy="169402"/>
          </a:xfrm>
          <a:prstGeom prst="rect">
            <a:avLst/>
          </a:prstGeom>
        </p:spPr>
      </p:pic>
      <p:sp>
        <p:nvSpPr>
          <p:cNvPr id="595" name="textbox 595"/>
          <p:cNvSpPr/>
          <p:nvPr/>
        </p:nvSpPr>
        <p:spPr>
          <a:xfrm>
            <a:off x="1803030" y="244534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96" name="picture 596"/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 rot="21600000">
            <a:off x="1763290" y="2388981"/>
            <a:ext cx="169389" cy="169402"/>
          </a:xfrm>
          <a:prstGeom prst="rect">
            <a:avLst/>
          </a:prstGeom>
        </p:spPr>
      </p:pic>
      <p:pic>
        <p:nvPicPr>
          <p:cNvPr id="597" name="picture 597"/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 rot="21600000">
            <a:off x="3636081" y="2724518"/>
            <a:ext cx="169389" cy="169402"/>
          </a:xfrm>
          <a:prstGeom prst="rect">
            <a:avLst/>
          </a:prstGeom>
        </p:spPr>
      </p:pic>
      <p:sp>
        <p:nvSpPr>
          <p:cNvPr id="598" name="textbox 598"/>
          <p:cNvSpPr/>
          <p:nvPr/>
        </p:nvSpPr>
        <p:spPr>
          <a:xfrm>
            <a:off x="3665489" y="2780881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599" name="picture 599"/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 rot="21600000">
            <a:off x="3636081" y="2724518"/>
            <a:ext cx="169389" cy="169402"/>
          </a:xfrm>
          <a:prstGeom prst="rect">
            <a:avLst/>
          </a:prstGeom>
        </p:spPr>
      </p:pic>
      <p:sp>
        <p:nvSpPr>
          <p:cNvPr id="600" name="textbox 600"/>
          <p:cNvSpPr/>
          <p:nvPr/>
        </p:nvSpPr>
        <p:spPr>
          <a:xfrm>
            <a:off x="3665489" y="2780881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601" name="picture 601"/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 rot="21600000">
            <a:off x="3636081" y="2724518"/>
            <a:ext cx="169389" cy="169402"/>
          </a:xfrm>
          <a:prstGeom prst="rect">
            <a:avLst/>
          </a:prstGeom>
        </p:spPr>
      </p:pic>
      <p:pic>
        <p:nvPicPr>
          <p:cNvPr id="602" name="picture 602"/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 rot="21600000">
            <a:off x="1763290" y="2724518"/>
            <a:ext cx="169389" cy="169402"/>
          </a:xfrm>
          <a:prstGeom prst="rect">
            <a:avLst/>
          </a:prstGeom>
        </p:spPr>
      </p:pic>
      <p:sp>
        <p:nvSpPr>
          <p:cNvPr id="603" name="textbox 603"/>
          <p:cNvSpPr/>
          <p:nvPr/>
        </p:nvSpPr>
        <p:spPr>
          <a:xfrm>
            <a:off x="1792698" y="2780881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604" name="picture 604"/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 rot="21600000">
            <a:off x="1763290" y="2724518"/>
            <a:ext cx="169389" cy="169402"/>
          </a:xfrm>
          <a:prstGeom prst="rect">
            <a:avLst/>
          </a:prstGeom>
        </p:spPr>
      </p:pic>
      <p:pic>
        <p:nvPicPr>
          <p:cNvPr id="605" name="picture 605"/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 rot="21600000">
            <a:off x="1427778" y="2724518"/>
            <a:ext cx="169389" cy="169402"/>
          </a:xfrm>
          <a:prstGeom prst="rect">
            <a:avLst/>
          </a:prstGeom>
        </p:spPr>
      </p:pic>
      <p:sp>
        <p:nvSpPr>
          <p:cNvPr id="606" name="textbox 606"/>
          <p:cNvSpPr/>
          <p:nvPr/>
        </p:nvSpPr>
        <p:spPr>
          <a:xfrm>
            <a:off x="1467518" y="2780881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607" name="picture 607"/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 rot="21600000">
            <a:off x="1427778" y="2724518"/>
            <a:ext cx="169389" cy="169402"/>
          </a:xfrm>
          <a:prstGeom prst="rect">
            <a:avLst/>
          </a:prstGeom>
        </p:spPr>
      </p:pic>
      <p:pic>
        <p:nvPicPr>
          <p:cNvPr id="608" name="picture 608"/>
          <p:cNvPicPr>
            <a:picLocks noChangeAspect="1"/>
          </p:cNvPicPr>
          <p:nvPr/>
        </p:nvPicPr>
        <p:blipFill>
          <a:blip r:embed="rId80"/>
          <a:stretch>
            <a:fillRect/>
          </a:stretch>
        </p:blipFill>
        <p:spPr>
          <a:xfrm rot="21600000">
            <a:off x="2098801" y="2724518"/>
            <a:ext cx="169389" cy="169402"/>
          </a:xfrm>
          <a:prstGeom prst="rect">
            <a:avLst/>
          </a:prstGeom>
        </p:spPr>
      </p:pic>
      <p:sp>
        <p:nvSpPr>
          <p:cNvPr id="609" name="textbox 609"/>
          <p:cNvSpPr/>
          <p:nvPr/>
        </p:nvSpPr>
        <p:spPr>
          <a:xfrm>
            <a:off x="2138541" y="2780881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610" name="picture 610"/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 rot="21600000">
            <a:off x="2098801" y="2724518"/>
            <a:ext cx="169389" cy="169402"/>
          </a:xfrm>
          <a:prstGeom prst="rect">
            <a:avLst/>
          </a:prstGeom>
        </p:spPr>
      </p:pic>
      <p:pic>
        <p:nvPicPr>
          <p:cNvPr id="611" name="picture 611"/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 rot="21600000">
            <a:off x="2098801" y="2221213"/>
            <a:ext cx="169389" cy="169402"/>
          </a:xfrm>
          <a:prstGeom prst="rect">
            <a:avLst/>
          </a:prstGeom>
        </p:spPr>
      </p:pic>
      <p:sp>
        <p:nvSpPr>
          <p:cNvPr id="612" name="textbox 612"/>
          <p:cNvSpPr/>
          <p:nvPr/>
        </p:nvSpPr>
        <p:spPr>
          <a:xfrm>
            <a:off x="2138541" y="2277576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613" name="picture 613"/>
          <p:cNvPicPr>
            <a:picLocks noChangeAspect="1"/>
          </p:cNvPicPr>
          <p:nvPr/>
        </p:nvPicPr>
        <p:blipFill>
          <a:blip r:embed="rId83"/>
          <a:stretch>
            <a:fillRect/>
          </a:stretch>
        </p:blipFill>
        <p:spPr>
          <a:xfrm rot="21600000">
            <a:off x="2098801" y="2221213"/>
            <a:ext cx="169389" cy="169402"/>
          </a:xfrm>
          <a:prstGeom prst="rect">
            <a:avLst/>
          </a:prstGeom>
        </p:spPr>
      </p:pic>
      <p:sp>
        <p:nvSpPr>
          <p:cNvPr id="614" name="textbox 614"/>
          <p:cNvSpPr/>
          <p:nvPr/>
        </p:nvSpPr>
        <p:spPr>
          <a:xfrm>
            <a:off x="2138541" y="2277576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615" name="picture 615"/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 rot="21600000">
            <a:off x="2098801" y="2221213"/>
            <a:ext cx="169389" cy="169402"/>
          </a:xfrm>
          <a:prstGeom prst="rect">
            <a:avLst/>
          </a:prstGeom>
        </p:spPr>
      </p:pic>
      <p:pic>
        <p:nvPicPr>
          <p:cNvPr id="616" name="picture 616"/>
          <p:cNvPicPr>
            <a:picLocks noChangeAspect="1"/>
          </p:cNvPicPr>
          <p:nvPr/>
        </p:nvPicPr>
        <p:blipFill>
          <a:blip r:embed="rId85"/>
          <a:stretch>
            <a:fillRect/>
          </a:stretch>
        </p:blipFill>
        <p:spPr>
          <a:xfrm rot="21600000">
            <a:off x="1427778" y="2221213"/>
            <a:ext cx="169389" cy="169402"/>
          </a:xfrm>
          <a:prstGeom prst="rect">
            <a:avLst/>
          </a:prstGeom>
        </p:spPr>
      </p:pic>
      <p:sp>
        <p:nvSpPr>
          <p:cNvPr id="617" name="textbox 617"/>
          <p:cNvSpPr/>
          <p:nvPr/>
        </p:nvSpPr>
        <p:spPr>
          <a:xfrm>
            <a:off x="1467518" y="2277576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618" name="picture 618"/>
          <p:cNvPicPr>
            <a:picLocks noChangeAspect="1"/>
          </p:cNvPicPr>
          <p:nvPr/>
        </p:nvPicPr>
        <p:blipFill>
          <a:blip r:embed="rId86"/>
          <a:stretch>
            <a:fillRect/>
          </a:stretch>
        </p:blipFill>
        <p:spPr>
          <a:xfrm rot="21600000">
            <a:off x="1427778" y="2221213"/>
            <a:ext cx="169389" cy="169402"/>
          </a:xfrm>
          <a:prstGeom prst="rect">
            <a:avLst/>
          </a:prstGeom>
        </p:spPr>
      </p:pic>
      <p:sp>
        <p:nvSpPr>
          <p:cNvPr id="619" name="textbox 619"/>
          <p:cNvSpPr/>
          <p:nvPr/>
        </p:nvSpPr>
        <p:spPr>
          <a:xfrm>
            <a:off x="1467518" y="2277576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620" name="picture 620"/>
          <p:cNvPicPr>
            <a:picLocks noChangeAspect="1"/>
          </p:cNvPicPr>
          <p:nvPr/>
        </p:nvPicPr>
        <p:blipFill>
          <a:blip r:embed="rId87"/>
          <a:stretch>
            <a:fillRect/>
          </a:stretch>
        </p:blipFill>
        <p:spPr>
          <a:xfrm rot="21600000">
            <a:off x="1427778" y="2221213"/>
            <a:ext cx="169389" cy="169402"/>
          </a:xfrm>
          <a:prstGeom prst="rect">
            <a:avLst/>
          </a:prstGeom>
        </p:spPr>
      </p:pic>
      <p:pic>
        <p:nvPicPr>
          <p:cNvPr id="621" name="picture 621"/>
          <p:cNvPicPr>
            <a:picLocks noChangeAspect="1"/>
          </p:cNvPicPr>
          <p:nvPr/>
        </p:nvPicPr>
        <p:blipFill>
          <a:blip r:embed="rId88"/>
          <a:stretch>
            <a:fillRect/>
          </a:stretch>
        </p:blipFill>
        <p:spPr>
          <a:xfrm rot="21600000">
            <a:off x="3636081" y="2221212"/>
            <a:ext cx="169389" cy="169402"/>
          </a:xfrm>
          <a:prstGeom prst="rect">
            <a:avLst/>
          </a:prstGeom>
        </p:spPr>
      </p:pic>
      <p:sp>
        <p:nvSpPr>
          <p:cNvPr id="622" name="textbox 622"/>
          <p:cNvSpPr/>
          <p:nvPr/>
        </p:nvSpPr>
        <p:spPr>
          <a:xfrm>
            <a:off x="3675821" y="227757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623" name="picture 623"/>
          <p:cNvPicPr>
            <a:picLocks noChangeAspect="1"/>
          </p:cNvPicPr>
          <p:nvPr/>
        </p:nvPicPr>
        <p:blipFill>
          <a:blip r:embed="rId89"/>
          <a:stretch>
            <a:fillRect/>
          </a:stretch>
        </p:blipFill>
        <p:spPr>
          <a:xfrm rot="21600000">
            <a:off x="3636081" y="2221212"/>
            <a:ext cx="169389" cy="169402"/>
          </a:xfrm>
          <a:prstGeom prst="rect">
            <a:avLst/>
          </a:prstGeom>
        </p:spPr>
      </p:pic>
      <p:sp>
        <p:nvSpPr>
          <p:cNvPr id="624" name="textbox 624"/>
          <p:cNvSpPr/>
          <p:nvPr/>
        </p:nvSpPr>
        <p:spPr>
          <a:xfrm>
            <a:off x="3675821" y="227757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625" name="picture 625"/>
          <p:cNvPicPr>
            <a:picLocks noChangeAspect="1"/>
          </p:cNvPicPr>
          <p:nvPr/>
        </p:nvPicPr>
        <p:blipFill>
          <a:blip r:embed="rId90"/>
          <a:stretch>
            <a:fillRect/>
          </a:stretch>
        </p:blipFill>
        <p:spPr>
          <a:xfrm rot="21600000">
            <a:off x="3636081" y="2221212"/>
            <a:ext cx="169389" cy="169402"/>
          </a:xfrm>
          <a:prstGeom prst="rect">
            <a:avLst/>
          </a:prstGeom>
        </p:spPr>
      </p:pic>
      <p:sp>
        <p:nvSpPr>
          <p:cNvPr id="626" name="textbox 626"/>
          <p:cNvSpPr/>
          <p:nvPr/>
        </p:nvSpPr>
        <p:spPr>
          <a:xfrm>
            <a:off x="3675821" y="227757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627" name="picture 627"/>
          <p:cNvPicPr>
            <a:picLocks noChangeAspect="1"/>
          </p:cNvPicPr>
          <p:nvPr/>
        </p:nvPicPr>
        <p:blipFill>
          <a:blip r:embed="rId91"/>
          <a:stretch>
            <a:fillRect/>
          </a:stretch>
        </p:blipFill>
        <p:spPr>
          <a:xfrm rot="21600000">
            <a:off x="3636081" y="2221212"/>
            <a:ext cx="169389" cy="169402"/>
          </a:xfrm>
          <a:prstGeom prst="rect">
            <a:avLst/>
          </a:prstGeom>
        </p:spPr>
      </p:pic>
      <p:pic>
        <p:nvPicPr>
          <p:cNvPr id="628" name="picture 628"/>
          <p:cNvPicPr>
            <a:picLocks noChangeAspect="1"/>
          </p:cNvPicPr>
          <p:nvPr/>
        </p:nvPicPr>
        <p:blipFill>
          <a:blip r:embed="rId92"/>
          <a:stretch>
            <a:fillRect/>
          </a:stretch>
        </p:blipFill>
        <p:spPr>
          <a:xfrm rot="21600000">
            <a:off x="1763290" y="2221213"/>
            <a:ext cx="169389" cy="169402"/>
          </a:xfrm>
          <a:prstGeom prst="rect">
            <a:avLst/>
          </a:prstGeom>
        </p:spPr>
      </p:pic>
      <p:sp>
        <p:nvSpPr>
          <p:cNvPr id="629" name="textbox 629"/>
          <p:cNvSpPr/>
          <p:nvPr/>
        </p:nvSpPr>
        <p:spPr>
          <a:xfrm>
            <a:off x="1803030" y="2277576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630" name="picture 630"/>
          <p:cNvPicPr>
            <a:picLocks noChangeAspect="1"/>
          </p:cNvPicPr>
          <p:nvPr/>
        </p:nvPicPr>
        <p:blipFill>
          <a:blip r:embed="rId93"/>
          <a:stretch>
            <a:fillRect/>
          </a:stretch>
        </p:blipFill>
        <p:spPr>
          <a:xfrm rot="21600000">
            <a:off x="1763290" y="2221213"/>
            <a:ext cx="169389" cy="169402"/>
          </a:xfrm>
          <a:prstGeom prst="rect">
            <a:avLst/>
          </a:prstGeom>
        </p:spPr>
      </p:pic>
      <p:sp>
        <p:nvSpPr>
          <p:cNvPr id="631" name="textbox 631"/>
          <p:cNvSpPr/>
          <p:nvPr/>
        </p:nvSpPr>
        <p:spPr>
          <a:xfrm>
            <a:off x="1803030" y="2277576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632" name="picture 632"/>
          <p:cNvPicPr>
            <a:picLocks noChangeAspect="1"/>
          </p:cNvPicPr>
          <p:nvPr/>
        </p:nvPicPr>
        <p:blipFill>
          <a:blip r:embed="rId94"/>
          <a:stretch>
            <a:fillRect/>
          </a:stretch>
        </p:blipFill>
        <p:spPr>
          <a:xfrm rot="21600000">
            <a:off x="1763290" y="2221213"/>
            <a:ext cx="169389" cy="169402"/>
          </a:xfrm>
          <a:prstGeom prst="rect">
            <a:avLst/>
          </a:prstGeom>
        </p:spPr>
      </p:pic>
      <p:pic>
        <p:nvPicPr>
          <p:cNvPr id="633" name="picture 633"/>
          <p:cNvPicPr>
            <a:picLocks noChangeAspect="1"/>
          </p:cNvPicPr>
          <p:nvPr/>
        </p:nvPicPr>
        <p:blipFill>
          <a:blip r:embed="rId95"/>
          <a:stretch>
            <a:fillRect/>
          </a:stretch>
        </p:blipFill>
        <p:spPr>
          <a:xfrm rot="21600000">
            <a:off x="3636081" y="1292985"/>
            <a:ext cx="169389" cy="169402"/>
          </a:xfrm>
          <a:prstGeom prst="rect">
            <a:avLst/>
          </a:prstGeom>
        </p:spPr>
      </p:pic>
      <p:pic>
        <p:nvPicPr>
          <p:cNvPr id="634" name="picture 634"/>
          <p:cNvPicPr>
            <a:picLocks noChangeAspect="1"/>
          </p:cNvPicPr>
          <p:nvPr/>
        </p:nvPicPr>
        <p:blipFill>
          <a:blip r:embed="rId96"/>
          <a:stretch>
            <a:fillRect/>
          </a:stretch>
        </p:blipFill>
        <p:spPr>
          <a:xfrm rot="21600000">
            <a:off x="3972410" y="2893104"/>
            <a:ext cx="167756" cy="167768"/>
          </a:xfrm>
          <a:prstGeom prst="rect">
            <a:avLst/>
          </a:prstGeom>
        </p:spPr>
      </p:pic>
      <p:sp>
        <p:nvSpPr>
          <p:cNvPr id="635" name="textbox 635"/>
          <p:cNvSpPr/>
          <p:nvPr/>
        </p:nvSpPr>
        <p:spPr>
          <a:xfrm>
            <a:off x="4011333" y="2948649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636" name="picture 636"/>
          <p:cNvPicPr>
            <a:picLocks noChangeAspect="1"/>
          </p:cNvPicPr>
          <p:nvPr/>
        </p:nvPicPr>
        <p:blipFill>
          <a:blip r:embed="rId97"/>
          <a:stretch>
            <a:fillRect/>
          </a:stretch>
        </p:blipFill>
        <p:spPr>
          <a:xfrm rot="21600000">
            <a:off x="3972410" y="2893104"/>
            <a:ext cx="167756" cy="167768"/>
          </a:xfrm>
          <a:prstGeom prst="rect">
            <a:avLst/>
          </a:prstGeom>
        </p:spPr>
      </p:pic>
      <p:pic>
        <p:nvPicPr>
          <p:cNvPr id="637" name="picture 637"/>
          <p:cNvPicPr>
            <a:picLocks noChangeAspect="1"/>
          </p:cNvPicPr>
          <p:nvPr/>
        </p:nvPicPr>
        <p:blipFill>
          <a:blip r:embed="rId98"/>
          <a:stretch>
            <a:fillRect/>
          </a:stretch>
        </p:blipFill>
        <p:spPr>
          <a:xfrm rot="21600000">
            <a:off x="3301387" y="2893104"/>
            <a:ext cx="167756" cy="167768"/>
          </a:xfrm>
          <a:prstGeom prst="rect">
            <a:avLst/>
          </a:prstGeom>
        </p:spPr>
      </p:pic>
      <p:sp>
        <p:nvSpPr>
          <p:cNvPr id="638" name="textbox 638"/>
          <p:cNvSpPr/>
          <p:nvPr/>
        </p:nvSpPr>
        <p:spPr>
          <a:xfrm>
            <a:off x="3340310" y="2948649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639" name="picture 639"/>
          <p:cNvPicPr>
            <a:picLocks noChangeAspect="1"/>
          </p:cNvPicPr>
          <p:nvPr/>
        </p:nvPicPr>
        <p:blipFill>
          <a:blip r:embed="rId99"/>
          <a:stretch>
            <a:fillRect/>
          </a:stretch>
        </p:blipFill>
        <p:spPr>
          <a:xfrm rot="21600000">
            <a:off x="3301387" y="2893104"/>
            <a:ext cx="167756" cy="167768"/>
          </a:xfrm>
          <a:prstGeom prst="rect">
            <a:avLst/>
          </a:prstGeom>
        </p:spPr>
      </p:pic>
      <p:sp>
        <p:nvSpPr>
          <p:cNvPr id="640" name="textbox 640"/>
          <p:cNvSpPr/>
          <p:nvPr/>
        </p:nvSpPr>
        <p:spPr>
          <a:xfrm>
            <a:off x="4011333" y="2948649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641" name="picture 641"/>
          <p:cNvPicPr>
            <a:picLocks noChangeAspect="1"/>
          </p:cNvPicPr>
          <p:nvPr/>
        </p:nvPicPr>
        <p:blipFill>
          <a:blip r:embed="rId100"/>
          <a:stretch>
            <a:fillRect/>
          </a:stretch>
        </p:blipFill>
        <p:spPr>
          <a:xfrm rot="21600000">
            <a:off x="3972410" y="2893104"/>
            <a:ext cx="167756" cy="167768"/>
          </a:xfrm>
          <a:prstGeom prst="rect">
            <a:avLst/>
          </a:prstGeom>
        </p:spPr>
      </p:pic>
      <p:sp>
        <p:nvSpPr>
          <p:cNvPr id="642" name="textbox 642"/>
          <p:cNvSpPr/>
          <p:nvPr/>
        </p:nvSpPr>
        <p:spPr>
          <a:xfrm>
            <a:off x="3301387" y="2893104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3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sp>
        <p:nvSpPr>
          <p:cNvPr id="643" name="textbox 643"/>
          <p:cNvSpPr/>
          <p:nvPr/>
        </p:nvSpPr>
        <p:spPr>
          <a:xfrm>
            <a:off x="3301387" y="1629339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3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sp>
        <p:nvSpPr>
          <p:cNvPr id="644" name="textbox 644"/>
          <p:cNvSpPr/>
          <p:nvPr/>
        </p:nvSpPr>
        <p:spPr>
          <a:xfrm>
            <a:off x="3972410" y="1629339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2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645" name="picture 645"/>
          <p:cNvPicPr>
            <a:picLocks noChangeAspect="1"/>
          </p:cNvPicPr>
          <p:nvPr/>
        </p:nvPicPr>
        <p:blipFill>
          <a:blip r:embed="rId101"/>
          <a:stretch>
            <a:fillRect/>
          </a:stretch>
        </p:blipFill>
        <p:spPr>
          <a:xfrm rot="21600000">
            <a:off x="1931863" y="2893104"/>
            <a:ext cx="167755" cy="167768"/>
          </a:xfrm>
          <a:prstGeom prst="rect">
            <a:avLst/>
          </a:prstGeom>
        </p:spPr>
      </p:pic>
      <p:sp>
        <p:nvSpPr>
          <p:cNvPr id="646" name="textbox 646"/>
          <p:cNvSpPr/>
          <p:nvPr/>
        </p:nvSpPr>
        <p:spPr>
          <a:xfrm>
            <a:off x="1970786" y="2948650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647" name="picture 647"/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 rot="21600000">
            <a:off x="1931863" y="2893104"/>
            <a:ext cx="167755" cy="167768"/>
          </a:xfrm>
          <a:prstGeom prst="rect">
            <a:avLst/>
          </a:prstGeom>
        </p:spPr>
      </p:pic>
      <p:pic>
        <p:nvPicPr>
          <p:cNvPr id="648" name="picture 648"/>
          <p:cNvPicPr>
            <a:picLocks noChangeAspect="1"/>
          </p:cNvPicPr>
          <p:nvPr/>
        </p:nvPicPr>
        <p:blipFill>
          <a:blip r:embed="rId103"/>
          <a:stretch>
            <a:fillRect/>
          </a:stretch>
        </p:blipFill>
        <p:spPr>
          <a:xfrm rot="21600000">
            <a:off x="1596351" y="2389798"/>
            <a:ext cx="167755" cy="167768"/>
          </a:xfrm>
          <a:prstGeom prst="rect">
            <a:avLst/>
          </a:prstGeom>
        </p:spPr>
      </p:pic>
      <p:sp>
        <p:nvSpPr>
          <p:cNvPr id="649" name="textbox 649"/>
          <p:cNvSpPr/>
          <p:nvPr/>
        </p:nvSpPr>
        <p:spPr>
          <a:xfrm>
            <a:off x="1596351" y="2389798"/>
            <a:ext cx="168275" cy="176529"/>
          </a:xfrm>
          <a:prstGeom prst="rect">
            <a:avLst/>
          </a:prstGeom>
          <a:solidFill>
            <a:srgbClr val="EDB120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3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650" name="picture 650"/>
          <p:cNvPicPr>
            <a:picLocks noChangeAspect="1"/>
          </p:cNvPicPr>
          <p:nvPr/>
        </p:nvPicPr>
        <p:blipFill>
          <a:blip r:embed="rId104"/>
          <a:stretch>
            <a:fillRect/>
          </a:stretch>
        </p:blipFill>
        <p:spPr>
          <a:xfrm rot="21600000">
            <a:off x="1931863" y="2389798"/>
            <a:ext cx="167755" cy="167768"/>
          </a:xfrm>
          <a:prstGeom prst="rect">
            <a:avLst/>
          </a:prstGeom>
        </p:spPr>
      </p:pic>
      <p:sp>
        <p:nvSpPr>
          <p:cNvPr id="651" name="textbox 651"/>
          <p:cNvSpPr/>
          <p:nvPr/>
        </p:nvSpPr>
        <p:spPr>
          <a:xfrm>
            <a:off x="1931863" y="2222030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3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sp>
        <p:nvSpPr>
          <p:cNvPr id="652" name="textbox 652"/>
          <p:cNvSpPr/>
          <p:nvPr/>
        </p:nvSpPr>
        <p:spPr>
          <a:xfrm>
            <a:off x="1931863" y="2389798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3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sp>
        <p:nvSpPr>
          <p:cNvPr id="653" name="textbox 653"/>
          <p:cNvSpPr/>
          <p:nvPr/>
        </p:nvSpPr>
        <p:spPr>
          <a:xfrm>
            <a:off x="1596351" y="2222030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3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654" name="picture 654"/>
          <p:cNvPicPr>
            <a:picLocks noChangeAspect="1"/>
          </p:cNvPicPr>
          <p:nvPr/>
        </p:nvPicPr>
        <p:blipFill>
          <a:blip r:embed="rId105"/>
          <a:stretch>
            <a:fillRect/>
          </a:stretch>
        </p:blipFill>
        <p:spPr>
          <a:xfrm rot="21600000">
            <a:off x="1596351" y="2893104"/>
            <a:ext cx="167755" cy="167768"/>
          </a:xfrm>
          <a:prstGeom prst="rect">
            <a:avLst/>
          </a:prstGeom>
        </p:spPr>
      </p:pic>
      <p:sp>
        <p:nvSpPr>
          <p:cNvPr id="655" name="textbox 655"/>
          <p:cNvSpPr/>
          <p:nvPr/>
        </p:nvSpPr>
        <p:spPr>
          <a:xfrm>
            <a:off x="1596351" y="2893104"/>
            <a:ext cx="168275" cy="176529"/>
          </a:xfrm>
          <a:prstGeom prst="rect">
            <a:avLst/>
          </a:prstGeom>
          <a:solidFill>
            <a:srgbClr val="EDB120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3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656" name="picture 656"/>
          <p:cNvPicPr>
            <a:picLocks noChangeAspect="1"/>
          </p:cNvPicPr>
          <p:nvPr/>
        </p:nvPicPr>
        <p:blipFill>
          <a:blip r:embed="rId106"/>
          <a:stretch>
            <a:fillRect/>
          </a:stretch>
        </p:blipFill>
        <p:spPr>
          <a:xfrm rot="21600000">
            <a:off x="1596351" y="2725335"/>
            <a:ext cx="167755" cy="167768"/>
          </a:xfrm>
          <a:prstGeom prst="rect">
            <a:avLst/>
          </a:prstGeom>
        </p:spPr>
      </p:pic>
      <p:sp>
        <p:nvSpPr>
          <p:cNvPr id="657" name="textbox 657"/>
          <p:cNvSpPr/>
          <p:nvPr/>
        </p:nvSpPr>
        <p:spPr>
          <a:xfrm>
            <a:off x="1596351" y="2725335"/>
            <a:ext cx="168275" cy="176529"/>
          </a:xfrm>
          <a:prstGeom prst="rect">
            <a:avLst/>
          </a:prstGeom>
          <a:solidFill>
            <a:srgbClr val="EDB120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41290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658" name="picture 658"/>
          <p:cNvPicPr>
            <a:picLocks noChangeAspect="1"/>
          </p:cNvPicPr>
          <p:nvPr/>
        </p:nvPicPr>
        <p:blipFill>
          <a:blip r:embed="rId107"/>
          <a:stretch>
            <a:fillRect/>
          </a:stretch>
        </p:blipFill>
        <p:spPr>
          <a:xfrm rot="21600000">
            <a:off x="1931863" y="2725335"/>
            <a:ext cx="167755" cy="167768"/>
          </a:xfrm>
          <a:prstGeom prst="rect">
            <a:avLst/>
          </a:prstGeom>
        </p:spPr>
      </p:pic>
      <p:sp>
        <p:nvSpPr>
          <p:cNvPr id="659" name="textbox 659"/>
          <p:cNvSpPr/>
          <p:nvPr/>
        </p:nvSpPr>
        <p:spPr>
          <a:xfrm>
            <a:off x="1931863" y="2725335"/>
            <a:ext cx="168275" cy="176529"/>
          </a:xfrm>
          <a:prstGeom prst="rect">
            <a:avLst/>
          </a:prstGeom>
          <a:solidFill>
            <a:srgbClr val="EDB120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41290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660" name="picture 660"/>
          <p:cNvPicPr>
            <a:picLocks noChangeAspect="1"/>
          </p:cNvPicPr>
          <p:nvPr/>
        </p:nvPicPr>
        <p:blipFill>
          <a:blip r:embed="rId108"/>
          <a:stretch>
            <a:fillRect/>
          </a:stretch>
        </p:blipFill>
        <p:spPr>
          <a:xfrm rot="21600000">
            <a:off x="1596351" y="2557567"/>
            <a:ext cx="167755" cy="167768"/>
          </a:xfrm>
          <a:prstGeom prst="rect">
            <a:avLst/>
          </a:prstGeom>
        </p:spPr>
      </p:pic>
      <p:sp>
        <p:nvSpPr>
          <p:cNvPr id="661" name="textbox 661"/>
          <p:cNvSpPr/>
          <p:nvPr/>
        </p:nvSpPr>
        <p:spPr>
          <a:xfrm>
            <a:off x="1596351" y="2557567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3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662" name="picture 662"/>
          <p:cNvPicPr>
            <a:picLocks noChangeAspect="1"/>
          </p:cNvPicPr>
          <p:nvPr/>
        </p:nvPicPr>
        <p:blipFill>
          <a:blip r:embed="rId109"/>
          <a:stretch>
            <a:fillRect/>
          </a:stretch>
        </p:blipFill>
        <p:spPr>
          <a:xfrm rot="21600000">
            <a:off x="1931863" y="2557567"/>
            <a:ext cx="167755" cy="167768"/>
          </a:xfrm>
          <a:prstGeom prst="rect">
            <a:avLst/>
          </a:prstGeom>
        </p:spPr>
      </p:pic>
      <p:sp>
        <p:nvSpPr>
          <p:cNvPr id="663" name="textbox 663"/>
          <p:cNvSpPr/>
          <p:nvPr/>
        </p:nvSpPr>
        <p:spPr>
          <a:xfrm>
            <a:off x="1931863" y="2557567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3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664" name="picture 664"/>
          <p:cNvPicPr>
            <a:picLocks noChangeAspect="1"/>
          </p:cNvPicPr>
          <p:nvPr/>
        </p:nvPicPr>
        <p:blipFill>
          <a:blip r:embed="rId110"/>
          <a:stretch>
            <a:fillRect/>
          </a:stretch>
        </p:blipFill>
        <p:spPr>
          <a:xfrm rot="21600000">
            <a:off x="3469143" y="1126033"/>
            <a:ext cx="167755" cy="167768"/>
          </a:xfrm>
          <a:prstGeom prst="rect">
            <a:avLst/>
          </a:prstGeom>
        </p:spPr>
      </p:pic>
      <p:sp>
        <p:nvSpPr>
          <p:cNvPr id="665" name="textbox 665"/>
          <p:cNvSpPr/>
          <p:nvPr/>
        </p:nvSpPr>
        <p:spPr>
          <a:xfrm>
            <a:off x="3804654" y="1126033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2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666" name="picture 666"/>
          <p:cNvPicPr>
            <a:picLocks noChangeAspect="1"/>
          </p:cNvPicPr>
          <p:nvPr/>
        </p:nvPicPr>
        <p:blipFill>
          <a:blip r:embed="rId111"/>
          <a:stretch>
            <a:fillRect/>
          </a:stretch>
        </p:blipFill>
        <p:spPr>
          <a:xfrm rot="21600000">
            <a:off x="3804654" y="1461570"/>
            <a:ext cx="167755" cy="167768"/>
          </a:xfrm>
          <a:prstGeom prst="rect">
            <a:avLst/>
          </a:prstGeom>
        </p:spPr>
      </p:pic>
      <p:pic>
        <p:nvPicPr>
          <p:cNvPr id="667" name="picture 667"/>
          <p:cNvPicPr>
            <a:picLocks noChangeAspect="1"/>
          </p:cNvPicPr>
          <p:nvPr/>
        </p:nvPicPr>
        <p:blipFill>
          <a:blip r:embed="rId112"/>
          <a:stretch>
            <a:fillRect/>
          </a:stretch>
        </p:blipFill>
        <p:spPr>
          <a:xfrm rot="21600000">
            <a:off x="3469143" y="1461570"/>
            <a:ext cx="167755" cy="167768"/>
          </a:xfrm>
          <a:prstGeom prst="rect">
            <a:avLst/>
          </a:prstGeom>
        </p:spPr>
      </p:pic>
      <p:sp>
        <p:nvSpPr>
          <p:cNvPr id="668" name="textbox 668"/>
          <p:cNvSpPr/>
          <p:nvPr/>
        </p:nvSpPr>
        <p:spPr>
          <a:xfrm>
            <a:off x="3508066" y="227757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669" name="picture 669"/>
          <p:cNvPicPr>
            <a:picLocks noChangeAspect="1"/>
          </p:cNvPicPr>
          <p:nvPr/>
        </p:nvPicPr>
        <p:blipFill>
          <a:blip r:embed="rId113"/>
          <a:stretch>
            <a:fillRect/>
          </a:stretch>
        </p:blipFill>
        <p:spPr>
          <a:xfrm rot="21600000">
            <a:off x="3469143" y="2222029"/>
            <a:ext cx="167755" cy="167768"/>
          </a:xfrm>
          <a:prstGeom prst="rect">
            <a:avLst/>
          </a:prstGeom>
        </p:spPr>
      </p:pic>
      <p:sp>
        <p:nvSpPr>
          <p:cNvPr id="670" name="textbox 670"/>
          <p:cNvSpPr/>
          <p:nvPr/>
        </p:nvSpPr>
        <p:spPr>
          <a:xfrm>
            <a:off x="3469143" y="2222029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2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sp>
        <p:nvSpPr>
          <p:cNvPr id="671" name="textbox 671"/>
          <p:cNvSpPr/>
          <p:nvPr/>
        </p:nvSpPr>
        <p:spPr>
          <a:xfrm>
            <a:off x="3843577" y="227757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672" name="picture 672"/>
          <p:cNvPicPr>
            <a:picLocks noChangeAspect="1"/>
          </p:cNvPicPr>
          <p:nvPr/>
        </p:nvPicPr>
        <p:blipFill>
          <a:blip r:embed="rId114"/>
          <a:stretch>
            <a:fillRect/>
          </a:stretch>
        </p:blipFill>
        <p:spPr>
          <a:xfrm rot="21600000">
            <a:off x="3804654" y="2222029"/>
            <a:ext cx="167755" cy="167768"/>
          </a:xfrm>
          <a:prstGeom prst="rect">
            <a:avLst/>
          </a:prstGeom>
        </p:spPr>
      </p:pic>
      <p:sp>
        <p:nvSpPr>
          <p:cNvPr id="673" name="textbox 673"/>
          <p:cNvSpPr/>
          <p:nvPr/>
        </p:nvSpPr>
        <p:spPr>
          <a:xfrm>
            <a:off x="3804654" y="2222029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2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674" name="picture 674"/>
          <p:cNvPicPr>
            <a:picLocks noChangeAspect="1"/>
          </p:cNvPicPr>
          <p:nvPr/>
        </p:nvPicPr>
        <p:blipFill>
          <a:blip r:embed="rId115"/>
          <a:stretch>
            <a:fillRect/>
          </a:stretch>
        </p:blipFill>
        <p:spPr>
          <a:xfrm rot="21600000">
            <a:off x="3469143" y="2389798"/>
            <a:ext cx="167755" cy="167768"/>
          </a:xfrm>
          <a:prstGeom prst="rect">
            <a:avLst/>
          </a:prstGeom>
        </p:spPr>
      </p:pic>
      <p:sp>
        <p:nvSpPr>
          <p:cNvPr id="675" name="textbox 675"/>
          <p:cNvSpPr/>
          <p:nvPr/>
        </p:nvSpPr>
        <p:spPr>
          <a:xfrm>
            <a:off x="3508066" y="244534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676" name="picture 676"/>
          <p:cNvPicPr>
            <a:picLocks noChangeAspect="1"/>
          </p:cNvPicPr>
          <p:nvPr/>
        </p:nvPicPr>
        <p:blipFill>
          <a:blip r:embed="rId116"/>
          <a:stretch>
            <a:fillRect/>
          </a:stretch>
        </p:blipFill>
        <p:spPr>
          <a:xfrm rot="21600000">
            <a:off x="3469143" y="2389798"/>
            <a:ext cx="167755" cy="167768"/>
          </a:xfrm>
          <a:prstGeom prst="rect">
            <a:avLst/>
          </a:prstGeom>
        </p:spPr>
      </p:pic>
      <p:sp>
        <p:nvSpPr>
          <p:cNvPr id="677" name="textbox 677"/>
          <p:cNvSpPr/>
          <p:nvPr/>
        </p:nvSpPr>
        <p:spPr>
          <a:xfrm>
            <a:off x="3469143" y="2389798"/>
            <a:ext cx="168275" cy="176529"/>
          </a:xfrm>
          <a:prstGeom prst="rect">
            <a:avLst/>
          </a:prstGeom>
          <a:solidFill>
            <a:srgbClr val="EDB120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2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678" name="picture 678"/>
          <p:cNvPicPr>
            <a:picLocks noChangeAspect="1"/>
          </p:cNvPicPr>
          <p:nvPr/>
        </p:nvPicPr>
        <p:blipFill>
          <a:blip r:embed="rId117"/>
          <a:stretch>
            <a:fillRect/>
          </a:stretch>
        </p:blipFill>
        <p:spPr>
          <a:xfrm rot="21600000">
            <a:off x="3804654" y="2389798"/>
            <a:ext cx="167755" cy="167768"/>
          </a:xfrm>
          <a:prstGeom prst="rect">
            <a:avLst/>
          </a:prstGeom>
        </p:spPr>
      </p:pic>
      <p:sp>
        <p:nvSpPr>
          <p:cNvPr id="679" name="textbox 679"/>
          <p:cNvSpPr/>
          <p:nvPr/>
        </p:nvSpPr>
        <p:spPr>
          <a:xfrm>
            <a:off x="3843577" y="244534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680" name="picture 680"/>
          <p:cNvPicPr>
            <a:picLocks noChangeAspect="1"/>
          </p:cNvPicPr>
          <p:nvPr/>
        </p:nvPicPr>
        <p:blipFill>
          <a:blip r:embed="rId118"/>
          <a:stretch>
            <a:fillRect/>
          </a:stretch>
        </p:blipFill>
        <p:spPr>
          <a:xfrm rot="21600000">
            <a:off x="3804654" y="2389798"/>
            <a:ext cx="167755" cy="167768"/>
          </a:xfrm>
          <a:prstGeom prst="rect">
            <a:avLst/>
          </a:prstGeom>
        </p:spPr>
      </p:pic>
      <p:sp>
        <p:nvSpPr>
          <p:cNvPr id="681" name="textbox 681"/>
          <p:cNvSpPr/>
          <p:nvPr/>
        </p:nvSpPr>
        <p:spPr>
          <a:xfrm>
            <a:off x="3804654" y="2389798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2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682" name="picture 682"/>
          <p:cNvPicPr>
            <a:picLocks noChangeAspect="1"/>
          </p:cNvPicPr>
          <p:nvPr/>
        </p:nvPicPr>
        <p:blipFill>
          <a:blip r:embed="rId119"/>
          <a:stretch>
            <a:fillRect/>
          </a:stretch>
        </p:blipFill>
        <p:spPr>
          <a:xfrm rot="21600000">
            <a:off x="3636898" y="2893104"/>
            <a:ext cx="167755" cy="167768"/>
          </a:xfrm>
          <a:prstGeom prst="rect">
            <a:avLst/>
          </a:prstGeom>
        </p:spPr>
      </p:pic>
      <p:sp>
        <p:nvSpPr>
          <p:cNvPr id="683" name="textbox 683"/>
          <p:cNvSpPr/>
          <p:nvPr/>
        </p:nvSpPr>
        <p:spPr>
          <a:xfrm>
            <a:off x="3665489" y="2948649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684" name="picture 684"/>
          <p:cNvPicPr>
            <a:picLocks noChangeAspect="1"/>
          </p:cNvPicPr>
          <p:nvPr/>
        </p:nvPicPr>
        <p:blipFill>
          <a:blip r:embed="rId120"/>
          <a:stretch>
            <a:fillRect/>
          </a:stretch>
        </p:blipFill>
        <p:spPr>
          <a:xfrm rot="21600000">
            <a:off x="3636898" y="2893104"/>
            <a:ext cx="167755" cy="167768"/>
          </a:xfrm>
          <a:prstGeom prst="rect">
            <a:avLst/>
          </a:prstGeom>
        </p:spPr>
      </p:pic>
      <p:pic>
        <p:nvPicPr>
          <p:cNvPr id="685" name="picture 685"/>
          <p:cNvPicPr>
            <a:picLocks noChangeAspect="1"/>
          </p:cNvPicPr>
          <p:nvPr/>
        </p:nvPicPr>
        <p:blipFill>
          <a:blip r:embed="rId121"/>
          <a:stretch>
            <a:fillRect/>
          </a:stretch>
        </p:blipFill>
        <p:spPr>
          <a:xfrm rot="21600000">
            <a:off x="1428595" y="2893104"/>
            <a:ext cx="167755" cy="167768"/>
          </a:xfrm>
          <a:prstGeom prst="rect">
            <a:avLst/>
          </a:prstGeom>
        </p:spPr>
      </p:pic>
      <p:sp>
        <p:nvSpPr>
          <p:cNvPr id="686" name="textbox 686"/>
          <p:cNvSpPr/>
          <p:nvPr/>
        </p:nvSpPr>
        <p:spPr>
          <a:xfrm>
            <a:off x="1428595" y="2893104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2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687" name="picture 687"/>
          <p:cNvPicPr>
            <a:picLocks noChangeAspect="1"/>
          </p:cNvPicPr>
          <p:nvPr/>
        </p:nvPicPr>
        <p:blipFill>
          <a:blip r:embed="rId122"/>
          <a:stretch>
            <a:fillRect/>
          </a:stretch>
        </p:blipFill>
        <p:spPr>
          <a:xfrm rot="21600000">
            <a:off x="3469143" y="2893104"/>
            <a:ext cx="167755" cy="167768"/>
          </a:xfrm>
          <a:prstGeom prst="rect">
            <a:avLst/>
          </a:prstGeom>
        </p:spPr>
      </p:pic>
      <p:sp>
        <p:nvSpPr>
          <p:cNvPr id="688" name="textbox 688"/>
          <p:cNvSpPr/>
          <p:nvPr/>
        </p:nvSpPr>
        <p:spPr>
          <a:xfrm>
            <a:off x="3508066" y="2948649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689" name="picture 689"/>
          <p:cNvPicPr>
            <a:picLocks noChangeAspect="1"/>
          </p:cNvPicPr>
          <p:nvPr/>
        </p:nvPicPr>
        <p:blipFill>
          <a:blip r:embed="rId123"/>
          <a:stretch>
            <a:fillRect/>
          </a:stretch>
        </p:blipFill>
        <p:spPr>
          <a:xfrm rot="21600000">
            <a:off x="3469143" y="2893104"/>
            <a:ext cx="167755" cy="167768"/>
          </a:xfrm>
          <a:prstGeom prst="rect">
            <a:avLst/>
          </a:prstGeom>
        </p:spPr>
      </p:pic>
      <p:sp>
        <p:nvSpPr>
          <p:cNvPr id="690" name="textbox 690"/>
          <p:cNvSpPr/>
          <p:nvPr/>
        </p:nvSpPr>
        <p:spPr>
          <a:xfrm>
            <a:off x="3469143" y="2893104"/>
            <a:ext cx="168275" cy="176529"/>
          </a:xfrm>
          <a:prstGeom prst="rect">
            <a:avLst/>
          </a:prstGeom>
          <a:solidFill>
            <a:srgbClr val="EDB120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2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sp>
        <p:nvSpPr>
          <p:cNvPr id="691" name="textbox 691"/>
          <p:cNvSpPr/>
          <p:nvPr/>
        </p:nvSpPr>
        <p:spPr>
          <a:xfrm>
            <a:off x="3636898" y="2893104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41290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692" name="picture 692"/>
          <p:cNvPicPr>
            <a:picLocks noChangeAspect="1"/>
          </p:cNvPicPr>
          <p:nvPr/>
        </p:nvPicPr>
        <p:blipFill>
          <a:blip r:embed="rId124"/>
          <a:stretch>
            <a:fillRect/>
          </a:stretch>
        </p:blipFill>
        <p:spPr>
          <a:xfrm rot="21600000">
            <a:off x="3804654" y="2893104"/>
            <a:ext cx="167755" cy="167768"/>
          </a:xfrm>
          <a:prstGeom prst="rect">
            <a:avLst/>
          </a:prstGeom>
        </p:spPr>
      </p:pic>
      <p:sp>
        <p:nvSpPr>
          <p:cNvPr id="693" name="textbox 693"/>
          <p:cNvSpPr/>
          <p:nvPr/>
        </p:nvSpPr>
        <p:spPr>
          <a:xfrm>
            <a:off x="3843577" y="2948649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694" name="picture 694"/>
          <p:cNvPicPr>
            <a:picLocks noChangeAspect="1"/>
          </p:cNvPicPr>
          <p:nvPr/>
        </p:nvPicPr>
        <p:blipFill>
          <a:blip r:embed="rId125"/>
          <a:stretch>
            <a:fillRect/>
          </a:stretch>
        </p:blipFill>
        <p:spPr>
          <a:xfrm rot="21600000">
            <a:off x="3804654" y="2893104"/>
            <a:ext cx="167755" cy="167768"/>
          </a:xfrm>
          <a:prstGeom prst="rect">
            <a:avLst/>
          </a:prstGeom>
        </p:spPr>
      </p:pic>
      <p:sp>
        <p:nvSpPr>
          <p:cNvPr id="695" name="textbox 695"/>
          <p:cNvSpPr/>
          <p:nvPr/>
        </p:nvSpPr>
        <p:spPr>
          <a:xfrm>
            <a:off x="3804654" y="2893104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2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696" name="picture 696"/>
          <p:cNvPicPr>
            <a:picLocks noChangeAspect="1"/>
          </p:cNvPicPr>
          <p:nvPr/>
        </p:nvPicPr>
        <p:blipFill>
          <a:blip r:embed="rId126"/>
          <a:stretch>
            <a:fillRect/>
          </a:stretch>
        </p:blipFill>
        <p:spPr>
          <a:xfrm rot="21600000">
            <a:off x="1764107" y="2893104"/>
            <a:ext cx="167755" cy="167768"/>
          </a:xfrm>
          <a:prstGeom prst="rect">
            <a:avLst/>
          </a:prstGeom>
        </p:spPr>
      </p:pic>
      <p:sp>
        <p:nvSpPr>
          <p:cNvPr id="697" name="textbox 697"/>
          <p:cNvSpPr/>
          <p:nvPr/>
        </p:nvSpPr>
        <p:spPr>
          <a:xfrm>
            <a:off x="1764107" y="2893104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41290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698" name="picture 698"/>
          <p:cNvPicPr>
            <a:picLocks noChangeAspect="1"/>
          </p:cNvPicPr>
          <p:nvPr/>
        </p:nvPicPr>
        <p:blipFill>
          <a:blip r:embed="rId127"/>
          <a:stretch>
            <a:fillRect/>
          </a:stretch>
        </p:blipFill>
        <p:spPr>
          <a:xfrm rot="21600000">
            <a:off x="2099618" y="2893104"/>
            <a:ext cx="167755" cy="167768"/>
          </a:xfrm>
          <a:prstGeom prst="rect">
            <a:avLst/>
          </a:prstGeom>
        </p:spPr>
      </p:pic>
      <p:sp>
        <p:nvSpPr>
          <p:cNvPr id="699" name="textbox 699"/>
          <p:cNvSpPr/>
          <p:nvPr/>
        </p:nvSpPr>
        <p:spPr>
          <a:xfrm>
            <a:off x="2099618" y="2893104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2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700" name="picture 700"/>
          <p:cNvPicPr>
            <a:picLocks noChangeAspect="1"/>
          </p:cNvPicPr>
          <p:nvPr/>
        </p:nvPicPr>
        <p:blipFill>
          <a:blip r:embed="rId128"/>
          <a:stretch>
            <a:fillRect/>
          </a:stretch>
        </p:blipFill>
        <p:spPr>
          <a:xfrm rot="21600000">
            <a:off x="3469143" y="2725335"/>
            <a:ext cx="167755" cy="167768"/>
          </a:xfrm>
          <a:prstGeom prst="rect">
            <a:avLst/>
          </a:prstGeom>
        </p:spPr>
      </p:pic>
      <p:sp>
        <p:nvSpPr>
          <p:cNvPr id="701" name="textbox 701"/>
          <p:cNvSpPr/>
          <p:nvPr/>
        </p:nvSpPr>
        <p:spPr>
          <a:xfrm>
            <a:off x="3497733" y="2780881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702" name="picture 702"/>
          <p:cNvPicPr>
            <a:picLocks noChangeAspect="1"/>
          </p:cNvPicPr>
          <p:nvPr/>
        </p:nvPicPr>
        <p:blipFill>
          <a:blip r:embed="rId129"/>
          <a:stretch>
            <a:fillRect/>
          </a:stretch>
        </p:blipFill>
        <p:spPr>
          <a:xfrm rot="21600000">
            <a:off x="3469143" y="2725335"/>
            <a:ext cx="167755" cy="167768"/>
          </a:xfrm>
          <a:prstGeom prst="rect">
            <a:avLst/>
          </a:prstGeom>
        </p:spPr>
      </p:pic>
      <p:sp>
        <p:nvSpPr>
          <p:cNvPr id="703" name="textbox 703"/>
          <p:cNvSpPr/>
          <p:nvPr/>
        </p:nvSpPr>
        <p:spPr>
          <a:xfrm>
            <a:off x="3469143" y="2725335"/>
            <a:ext cx="168275" cy="176529"/>
          </a:xfrm>
          <a:prstGeom prst="rect">
            <a:avLst/>
          </a:prstGeom>
          <a:solidFill>
            <a:srgbClr val="EDB120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41290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704" name="picture 704"/>
          <p:cNvPicPr>
            <a:picLocks noChangeAspect="1"/>
          </p:cNvPicPr>
          <p:nvPr/>
        </p:nvPicPr>
        <p:blipFill>
          <a:blip r:embed="rId130"/>
          <a:stretch>
            <a:fillRect/>
          </a:stretch>
        </p:blipFill>
        <p:spPr>
          <a:xfrm rot="21600000">
            <a:off x="3804654" y="2725335"/>
            <a:ext cx="167755" cy="167768"/>
          </a:xfrm>
          <a:prstGeom prst="rect">
            <a:avLst/>
          </a:prstGeom>
        </p:spPr>
      </p:pic>
      <p:sp>
        <p:nvSpPr>
          <p:cNvPr id="705" name="textbox 705"/>
          <p:cNvSpPr/>
          <p:nvPr/>
        </p:nvSpPr>
        <p:spPr>
          <a:xfrm>
            <a:off x="3833245" y="2780881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706" name="picture 706"/>
          <p:cNvPicPr>
            <a:picLocks noChangeAspect="1"/>
          </p:cNvPicPr>
          <p:nvPr/>
        </p:nvPicPr>
        <p:blipFill>
          <a:blip r:embed="rId131"/>
          <a:stretch>
            <a:fillRect/>
          </a:stretch>
        </p:blipFill>
        <p:spPr>
          <a:xfrm rot="21600000">
            <a:off x="3804654" y="2725335"/>
            <a:ext cx="167755" cy="167768"/>
          </a:xfrm>
          <a:prstGeom prst="rect">
            <a:avLst/>
          </a:prstGeom>
        </p:spPr>
      </p:pic>
      <p:sp>
        <p:nvSpPr>
          <p:cNvPr id="707" name="textbox 707"/>
          <p:cNvSpPr/>
          <p:nvPr/>
        </p:nvSpPr>
        <p:spPr>
          <a:xfrm>
            <a:off x="3804654" y="2725335"/>
            <a:ext cx="168275" cy="176529"/>
          </a:xfrm>
          <a:prstGeom prst="rect">
            <a:avLst/>
          </a:prstGeom>
          <a:solidFill>
            <a:srgbClr val="EDB120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41290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708" name="picture 708"/>
          <p:cNvPicPr>
            <a:picLocks noChangeAspect="1"/>
          </p:cNvPicPr>
          <p:nvPr/>
        </p:nvPicPr>
        <p:blipFill>
          <a:blip r:embed="rId132"/>
          <a:stretch>
            <a:fillRect/>
          </a:stretch>
        </p:blipFill>
        <p:spPr>
          <a:xfrm rot="21600000">
            <a:off x="3804654" y="2557566"/>
            <a:ext cx="167755" cy="167768"/>
          </a:xfrm>
          <a:prstGeom prst="rect">
            <a:avLst/>
          </a:prstGeom>
        </p:spPr>
      </p:pic>
      <p:sp>
        <p:nvSpPr>
          <p:cNvPr id="709" name="textbox 709"/>
          <p:cNvSpPr/>
          <p:nvPr/>
        </p:nvSpPr>
        <p:spPr>
          <a:xfrm>
            <a:off x="3843577" y="261311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710" name="picture 710"/>
          <p:cNvPicPr>
            <a:picLocks noChangeAspect="1"/>
          </p:cNvPicPr>
          <p:nvPr/>
        </p:nvPicPr>
        <p:blipFill>
          <a:blip r:embed="rId133"/>
          <a:stretch>
            <a:fillRect/>
          </a:stretch>
        </p:blipFill>
        <p:spPr>
          <a:xfrm rot="21600000">
            <a:off x="3804654" y="2557566"/>
            <a:ext cx="167755" cy="167768"/>
          </a:xfrm>
          <a:prstGeom prst="rect">
            <a:avLst/>
          </a:prstGeom>
        </p:spPr>
      </p:pic>
      <p:sp>
        <p:nvSpPr>
          <p:cNvPr id="711" name="textbox 711"/>
          <p:cNvSpPr/>
          <p:nvPr/>
        </p:nvSpPr>
        <p:spPr>
          <a:xfrm>
            <a:off x="3804654" y="2557566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2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712" name="picture 712"/>
          <p:cNvPicPr>
            <a:picLocks noChangeAspect="1"/>
          </p:cNvPicPr>
          <p:nvPr/>
        </p:nvPicPr>
        <p:blipFill>
          <a:blip r:embed="rId134"/>
          <a:stretch>
            <a:fillRect/>
          </a:stretch>
        </p:blipFill>
        <p:spPr>
          <a:xfrm rot="21600000">
            <a:off x="3469143" y="2557566"/>
            <a:ext cx="167755" cy="167768"/>
          </a:xfrm>
          <a:prstGeom prst="rect">
            <a:avLst/>
          </a:prstGeom>
        </p:spPr>
      </p:pic>
      <p:sp>
        <p:nvSpPr>
          <p:cNvPr id="713" name="textbox 713"/>
          <p:cNvSpPr/>
          <p:nvPr/>
        </p:nvSpPr>
        <p:spPr>
          <a:xfrm>
            <a:off x="3508066" y="261311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714" name="picture 714"/>
          <p:cNvPicPr>
            <a:picLocks noChangeAspect="1"/>
          </p:cNvPicPr>
          <p:nvPr/>
        </p:nvPicPr>
        <p:blipFill>
          <a:blip r:embed="rId135"/>
          <a:stretch>
            <a:fillRect/>
          </a:stretch>
        </p:blipFill>
        <p:spPr>
          <a:xfrm rot="21600000">
            <a:off x="3469143" y="2557566"/>
            <a:ext cx="167755" cy="167768"/>
          </a:xfrm>
          <a:prstGeom prst="rect">
            <a:avLst/>
          </a:prstGeom>
        </p:spPr>
      </p:pic>
      <p:sp>
        <p:nvSpPr>
          <p:cNvPr id="715" name="textbox 715"/>
          <p:cNvSpPr/>
          <p:nvPr/>
        </p:nvSpPr>
        <p:spPr>
          <a:xfrm>
            <a:off x="3469143" y="2557566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2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sp>
        <p:nvSpPr>
          <p:cNvPr id="716" name="textbox 716"/>
          <p:cNvSpPr/>
          <p:nvPr/>
        </p:nvSpPr>
        <p:spPr>
          <a:xfrm>
            <a:off x="3469143" y="1293802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2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sp>
        <p:nvSpPr>
          <p:cNvPr id="717" name="textbox 717"/>
          <p:cNvSpPr/>
          <p:nvPr/>
        </p:nvSpPr>
        <p:spPr>
          <a:xfrm>
            <a:off x="3804654" y="958265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2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sp>
        <p:nvSpPr>
          <p:cNvPr id="718" name="textbox 718"/>
          <p:cNvSpPr/>
          <p:nvPr/>
        </p:nvSpPr>
        <p:spPr>
          <a:xfrm>
            <a:off x="3469143" y="958265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2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sp>
        <p:nvSpPr>
          <p:cNvPr id="719" name="textbox 719"/>
          <p:cNvSpPr/>
          <p:nvPr/>
        </p:nvSpPr>
        <p:spPr>
          <a:xfrm>
            <a:off x="3804654" y="1293802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2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720" name="picture 720"/>
          <p:cNvPicPr>
            <a:picLocks noChangeAspect="1"/>
          </p:cNvPicPr>
          <p:nvPr/>
        </p:nvPicPr>
        <p:blipFill>
          <a:blip r:embed="rId136"/>
          <a:stretch>
            <a:fillRect/>
          </a:stretch>
        </p:blipFill>
        <p:spPr>
          <a:xfrm rot="21600000">
            <a:off x="3469143" y="1629339"/>
            <a:ext cx="167755" cy="167768"/>
          </a:xfrm>
          <a:prstGeom prst="rect">
            <a:avLst/>
          </a:prstGeom>
        </p:spPr>
      </p:pic>
      <p:sp>
        <p:nvSpPr>
          <p:cNvPr id="721" name="textbox 721"/>
          <p:cNvSpPr/>
          <p:nvPr/>
        </p:nvSpPr>
        <p:spPr>
          <a:xfrm>
            <a:off x="3804654" y="1629339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2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722" name="picture 722"/>
          <p:cNvPicPr>
            <a:picLocks noChangeAspect="1"/>
          </p:cNvPicPr>
          <p:nvPr/>
        </p:nvPicPr>
        <p:blipFill>
          <a:blip r:embed="rId137"/>
          <a:stretch>
            <a:fillRect/>
          </a:stretch>
        </p:blipFill>
        <p:spPr>
          <a:xfrm rot="21600000">
            <a:off x="3636898" y="1629339"/>
            <a:ext cx="167755" cy="167768"/>
          </a:xfrm>
          <a:prstGeom prst="rect">
            <a:avLst/>
          </a:prstGeom>
        </p:spPr>
      </p:pic>
      <p:sp>
        <p:nvSpPr>
          <p:cNvPr id="723" name="textbox 723"/>
          <p:cNvSpPr/>
          <p:nvPr/>
        </p:nvSpPr>
        <p:spPr>
          <a:xfrm>
            <a:off x="76642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724" name="textbox 724"/>
          <p:cNvSpPr/>
          <p:nvPr/>
        </p:nvSpPr>
        <p:spPr>
          <a:xfrm>
            <a:off x="2363269" y="1019023"/>
            <a:ext cx="43180" cy="7264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546"/>
              </a:lnSpc>
              <a:tabLst/>
            </a:pPr>
            <a:endParaRPr lang="Arial" altLang="Arial" sz="100" dirty="0"/>
          </a:p>
          <a:p>
            <a:pPr marL="15837" algn="l" rtl="0" eaLnBrk="0">
              <a:lnSpc>
                <a:spcPct val="97000"/>
              </a:lnSpc>
              <a:tabLst/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200" dirty="0"/>
          </a:p>
          <a:p>
            <a:pPr marL="13223" algn="l" rtl="0" eaLnBrk="0">
              <a:lnSpc>
                <a:spcPct val="97000"/>
              </a:lnSpc>
              <a:spcBef>
                <a:spcPts val="1088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200" dirty="0"/>
          </a:p>
          <a:p>
            <a:pPr marL="13647" algn="l" rtl="0" eaLnBrk="0">
              <a:lnSpc>
                <a:spcPct val="97000"/>
              </a:lnSpc>
              <a:spcBef>
                <a:spcPts val="1089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200" dirty="0"/>
          </a:p>
          <a:p>
            <a:pPr marL="12700" algn="l" rtl="0" eaLnBrk="0">
              <a:lnSpc>
                <a:spcPct val="97000"/>
              </a:lnSpc>
              <a:spcBef>
                <a:spcPts val="1088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endParaRPr lang="Arial" altLang="Arial" sz="2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900" dirty="0"/>
          </a:p>
          <a:p>
            <a:pPr marL="13647" algn="l" rtl="0" eaLnBrk="0">
              <a:lnSpc>
                <a:spcPct val="96000"/>
              </a:lnSpc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200" dirty="0"/>
          </a:p>
        </p:txBody>
      </p:sp>
      <p:sp>
        <p:nvSpPr>
          <p:cNvPr id="725" name="textbox 725"/>
          <p:cNvSpPr/>
          <p:nvPr/>
        </p:nvSpPr>
        <p:spPr>
          <a:xfrm>
            <a:off x="1384697" y="1019023"/>
            <a:ext cx="43180" cy="7264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546"/>
              </a:lnSpc>
              <a:tabLst/>
            </a:pPr>
            <a:endParaRPr lang="Arial" altLang="Arial" sz="100" dirty="0"/>
          </a:p>
          <a:p>
            <a:pPr marL="15837" algn="l" rtl="0" eaLnBrk="0">
              <a:lnSpc>
                <a:spcPct val="97000"/>
              </a:lnSpc>
              <a:tabLst/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200" dirty="0"/>
          </a:p>
          <a:p>
            <a:pPr marL="13222" algn="l" rtl="0" eaLnBrk="0">
              <a:lnSpc>
                <a:spcPct val="97000"/>
              </a:lnSpc>
              <a:spcBef>
                <a:spcPts val="1088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200" dirty="0"/>
          </a:p>
          <a:p>
            <a:pPr marL="13647" algn="l" rtl="0" eaLnBrk="0">
              <a:lnSpc>
                <a:spcPct val="97000"/>
              </a:lnSpc>
              <a:spcBef>
                <a:spcPts val="1089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200" dirty="0"/>
          </a:p>
          <a:p>
            <a:pPr marL="12700" algn="l" rtl="0" eaLnBrk="0">
              <a:lnSpc>
                <a:spcPct val="97000"/>
              </a:lnSpc>
              <a:spcBef>
                <a:spcPts val="1088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endParaRPr lang="Arial" altLang="Arial" sz="2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900" dirty="0"/>
          </a:p>
          <a:p>
            <a:pPr marL="13647" algn="l" rtl="0" eaLnBrk="0">
              <a:lnSpc>
                <a:spcPct val="96000"/>
              </a:lnSpc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200" dirty="0"/>
          </a:p>
        </p:txBody>
      </p:sp>
      <p:sp>
        <p:nvSpPr>
          <p:cNvPr id="726" name="textbox 726"/>
          <p:cNvSpPr/>
          <p:nvPr/>
        </p:nvSpPr>
        <p:spPr>
          <a:xfrm>
            <a:off x="490465" y="1019023"/>
            <a:ext cx="43180" cy="7264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546"/>
              </a:lnSpc>
              <a:tabLst/>
            </a:pPr>
            <a:endParaRPr lang="Arial" altLang="Arial" sz="100" dirty="0"/>
          </a:p>
          <a:p>
            <a:pPr marL="15837" algn="l" rtl="0" eaLnBrk="0">
              <a:lnSpc>
                <a:spcPct val="97000"/>
              </a:lnSpc>
              <a:tabLst/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200" dirty="0"/>
          </a:p>
          <a:p>
            <a:pPr marL="13222" algn="l" rtl="0" eaLnBrk="0">
              <a:lnSpc>
                <a:spcPct val="97000"/>
              </a:lnSpc>
              <a:spcBef>
                <a:spcPts val="1088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200" dirty="0"/>
          </a:p>
          <a:p>
            <a:pPr marL="13647" algn="l" rtl="0" eaLnBrk="0">
              <a:lnSpc>
                <a:spcPct val="97000"/>
              </a:lnSpc>
              <a:spcBef>
                <a:spcPts val="1089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200" dirty="0"/>
          </a:p>
          <a:p>
            <a:pPr marL="12700" algn="l" rtl="0" eaLnBrk="0">
              <a:lnSpc>
                <a:spcPct val="97000"/>
              </a:lnSpc>
              <a:spcBef>
                <a:spcPts val="1088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endParaRPr lang="Arial" altLang="Arial" sz="2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900" dirty="0"/>
          </a:p>
          <a:p>
            <a:pPr marL="13647" algn="l" rtl="0" eaLnBrk="0">
              <a:lnSpc>
                <a:spcPct val="96000"/>
              </a:lnSpc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200" dirty="0"/>
          </a:p>
        </p:txBody>
      </p:sp>
      <p:sp>
        <p:nvSpPr>
          <p:cNvPr id="727" name="textbox 727"/>
          <p:cNvSpPr/>
          <p:nvPr/>
        </p:nvSpPr>
        <p:spPr>
          <a:xfrm>
            <a:off x="490498" y="2282788"/>
            <a:ext cx="43180" cy="7264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545"/>
              </a:lnSpc>
              <a:tabLst/>
            </a:pPr>
            <a:endParaRPr lang="Arial" altLang="Arial" sz="100" dirty="0"/>
          </a:p>
          <a:p>
            <a:pPr marL="15837" algn="l" rtl="0" eaLnBrk="0">
              <a:lnSpc>
                <a:spcPct val="97000"/>
              </a:lnSpc>
              <a:tabLst/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200" dirty="0"/>
          </a:p>
          <a:p>
            <a:pPr marL="13222" algn="l" rtl="0" eaLnBrk="0">
              <a:lnSpc>
                <a:spcPct val="97000"/>
              </a:lnSpc>
              <a:spcBef>
                <a:spcPts val="1088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200" dirty="0"/>
          </a:p>
          <a:p>
            <a:pPr marL="13647" algn="l" rtl="0" eaLnBrk="0">
              <a:lnSpc>
                <a:spcPct val="97000"/>
              </a:lnSpc>
              <a:spcBef>
                <a:spcPts val="1089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200" dirty="0"/>
          </a:p>
          <a:p>
            <a:pPr marL="12700" algn="l" rtl="0" eaLnBrk="0">
              <a:lnSpc>
                <a:spcPct val="97000"/>
              </a:lnSpc>
              <a:spcBef>
                <a:spcPts val="1088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endParaRPr lang="Arial" altLang="Arial" sz="2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900" dirty="0"/>
          </a:p>
          <a:p>
            <a:pPr marL="13647" algn="l" rtl="0" eaLnBrk="0">
              <a:lnSpc>
                <a:spcPct val="96000"/>
              </a:lnSpc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200" dirty="0"/>
          </a:p>
        </p:txBody>
      </p:sp>
      <p:sp>
        <p:nvSpPr>
          <p:cNvPr id="728" name="textbox 728"/>
          <p:cNvSpPr/>
          <p:nvPr/>
        </p:nvSpPr>
        <p:spPr>
          <a:xfrm>
            <a:off x="3257521" y="1019023"/>
            <a:ext cx="43180" cy="7264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546"/>
              </a:lnSpc>
              <a:tabLst/>
            </a:pPr>
            <a:endParaRPr lang="Arial" altLang="Arial" sz="100" dirty="0"/>
          </a:p>
          <a:p>
            <a:pPr marL="15837" algn="l" rtl="0" eaLnBrk="0">
              <a:lnSpc>
                <a:spcPct val="97000"/>
              </a:lnSpc>
              <a:tabLst/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200" dirty="0"/>
          </a:p>
          <a:p>
            <a:pPr marL="13222" algn="l" rtl="0" eaLnBrk="0">
              <a:lnSpc>
                <a:spcPct val="97000"/>
              </a:lnSpc>
              <a:spcBef>
                <a:spcPts val="1088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200" dirty="0"/>
          </a:p>
          <a:p>
            <a:pPr marL="13647" algn="l" rtl="0" eaLnBrk="0">
              <a:lnSpc>
                <a:spcPct val="97000"/>
              </a:lnSpc>
              <a:spcBef>
                <a:spcPts val="1089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200" dirty="0"/>
          </a:p>
          <a:p>
            <a:pPr marL="12700" algn="l" rtl="0" eaLnBrk="0">
              <a:lnSpc>
                <a:spcPct val="97000"/>
              </a:lnSpc>
              <a:spcBef>
                <a:spcPts val="1088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endParaRPr lang="Arial" altLang="Arial" sz="2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900" dirty="0"/>
          </a:p>
          <a:p>
            <a:pPr marL="13647" algn="l" rtl="0" eaLnBrk="0">
              <a:lnSpc>
                <a:spcPct val="96000"/>
              </a:lnSpc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200" dirty="0"/>
          </a:p>
        </p:txBody>
      </p:sp>
      <p:sp>
        <p:nvSpPr>
          <p:cNvPr id="729" name="textbox 729"/>
          <p:cNvSpPr/>
          <p:nvPr/>
        </p:nvSpPr>
        <p:spPr>
          <a:xfrm>
            <a:off x="1384730" y="2282788"/>
            <a:ext cx="43180" cy="7264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545"/>
              </a:lnSpc>
              <a:tabLst/>
            </a:pPr>
            <a:endParaRPr lang="Arial" altLang="Arial" sz="100" dirty="0"/>
          </a:p>
          <a:p>
            <a:pPr marL="15837" algn="l" rtl="0" eaLnBrk="0">
              <a:lnSpc>
                <a:spcPct val="97000"/>
              </a:lnSpc>
              <a:tabLst/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200" dirty="0"/>
          </a:p>
          <a:p>
            <a:pPr marL="13222" algn="l" rtl="0" eaLnBrk="0">
              <a:lnSpc>
                <a:spcPct val="97000"/>
              </a:lnSpc>
              <a:spcBef>
                <a:spcPts val="1088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200" dirty="0"/>
          </a:p>
          <a:p>
            <a:pPr marL="13647" algn="l" rtl="0" eaLnBrk="0">
              <a:lnSpc>
                <a:spcPct val="97000"/>
              </a:lnSpc>
              <a:spcBef>
                <a:spcPts val="1089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200" dirty="0"/>
          </a:p>
          <a:p>
            <a:pPr marL="12700" algn="l" rtl="0" eaLnBrk="0">
              <a:lnSpc>
                <a:spcPct val="97000"/>
              </a:lnSpc>
              <a:spcBef>
                <a:spcPts val="1088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endParaRPr lang="Arial" altLang="Arial" sz="2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900" dirty="0"/>
          </a:p>
          <a:p>
            <a:pPr marL="13647" algn="l" rtl="0" eaLnBrk="0">
              <a:lnSpc>
                <a:spcPct val="96000"/>
              </a:lnSpc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200" dirty="0"/>
          </a:p>
        </p:txBody>
      </p:sp>
      <p:sp>
        <p:nvSpPr>
          <p:cNvPr id="730" name="textbox 730"/>
          <p:cNvSpPr/>
          <p:nvPr/>
        </p:nvSpPr>
        <p:spPr>
          <a:xfrm>
            <a:off x="3257521" y="2282788"/>
            <a:ext cx="43180" cy="7264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545"/>
              </a:lnSpc>
              <a:tabLst/>
            </a:pPr>
            <a:endParaRPr lang="Arial" altLang="Arial" sz="100" dirty="0"/>
          </a:p>
          <a:p>
            <a:pPr marL="15837" algn="l" rtl="0" eaLnBrk="0">
              <a:lnSpc>
                <a:spcPct val="97000"/>
              </a:lnSpc>
              <a:tabLst/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200" dirty="0"/>
          </a:p>
          <a:p>
            <a:pPr marL="13222" algn="l" rtl="0" eaLnBrk="0">
              <a:lnSpc>
                <a:spcPct val="97000"/>
              </a:lnSpc>
              <a:spcBef>
                <a:spcPts val="1088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200" dirty="0"/>
          </a:p>
          <a:p>
            <a:pPr marL="13647" algn="l" rtl="0" eaLnBrk="0">
              <a:lnSpc>
                <a:spcPct val="97000"/>
              </a:lnSpc>
              <a:spcBef>
                <a:spcPts val="1089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200" dirty="0"/>
          </a:p>
          <a:p>
            <a:pPr marL="12700" algn="l" rtl="0" eaLnBrk="0">
              <a:lnSpc>
                <a:spcPct val="97000"/>
              </a:lnSpc>
              <a:spcBef>
                <a:spcPts val="1088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endParaRPr lang="Arial" altLang="Arial" sz="2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900" dirty="0"/>
          </a:p>
          <a:p>
            <a:pPr marL="13647" algn="l" rtl="0" eaLnBrk="0">
              <a:lnSpc>
                <a:spcPct val="96000"/>
              </a:lnSpc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200" dirty="0"/>
          </a:p>
        </p:txBody>
      </p:sp>
      <p:sp>
        <p:nvSpPr>
          <p:cNvPr id="731" name="textbox 731"/>
          <p:cNvSpPr/>
          <p:nvPr/>
        </p:nvSpPr>
        <p:spPr>
          <a:xfrm>
            <a:off x="2363301" y="2282788"/>
            <a:ext cx="43180" cy="7264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545"/>
              </a:lnSpc>
              <a:tabLst/>
            </a:pPr>
            <a:endParaRPr lang="Arial" altLang="Arial" sz="100" dirty="0"/>
          </a:p>
          <a:p>
            <a:pPr marL="15837" algn="l" rtl="0" eaLnBrk="0">
              <a:lnSpc>
                <a:spcPct val="97000"/>
              </a:lnSpc>
              <a:tabLst/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200" dirty="0"/>
          </a:p>
          <a:p>
            <a:pPr marL="13222" algn="l" rtl="0" eaLnBrk="0">
              <a:lnSpc>
                <a:spcPct val="97000"/>
              </a:lnSpc>
              <a:spcBef>
                <a:spcPts val="1088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200" dirty="0"/>
          </a:p>
          <a:p>
            <a:pPr marL="13647" algn="l" rtl="0" eaLnBrk="0">
              <a:lnSpc>
                <a:spcPct val="97000"/>
              </a:lnSpc>
              <a:spcBef>
                <a:spcPts val="1089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200" dirty="0"/>
          </a:p>
          <a:p>
            <a:pPr marL="12700" algn="l" rtl="0" eaLnBrk="0">
              <a:lnSpc>
                <a:spcPct val="97000"/>
              </a:lnSpc>
              <a:spcBef>
                <a:spcPts val="1088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endParaRPr lang="Arial" altLang="Arial" sz="2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900" dirty="0"/>
          </a:p>
          <a:p>
            <a:pPr marL="13647" algn="l" rtl="0" eaLnBrk="0">
              <a:lnSpc>
                <a:spcPct val="96000"/>
              </a:lnSpc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200" dirty="0"/>
          </a:p>
        </p:txBody>
      </p:sp>
      <p:sp>
        <p:nvSpPr>
          <p:cNvPr id="732" name="textbox 732"/>
          <p:cNvSpPr/>
          <p:nvPr/>
        </p:nvSpPr>
        <p:spPr>
          <a:xfrm>
            <a:off x="4321963" y="3316074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27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  <p:sp>
        <p:nvSpPr>
          <p:cNvPr id="733" name="textbox 733"/>
          <p:cNvSpPr/>
          <p:nvPr/>
        </p:nvSpPr>
        <p:spPr>
          <a:xfrm>
            <a:off x="1792698" y="2613112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34" name="textbox 734"/>
          <p:cNvSpPr/>
          <p:nvPr/>
        </p:nvSpPr>
        <p:spPr>
          <a:xfrm>
            <a:off x="1792698" y="2780881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35" name="textbox 735"/>
          <p:cNvSpPr/>
          <p:nvPr/>
        </p:nvSpPr>
        <p:spPr>
          <a:xfrm>
            <a:off x="3665489" y="2613112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36" name="textbox 736"/>
          <p:cNvSpPr/>
          <p:nvPr/>
        </p:nvSpPr>
        <p:spPr>
          <a:xfrm>
            <a:off x="3665489" y="2780881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37" name="textbox 737"/>
          <p:cNvSpPr/>
          <p:nvPr/>
        </p:nvSpPr>
        <p:spPr>
          <a:xfrm>
            <a:off x="3665489" y="1684885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38" name="textbox 738"/>
          <p:cNvSpPr/>
          <p:nvPr/>
        </p:nvSpPr>
        <p:spPr>
          <a:xfrm>
            <a:off x="3497733" y="1517116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39" name="textbox 739"/>
          <p:cNvSpPr/>
          <p:nvPr/>
        </p:nvSpPr>
        <p:spPr>
          <a:xfrm>
            <a:off x="3665489" y="1517116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40" name="textbox 740"/>
          <p:cNvSpPr/>
          <p:nvPr/>
        </p:nvSpPr>
        <p:spPr>
          <a:xfrm>
            <a:off x="3833245" y="1517116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41" name="textbox 741"/>
          <p:cNvSpPr/>
          <p:nvPr/>
        </p:nvSpPr>
        <p:spPr>
          <a:xfrm>
            <a:off x="3665489" y="1349348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42" name="textbox 742"/>
          <p:cNvSpPr/>
          <p:nvPr/>
        </p:nvSpPr>
        <p:spPr>
          <a:xfrm>
            <a:off x="4011284" y="2948649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300" dirty="0"/>
          </a:p>
        </p:txBody>
      </p:sp>
      <p:sp>
        <p:nvSpPr>
          <p:cNvPr id="743" name="textbox 743"/>
          <p:cNvSpPr/>
          <p:nvPr/>
        </p:nvSpPr>
        <p:spPr>
          <a:xfrm>
            <a:off x="1803029" y="1013811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44" name="textbox 744"/>
          <p:cNvSpPr/>
          <p:nvPr/>
        </p:nvSpPr>
        <p:spPr>
          <a:xfrm>
            <a:off x="4011333" y="261311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45" name="textbox 745"/>
          <p:cNvSpPr/>
          <p:nvPr/>
        </p:nvSpPr>
        <p:spPr>
          <a:xfrm>
            <a:off x="3340310" y="261311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46" name="textbox 746"/>
          <p:cNvSpPr/>
          <p:nvPr/>
        </p:nvSpPr>
        <p:spPr>
          <a:xfrm>
            <a:off x="3340310" y="2780881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47" name="textbox 747"/>
          <p:cNvSpPr/>
          <p:nvPr/>
        </p:nvSpPr>
        <p:spPr>
          <a:xfrm>
            <a:off x="3340310" y="227757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48" name="textbox 748"/>
          <p:cNvSpPr/>
          <p:nvPr/>
        </p:nvSpPr>
        <p:spPr>
          <a:xfrm>
            <a:off x="3675821" y="227757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49" name="textbox 749"/>
          <p:cNvSpPr/>
          <p:nvPr/>
        </p:nvSpPr>
        <p:spPr>
          <a:xfrm>
            <a:off x="4011333" y="227757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50" name="textbox 750"/>
          <p:cNvSpPr/>
          <p:nvPr/>
        </p:nvSpPr>
        <p:spPr>
          <a:xfrm>
            <a:off x="3340310" y="244534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51" name="textbox 751"/>
          <p:cNvSpPr/>
          <p:nvPr/>
        </p:nvSpPr>
        <p:spPr>
          <a:xfrm>
            <a:off x="3675821" y="244534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52" name="textbox 752"/>
          <p:cNvSpPr/>
          <p:nvPr/>
        </p:nvSpPr>
        <p:spPr>
          <a:xfrm>
            <a:off x="4011333" y="244534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53" name="textbox 753"/>
          <p:cNvSpPr/>
          <p:nvPr/>
        </p:nvSpPr>
        <p:spPr>
          <a:xfrm>
            <a:off x="3340310" y="1013811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54" name="textbox 754"/>
          <p:cNvSpPr/>
          <p:nvPr/>
        </p:nvSpPr>
        <p:spPr>
          <a:xfrm>
            <a:off x="3675821" y="1013811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55" name="textbox 755"/>
          <p:cNvSpPr/>
          <p:nvPr/>
        </p:nvSpPr>
        <p:spPr>
          <a:xfrm>
            <a:off x="4011333" y="1013811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56" name="textbox 756"/>
          <p:cNvSpPr/>
          <p:nvPr/>
        </p:nvSpPr>
        <p:spPr>
          <a:xfrm>
            <a:off x="3340310" y="1181579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57" name="textbox 757"/>
          <p:cNvSpPr/>
          <p:nvPr/>
        </p:nvSpPr>
        <p:spPr>
          <a:xfrm>
            <a:off x="3508066" y="1181579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58" name="textbox 758"/>
          <p:cNvSpPr/>
          <p:nvPr/>
        </p:nvSpPr>
        <p:spPr>
          <a:xfrm>
            <a:off x="3675821" y="1181579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59" name="textbox 759"/>
          <p:cNvSpPr/>
          <p:nvPr/>
        </p:nvSpPr>
        <p:spPr>
          <a:xfrm>
            <a:off x="4011333" y="1181579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60" name="textbox 760"/>
          <p:cNvSpPr/>
          <p:nvPr/>
        </p:nvSpPr>
        <p:spPr>
          <a:xfrm>
            <a:off x="3340310" y="134934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61" name="textbox 761"/>
          <p:cNvSpPr/>
          <p:nvPr/>
        </p:nvSpPr>
        <p:spPr>
          <a:xfrm>
            <a:off x="4011333" y="134934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62" name="textbox 762"/>
          <p:cNvSpPr/>
          <p:nvPr/>
        </p:nvSpPr>
        <p:spPr>
          <a:xfrm>
            <a:off x="3340310" y="1517116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63" name="textbox 763"/>
          <p:cNvSpPr/>
          <p:nvPr/>
        </p:nvSpPr>
        <p:spPr>
          <a:xfrm>
            <a:off x="4011333" y="1517116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64" name="textbox 764"/>
          <p:cNvSpPr/>
          <p:nvPr/>
        </p:nvSpPr>
        <p:spPr>
          <a:xfrm>
            <a:off x="3508066" y="168488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65" name="textbox 765"/>
          <p:cNvSpPr/>
          <p:nvPr/>
        </p:nvSpPr>
        <p:spPr>
          <a:xfrm>
            <a:off x="2138541" y="261311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66" name="textbox 766"/>
          <p:cNvSpPr/>
          <p:nvPr/>
        </p:nvSpPr>
        <p:spPr>
          <a:xfrm>
            <a:off x="1467518" y="2780881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67" name="textbox 767"/>
          <p:cNvSpPr/>
          <p:nvPr/>
        </p:nvSpPr>
        <p:spPr>
          <a:xfrm>
            <a:off x="2138541" y="2780881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68" name="textbox 768"/>
          <p:cNvSpPr/>
          <p:nvPr/>
        </p:nvSpPr>
        <p:spPr>
          <a:xfrm>
            <a:off x="1970786" y="2948650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69" name="textbox 769"/>
          <p:cNvSpPr/>
          <p:nvPr/>
        </p:nvSpPr>
        <p:spPr>
          <a:xfrm>
            <a:off x="1467518" y="261311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70" name="textbox 770"/>
          <p:cNvSpPr/>
          <p:nvPr/>
        </p:nvSpPr>
        <p:spPr>
          <a:xfrm>
            <a:off x="1803030" y="2277576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71" name="textbox 771"/>
          <p:cNvSpPr/>
          <p:nvPr/>
        </p:nvSpPr>
        <p:spPr>
          <a:xfrm>
            <a:off x="1467518" y="2277576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72" name="textbox 772"/>
          <p:cNvSpPr/>
          <p:nvPr/>
        </p:nvSpPr>
        <p:spPr>
          <a:xfrm>
            <a:off x="1803030" y="244534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73" name="textbox 773"/>
          <p:cNvSpPr/>
          <p:nvPr/>
        </p:nvSpPr>
        <p:spPr>
          <a:xfrm>
            <a:off x="2138541" y="244534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74" name="textbox 774"/>
          <p:cNvSpPr/>
          <p:nvPr/>
        </p:nvSpPr>
        <p:spPr>
          <a:xfrm>
            <a:off x="1467518" y="244534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75" name="textbox 775"/>
          <p:cNvSpPr/>
          <p:nvPr/>
        </p:nvSpPr>
        <p:spPr>
          <a:xfrm>
            <a:off x="2138541" y="2277576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776" name="textbox 776"/>
          <p:cNvSpPr/>
          <p:nvPr/>
        </p:nvSpPr>
        <p:spPr>
          <a:xfrm>
            <a:off x="4011578" y="2780881"/>
            <a:ext cx="91439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7" name="picture 7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778" name="textbox 778"/>
          <p:cNvSpPr/>
          <p:nvPr/>
        </p:nvSpPr>
        <p:spPr>
          <a:xfrm>
            <a:off x="111880" y="66225"/>
            <a:ext cx="3643629" cy="5854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Complicated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examp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le</a:t>
            </a:r>
            <a:endParaRPr lang="Arial" altLang="Arial" sz="1400" dirty="0"/>
          </a:p>
          <a:p>
            <a:pPr algn="l" rtl="0" eaLnBrk="0">
              <a:lnSpc>
                <a:spcPct val="13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4000"/>
              </a:lnSpc>
              <a:tabLst/>
            </a:pPr>
            <a:endParaRPr lang="Arial" altLang="Arial" sz="200" dirty="0"/>
          </a:p>
          <a:p>
            <a:pPr marL="251403" algn="l" rtl="0" eaLnBrk="0">
              <a:lnSpc>
                <a:spcPct val="96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Interesting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pattern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policies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values</a:t>
            </a:r>
            <a:endParaRPr lang="Arial" altLang="Arial" sz="900" dirty="0"/>
          </a:p>
        </p:txBody>
      </p:sp>
      <p:sp>
        <p:nvSpPr>
          <p:cNvPr id="779" name="rect"/>
          <p:cNvSpPr/>
          <p:nvPr/>
        </p:nvSpPr>
        <p:spPr>
          <a:xfrm>
            <a:off x="1388693" y="2078684"/>
            <a:ext cx="894184" cy="917715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14" name="group 14"/>
          <p:cNvGrpSpPr/>
          <p:nvPr/>
        </p:nvGrpSpPr>
        <p:grpSpPr>
          <a:xfrm rot="21600000">
            <a:off x="494461" y="2078684"/>
            <a:ext cx="920714" cy="917715"/>
            <a:chOff x="0" y="0"/>
            <a:chExt cx="920714" cy="917715"/>
          </a:xfrm>
        </p:grpSpPr>
        <p:sp>
          <p:nvSpPr>
            <p:cNvPr id="780" name="rect"/>
            <p:cNvSpPr/>
            <p:nvPr/>
          </p:nvSpPr>
          <p:spPr>
            <a:xfrm>
              <a:off x="0" y="0"/>
              <a:ext cx="894184" cy="9177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81" name="path"/>
            <p:cNvSpPr/>
            <p:nvPr/>
          </p:nvSpPr>
          <p:spPr>
            <a:xfrm>
              <a:off x="39085" y="55941"/>
              <a:ext cx="840412" cy="10022"/>
            </a:xfrm>
            <a:custGeom>
              <a:avLst/>
              <a:gdLst/>
              <a:ahLst/>
              <a:cxnLst/>
              <a:rect l="0" t="0" r="0" b="0"/>
              <a:pathLst>
                <a:path w="1323" h="15">
                  <a:moveTo>
                    <a:pt x="1" y="1"/>
                  </a:moveTo>
                  <a:lnTo>
                    <a:pt x="1322" y="1"/>
                  </a:lnTo>
                  <a:moveTo>
                    <a:pt x="133" y="1"/>
                  </a:moveTo>
                  <a:lnTo>
                    <a:pt x="133" y="14"/>
                  </a:lnTo>
                  <a:moveTo>
                    <a:pt x="397" y="1"/>
                  </a:moveTo>
                  <a:lnTo>
                    <a:pt x="397" y="14"/>
                  </a:lnTo>
                  <a:moveTo>
                    <a:pt x="661" y="1"/>
                  </a:moveTo>
                  <a:lnTo>
                    <a:pt x="661" y="14"/>
                  </a:lnTo>
                  <a:moveTo>
                    <a:pt x="925" y="1"/>
                  </a:moveTo>
                  <a:lnTo>
                    <a:pt x="925" y="14"/>
                  </a:lnTo>
                  <a:moveTo>
                    <a:pt x="1190" y="1"/>
                  </a:moveTo>
                  <a:lnTo>
                    <a:pt x="1190" y="14"/>
                  </a:lnTo>
                </a:path>
              </a:pathLst>
            </a:custGeom>
            <a:noFill/>
            <a:ln w="1634" cap="sq">
              <a:round/>
              <a:solidFill>
                <a:srgbClr val="26262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82" name="path"/>
            <p:cNvSpPr/>
            <p:nvPr/>
          </p:nvSpPr>
          <p:spPr>
            <a:xfrm>
              <a:off x="39085" y="55941"/>
              <a:ext cx="10021" cy="840476"/>
            </a:xfrm>
            <a:custGeom>
              <a:avLst/>
              <a:gdLst/>
              <a:ahLst/>
              <a:cxnLst/>
              <a:rect l="0" t="0" r="0" b="0"/>
              <a:pathLst>
                <a:path w="15" h="1323">
                  <a:moveTo>
                    <a:pt x="1" y="1"/>
                  </a:moveTo>
                  <a:lnTo>
                    <a:pt x="1" y="1322"/>
                  </a:lnTo>
                  <a:moveTo>
                    <a:pt x="1" y="133"/>
                  </a:moveTo>
                  <a:lnTo>
                    <a:pt x="14" y="133"/>
                  </a:lnTo>
                  <a:moveTo>
                    <a:pt x="1" y="397"/>
                  </a:moveTo>
                  <a:lnTo>
                    <a:pt x="14" y="397"/>
                  </a:lnTo>
                  <a:moveTo>
                    <a:pt x="1" y="661"/>
                  </a:moveTo>
                  <a:lnTo>
                    <a:pt x="14" y="661"/>
                  </a:lnTo>
                  <a:moveTo>
                    <a:pt x="1" y="925"/>
                  </a:moveTo>
                  <a:lnTo>
                    <a:pt x="14" y="925"/>
                  </a:lnTo>
                  <a:moveTo>
                    <a:pt x="1" y="1190"/>
                  </a:moveTo>
                  <a:lnTo>
                    <a:pt x="14" y="1190"/>
                  </a:lnTo>
                </a:path>
              </a:pathLst>
            </a:custGeom>
            <a:noFill/>
            <a:ln w="1634" cap="sq">
              <a:round/>
              <a:solidFill>
                <a:srgbClr val="26262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pic>
          <p:nvPicPr>
            <p:cNvPr id="783" name="picture 78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39085" y="55941"/>
              <a:ext cx="840412" cy="840476"/>
            </a:xfrm>
            <a:prstGeom prst="rect">
              <a:avLst/>
            </a:prstGeom>
          </p:spPr>
        </p:pic>
        <p:pic>
          <p:nvPicPr>
            <p:cNvPr id="784" name="picture 78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39085" y="55941"/>
              <a:ext cx="840412" cy="840476"/>
            </a:xfrm>
            <a:prstGeom prst="rect">
              <a:avLst/>
            </a:prstGeom>
          </p:spPr>
        </p:pic>
        <p:sp>
          <p:nvSpPr>
            <p:cNvPr id="785" name="textbox 785"/>
            <p:cNvSpPr/>
            <p:nvPr/>
          </p:nvSpPr>
          <p:spPr>
            <a:xfrm>
              <a:off x="105383" y="-139"/>
              <a:ext cx="828039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4003"/>
                </a:lnSpc>
                <a:tabLst/>
              </a:pPr>
              <a:endParaRPr lang="Arial" altLang="Arial" sz="100" dirty="0"/>
            </a:p>
            <a:p>
              <a:pPr marL="12700" algn="l" rtl="0" eaLnBrk="0">
                <a:lnSpc>
                  <a:spcPct val="97000"/>
                </a:lnSpc>
                <a:tabLst/>
              </a:pPr>
              <a:r>
                <a:rPr sz="200" spc="1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1</a:t>
              </a:r>
              <a:r>
                <a:rPr sz="200" spc="1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3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4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5</a:t>
              </a:r>
              <a:endParaRPr lang="Arial" altLang="Arial" sz="200" dirty="0"/>
            </a:p>
            <a:p>
              <a:pPr algn="r" rtl="0" eaLnBrk="0">
                <a:lnSpc>
                  <a:spcPct val="97000"/>
                </a:lnSpc>
                <a:spcBef>
                  <a:spcPts val="693"/>
                </a:spcBef>
                <a:tabLst/>
              </a:pP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1</a:t>
              </a:r>
              <a:endParaRPr lang="Arial" altLang="Arial" sz="200" dirty="0"/>
            </a:p>
            <a:p>
              <a:pPr algn="r" rtl="0" eaLnBrk="0">
                <a:lnSpc>
                  <a:spcPct val="97000"/>
                </a:lnSpc>
                <a:spcBef>
                  <a:spcPts val="1088"/>
                </a:spcBef>
                <a:tabLst/>
              </a:pPr>
              <a:r>
                <a:rPr sz="200" spc="2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</a:t>
              </a:r>
              <a:endParaRPr lang="Arial" altLang="Arial" sz="200" dirty="0"/>
            </a:p>
            <a:p>
              <a:pPr algn="r" rtl="0" eaLnBrk="0">
                <a:lnSpc>
                  <a:spcPct val="97000"/>
                </a:lnSpc>
                <a:spcBef>
                  <a:spcPts val="1089"/>
                </a:spcBef>
                <a:tabLst/>
              </a:pPr>
              <a:r>
                <a:rPr sz="200" spc="2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3</a:t>
              </a:r>
              <a:endParaRPr lang="Arial" altLang="Arial" sz="200" dirty="0"/>
            </a:p>
            <a:p>
              <a:pPr algn="r" rtl="0" eaLnBrk="0">
                <a:lnSpc>
                  <a:spcPct val="97000"/>
                </a:lnSpc>
                <a:spcBef>
                  <a:spcPts val="1088"/>
                </a:spcBef>
                <a:tabLst/>
              </a:pPr>
              <a:r>
                <a:rPr sz="200" spc="2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4</a:t>
              </a:r>
              <a:endParaRPr lang="Arial" altLang="Arial" sz="2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900" dirty="0"/>
            </a:p>
            <a:p>
              <a:pPr algn="r" rtl="0" eaLnBrk="0">
                <a:lnSpc>
                  <a:spcPct val="96000"/>
                </a:lnSpc>
                <a:tabLst/>
              </a:pPr>
              <a:r>
                <a:rPr sz="200" spc="2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5</a:t>
              </a:r>
              <a:endParaRPr lang="Arial" altLang="Arial" sz="200" dirty="0"/>
            </a:p>
          </p:txBody>
        </p:sp>
      </p:grpSp>
      <p:sp>
        <p:nvSpPr>
          <p:cNvPr id="786" name="rect"/>
          <p:cNvSpPr/>
          <p:nvPr/>
        </p:nvSpPr>
        <p:spPr>
          <a:xfrm>
            <a:off x="3261485" y="2078684"/>
            <a:ext cx="894184" cy="917715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16" name="group 16"/>
          <p:cNvGrpSpPr/>
          <p:nvPr/>
        </p:nvGrpSpPr>
        <p:grpSpPr>
          <a:xfrm rot="21600000">
            <a:off x="2367265" y="2078684"/>
            <a:ext cx="920701" cy="917715"/>
            <a:chOff x="0" y="0"/>
            <a:chExt cx="920701" cy="917715"/>
          </a:xfrm>
        </p:grpSpPr>
        <p:sp>
          <p:nvSpPr>
            <p:cNvPr id="787" name="rect"/>
            <p:cNvSpPr/>
            <p:nvPr/>
          </p:nvSpPr>
          <p:spPr>
            <a:xfrm>
              <a:off x="0" y="0"/>
              <a:ext cx="894184" cy="9177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88" name="path"/>
            <p:cNvSpPr/>
            <p:nvPr/>
          </p:nvSpPr>
          <p:spPr>
            <a:xfrm>
              <a:off x="39085" y="55941"/>
              <a:ext cx="840412" cy="10022"/>
            </a:xfrm>
            <a:custGeom>
              <a:avLst/>
              <a:gdLst/>
              <a:ahLst/>
              <a:cxnLst/>
              <a:rect l="0" t="0" r="0" b="0"/>
              <a:pathLst>
                <a:path w="1323" h="15">
                  <a:moveTo>
                    <a:pt x="1" y="1"/>
                  </a:moveTo>
                  <a:lnTo>
                    <a:pt x="1322" y="1"/>
                  </a:lnTo>
                  <a:moveTo>
                    <a:pt x="133" y="1"/>
                  </a:moveTo>
                  <a:lnTo>
                    <a:pt x="133" y="14"/>
                  </a:lnTo>
                  <a:moveTo>
                    <a:pt x="397" y="1"/>
                  </a:moveTo>
                  <a:lnTo>
                    <a:pt x="397" y="14"/>
                  </a:lnTo>
                  <a:moveTo>
                    <a:pt x="661" y="1"/>
                  </a:moveTo>
                  <a:lnTo>
                    <a:pt x="661" y="14"/>
                  </a:lnTo>
                  <a:moveTo>
                    <a:pt x="925" y="1"/>
                  </a:moveTo>
                  <a:lnTo>
                    <a:pt x="925" y="14"/>
                  </a:lnTo>
                  <a:moveTo>
                    <a:pt x="1190" y="1"/>
                  </a:moveTo>
                  <a:lnTo>
                    <a:pt x="1190" y="14"/>
                  </a:lnTo>
                </a:path>
              </a:pathLst>
            </a:custGeom>
            <a:noFill/>
            <a:ln w="1634" cap="sq">
              <a:round/>
              <a:solidFill>
                <a:srgbClr val="26262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89" name="path"/>
            <p:cNvSpPr/>
            <p:nvPr/>
          </p:nvSpPr>
          <p:spPr>
            <a:xfrm>
              <a:off x="39085" y="55941"/>
              <a:ext cx="10021" cy="840476"/>
            </a:xfrm>
            <a:custGeom>
              <a:avLst/>
              <a:gdLst/>
              <a:ahLst/>
              <a:cxnLst/>
              <a:rect l="0" t="0" r="0" b="0"/>
              <a:pathLst>
                <a:path w="15" h="1323">
                  <a:moveTo>
                    <a:pt x="1" y="1"/>
                  </a:moveTo>
                  <a:lnTo>
                    <a:pt x="1" y="1322"/>
                  </a:lnTo>
                  <a:moveTo>
                    <a:pt x="1" y="133"/>
                  </a:moveTo>
                  <a:lnTo>
                    <a:pt x="14" y="133"/>
                  </a:lnTo>
                  <a:moveTo>
                    <a:pt x="1" y="397"/>
                  </a:moveTo>
                  <a:lnTo>
                    <a:pt x="14" y="397"/>
                  </a:lnTo>
                  <a:moveTo>
                    <a:pt x="1" y="661"/>
                  </a:moveTo>
                  <a:lnTo>
                    <a:pt x="14" y="661"/>
                  </a:lnTo>
                  <a:moveTo>
                    <a:pt x="1" y="925"/>
                  </a:moveTo>
                  <a:lnTo>
                    <a:pt x="14" y="925"/>
                  </a:lnTo>
                  <a:moveTo>
                    <a:pt x="1" y="1190"/>
                  </a:moveTo>
                  <a:lnTo>
                    <a:pt x="14" y="1190"/>
                  </a:lnTo>
                </a:path>
              </a:pathLst>
            </a:custGeom>
            <a:noFill/>
            <a:ln w="1634" cap="sq">
              <a:round/>
              <a:solidFill>
                <a:srgbClr val="26262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pic>
          <p:nvPicPr>
            <p:cNvPr id="790" name="picture 79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00000">
              <a:off x="39085" y="55941"/>
              <a:ext cx="840412" cy="840476"/>
            </a:xfrm>
            <a:prstGeom prst="rect">
              <a:avLst/>
            </a:prstGeom>
          </p:spPr>
        </p:pic>
        <p:pic>
          <p:nvPicPr>
            <p:cNvPr id="791" name="picture 79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39085" y="55941"/>
              <a:ext cx="840412" cy="840476"/>
            </a:xfrm>
            <a:prstGeom prst="rect">
              <a:avLst/>
            </a:prstGeom>
          </p:spPr>
        </p:pic>
        <p:pic>
          <p:nvPicPr>
            <p:cNvPr id="792" name="picture 79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1600000">
              <a:off x="39085" y="55941"/>
              <a:ext cx="840412" cy="840476"/>
            </a:xfrm>
            <a:prstGeom prst="rect">
              <a:avLst/>
            </a:prstGeom>
          </p:spPr>
        </p:pic>
        <p:sp>
          <p:nvSpPr>
            <p:cNvPr id="793" name="textbox 793"/>
            <p:cNvSpPr/>
            <p:nvPr/>
          </p:nvSpPr>
          <p:spPr>
            <a:xfrm>
              <a:off x="105382" y="-139"/>
              <a:ext cx="828039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4003"/>
                </a:lnSpc>
                <a:tabLst/>
              </a:pPr>
              <a:endParaRPr lang="Arial" altLang="Arial" sz="100" dirty="0"/>
            </a:p>
            <a:p>
              <a:pPr marL="12700" algn="l" rtl="0" eaLnBrk="0">
                <a:lnSpc>
                  <a:spcPct val="97000"/>
                </a:lnSpc>
                <a:tabLst/>
              </a:pPr>
              <a:r>
                <a:rPr sz="200" spc="1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1</a:t>
              </a:r>
              <a:r>
                <a:rPr sz="200" spc="1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3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4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</a:t>
              </a: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5</a:t>
              </a:r>
              <a:endParaRPr lang="Arial" altLang="Arial" sz="200" dirty="0"/>
            </a:p>
            <a:p>
              <a:pPr algn="r" rtl="0" eaLnBrk="0">
                <a:lnSpc>
                  <a:spcPct val="97000"/>
                </a:lnSpc>
                <a:spcBef>
                  <a:spcPts val="693"/>
                </a:spcBef>
                <a:tabLst/>
              </a:pPr>
              <a:r>
                <a:rPr sz="200" spc="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1</a:t>
              </a:r>
              <a:endParaRPr lang="Arial" altLang="Arial" sz="200" dirty="0"/>
            </a:p>
            <a:p>
              <a:pPr algn="r" rtl="0" eaLnBrk="0">
                <a:lnSpc>
                  <a:spcPct val="97000"/>
                </a:lnSpc>
                <a:spcBef>
                  <a:spcPts val="1088"/>
                </a:spcBef>
                <a:tabLst/>
              </a:pPr>
              <a:r>
                <a:rPr sz="200" spc="2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</a:t>
              </a:r>
              <a:endParaRPr lang="Arial" altLang="Arial" sz="200" dirty="0"/>
            </a:p>
            <a:p>
              <a:pPr algn="r" rtl="0" eaLnBrk="0">
                <a:lnSpc>
                  <a:spcPct val="97000"/>
                </a:lnSpc>
                <a:spcBef>
                  <a:spcPts val="1089"/>
                </a:spcBef>
                <a:tabLst/>
              </a:pPr>
              <a:r>
                <a:rPr sz="200" spc="2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3</a:t>
              </a:r>
              <a:endParaRPr lang="Arial" altLang="Arial" sz="200" dirty="0"/>
            </a:p>
            <a:p>
              <a:pPr algn="r" rtl="0" eaLnBrk="0">
                <a:lnSpc>
                  <a:spcPct val="97000"/>
                </a:lnSpc>
                <a:spcBef>
                  <a:spcPts val="1088"/>
                </a:spcBef>
                <a:tabLst/>
              </a:pPr>
              <a:r>
                <a:rPr sz="200" spc="2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4</a:t>
              </a:r>
              <a:endParaRPr lang="Arial" altLang="Arial" sz="2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900" dirty="0"/>
            </a:p>
            <a:p>
              <a:pPr algn="r" rtl="0" eaLnBrk="0">
                <a:lnSpc>
                  <a:spcPct val="96000"/>
                </a:lnSpc>
                <a:tabLst/>
              </a:pPr>
              <a:r>
                <a:rPr sz="200" spc="20" dirty="0">
                  <a:solidFill>
                    <a:srgbClr val="262626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5</a:t>
              </a:r>
              <a:endParaRPr lang="Arial" altLang="Arial" sz="200" dirty="0"/>
            </a:p>
          </p:txBody>
        </p:sp>
      </p:grpSp>
      <p:sp>
        <p:nvSpPr>
          <p:cNvPr id="794" name="rect"/>
          <p:cNvSpPr/>
          <p:nvPr/>
        </p:nvSpPr>
        <p:spPr>
          <a:xfrm>
            <a:off x="3279490" y="772398"/>
            <a:ext cx="1634" cy="840476"/>
          </a:xfrm>
          <a:prstGeom prst="rect">
            <a:avLst/>
          </a:prstGeom>
          <a:solidFill>
            <a:srgbClr val="2626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795" name="table 795"/>
          <p:cNvGraphicFramePr>
            <a:graphicFrameLocks noGrp="1"/>
          </p:cNvGraphicFramePr>
          <p:nvPr/>
        </p:nvGraphicFramePr>
        <p:xfrm>
          <a:off x="3279490" y="729018"/>
          <a:ext cx="840104" cy="883285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168910"/>
                <a:gridCol w="167639"/>
                <a:gridCol w="167639"/>
                <a:gridCol w="167639"/>
                <a:gridCol w="168275"/>
              </a:tblGrid>
              <a:tr h="213995">
                <a:tc gridSpan="2">
                  <a:txBody>
                    <a:bodyPr/>
                    <a:lstStyle/>
                    <a:p>
                      <a:pPr marL="78997" algn="l" rtl="0" eaLnBrk="0">
                        <a:lnSpc>
                          <a:spcPct val="97000"/>
                        </a:lnSpc>
                        <a:tabLst/>
                      </a:pPr>
                      <a:r>
                        <a:rPr sz="200" spc="1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200" spc="1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</a:t>
                      </a: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          </a:t>
                      </a: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endParaRPr lang="Arial" altLang="Arial" sz="200" dirty="0"/>
                    </a:p>
                  </a:txBody>
                  <a:tcPr marL="0" marR="0" marT="31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937" algn="l" rtl="0" eaLnBrk="0">
                        <a:lnSpc>
                          <a:spcPct val="97000"/>
                        </a:lnSpc>
                        <a:tabLst/>
                      </a:pPr>
                      <a:r>
                        <a:rPr sz="200" spc="2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lang="Arial" altLang="Arial" sz="200" dirty="0"/>
                    </a:p>
                  </a:txBody>
                  <a:tcPr marL="0" marR="0" marT="31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35"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5508" algn="l" rtl="0" eaLnBrk="0">
                        <a:lnSpc>
                          <a:spcPct val="97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100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1517" algn="l" rtl="0" eaLnBrk="0">
                        <a:lnSpc>
                          <a:spcPct val="97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1632" algn="l" rtl="0" eaLnBrk="0">
                        <a:lnSpc>
                          <a:spcPct val="97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440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1286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5508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100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1517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1632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39"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41069" algn="l" rtl="0" eaLnBrk="0">
                        <a:lnSpc>
                          <a:spcPct val="97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10.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BE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5623" algn="l" rtl="0" eaLnBrk="0">
                        <a:lnSpc>
                          <a:spcPct val="97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100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1632" algn="l" rtl="0" eaLnBrk="0">
                        <a:lnSpc>
                          <a:spcPct val="97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440" algn="l" rtl="0" eaLnBrk="0">
                        <a:lnSpc>
                          <a:spcPct val="9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5392" algn="l" rtl="0" eaLnBrk="0">
                        <a:lnSpc>
                          <a:spcPct val="9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100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1401" algn="l" rtl="0" eaLnBrk="0">
                        <a:lnSpc>
                          <a:spcPct val="9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1517" algn="l" rtl="0" eaLnBrk="0">
                        <a:lnSpc>
                          <a:spcPct val="9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1632" algn="l" rtl="0" eaLnBrk="0">
                        <a:lnSpc>
                          <a:spcPct val="9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96" name="rect"/>
          <p:cNvSpPr/>
          <p:nvPr/>
        </p:nvSpPr>
        <p:spPr>
          <a:xfrm>
            <a:off x="1226481" y="1108752"/>
            <a:ext cx="167755" cy="167768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97" name="rect"/>
          <p:cNvSpPr/>
          <p:nvPr/>
        </p:nvSpPr>
        <p:spPr>
          <a:xfrm>
            <a:off x="1294836" y="1177112"/>
            <a:ext cx="31045" cy="3104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98" name="rect"/>
          <p:cNvSpPr/>
          <p:nvPr/>
        </p:nvSpPr>
        <p:spPr>
          <a:xfrm>
            <a:off x="1226481" y="1108752"/>
            <a:ext cx="167755" cy="167768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799" name="table 799"/>
          <p:cNvGraphicFramePr>
            <a:graphicFrameLocks noGrp="1"/>
          </p:cNvGraphicFramePr>
          <p:nvPr/>
        </p:nvGraphicFramePr>
        <p:xfrm>
          <a:off x="554641" y="729017"/>
          <a:ext cx="840105" cy="883285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85725"/>
                <a:gridCol w="83185"/>
                <a:gridCol w="167639"/>
                <a:gridCol w="167639"/>
                <a:gridCol w="167639"/>
                <a:gridCol w="84455"/>
                <a:gridCol w="83819"/>
              </a:tblGrid>
              <a:tr h="44450">
                <a:tc gridSpan="7">
                  <a:txBody>
                    <a:bodyPr/>
                    <a:lstStyle/>
                    <a:p>
                      <a:pPr marL="78997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200" spc="1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200" spc="1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        </a:t>
                      </a: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</a:t>
                      </a: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             </a:t>
                      </a: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             </a:t>
                      </a: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             </a:t>
                      </a: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lang="Arial" altLang="Arial" sz="200" dirty="0"/>
                    </a:p>
                  </a:txBody>
                  <a:tcPr marL="0" marR="0" marT="10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39">
                <a:tc gridSpan="3"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39">
                <a:tc gridSpan="3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819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660"/>
                        </a:lnSpc>
                        <a:tabLst/>
                      </a:pPr>
                      <a:endParaRPr lang="Arial" altLang="Arial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89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89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19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660"/>
                        </a:lnSpc>
                        <a:tabLst/>
                      </a:pPr>
                      <a:endParaRPr lang="Arial" altLang="Arial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89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89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BE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8275"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00" name="rect"/>
          <p:cNvSpPr/>
          <p:nvPr/>
        </p:nvSpPr>
        <p:spPr>
          <a:xfrm>
            <a:off x="1448861" y="772398"/>
            <a:ext cx="1633" cy="840476"/>
          </a:xfrm>
          <a:prstGeom prst="rect">
            <a:avLst/>
          </a:prstGeom>
          <a:solidFill>
            <a:srgbClr val="2626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801" name="table 801"/>
          <p:cNvGraphicFramePr>
            <a:graphicFrameLocks noGrp="1"/>
          </p:cNvGraphicFramePr>
          <p:nvPr/>
        </p:nvGraphicFramePr>
        <p:xfrm>
          <a:off x="1448861" y="729017"/>
          <a:ext cx="840105" cy="883285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168275"/>
                <a:gridCol w="167639"/>
                <a:gridCol w="167639"/>
                <a:gridCol w="167639"/>
                <a:gridCol w="168910"/>
              </a:tblGrid>
              <a:tr h="2139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75863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200" spc="1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r>
                        <a:rPr sz="200" spc="1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      </a:t>
                      </a: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</a:t>
                      </a: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             </a:t>
                      </a: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             </a:t>
                      </a: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lang="Arial" altLang="Arial" sz="200" dirty="0"/>
                    </a:p>
                  </a:txBody>
                  <a:tcPr marL="0" marR="0" marT="10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439" algn="l" rtl="0" eaLnBrk="0">
                        <a:lnSpc>
                          <a:spcPct val="97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439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1920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6143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100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152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267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439" algn="l" rtl="0" eaLnBrk="0">
                        <a:lnSpc>
                          <a:spcPct val="97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439" algn="l" rtl="0" eaLnBrk="0">
                        <a:lnSpc>
                          <a:spcPct val="9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6027" algn="l" rtl="0" eaLnBrk="0">
                        <a:lnSpc>
                          <a:spcPct val="9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100</a:t>
                      </a:r>
                      <a:r>
                        <a:rPr sz="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036" algn="l" rtl="0" eaLnBrk="0">
                        <a:lnSpc>
                          <a:spcPct val="9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152" algn="l" rtl="0" eaLnBrk="0">
                        <a:lnSpc>
                          <a:spcPct val="9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52267" algn="l" rtl="0" eaLnBrk="0">
                        <a:lnSpc>
                          <a:spcPct val="9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02" name="rect"/>
          <p:cNvSpPr/>
          <p:nvPr/>
        </p:nvSpPr>
        <p:spPr>
          <a:xfrm>
            <a:off x="3057097" y="1108753"/>
            <a:ext cx="167755" cy="167768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03" name="rect"/>
          <p:cNvSpPr/>
          <p:nvPr/>
        </p:nvSpPr>
        <p:spPr>
          <a:xfrm>
            <a:off x="3125452" y="1177113"/>
            <a:ext cx="31045" cy="3104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04" name="rect"/>
          <p:cNvSpPr/>
          <p:nvPr/>
        </p:nvSpPr>
        <p:spPr>
          <a:xfrm>
            <a:off x="3057097" y="1108753"/>
            <a:ext cx="167755" cy="167768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805" name="table 805"/>
          <p:cNvGraphicFramePr>
            <a:graphicFrameLocks noGrp="1"/>
          </p:cNvGraphicFramePr>
          <p:nvPr/>
        </p:nvGraphicFramePr>
        <p:xfrm>
          <a:off x="2385257" y="729018"/>
          <a:ext cx="840105" cy="883285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85725"/>
                <a:gridCol w="83185"/>
                <a:gridCol w="167639"/>
                <a:gridCol w="167639"/>
                <a:gridCol w="167639"/>
                <a:gridCol w="84455"/>
                <a:gridCol w="83819"/>
              </a:tblGrid>
              <a:tr h="44450">
                <a:tc gridSpan="7">
                  <a:txBody>
                    <a:bodyPr/>
                    <a:lstStyle/>
                    <a:p>
                      <a:pPr marL="78997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200" spc="1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200" spc="1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        </a:t>
                      </a: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</a:t>
                      </a: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             </a:t>
                      </a: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             </a:t>
                      </a: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             </a:t>
                      </a: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lang="Arial" altLang="Arial" sz="200" dirty="0"/>
                    </a:p>
                  </a:txBody>
                  <a:tcPr marL="0" marR="0" marT="10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19">
                <a:tc gridSpan="2"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660"/>
                        </a:lnSpc>
                        <a:tabLst/>
                      </a:pPr>
                      <a:endParaRPr lang="Arial" altLang="Arial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19"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660"/>
                        </a:lnSpc>
                        <a:tabLst/>
                      </a:pPr>
                      <a:endParaRPr lang="Arial" altLang="Arial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39"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819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660"/>
                        </a:lnSpc>
                        <a:tabLst/>
                      </a:pPr>
                      <a:endParaRPr lang="Arial" altLang="Arial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89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89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19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660"/>
                        </a:lnSpc>
                        <a:tabLst/>
                      </a:pPr>
                      <a:endParaRPr lang="Arial" altLang="Arial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89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89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8275"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06" name="rect"/>
          <p:cNvSpPr/>
          <p:nvPr/>
        </p:nvSpPr>
        <p:spPr>
          <a:xfrm>
            <a:off x="3300570" y="2134625"/>
            <a:ext cx="1634" cy="840476"/>
          </a:xfrm>
          <a:prstGeom prst="rect">
            <a:avLst/>
          </a:prstGeom>
          <a:solidFill>
            <a:srgbClr val="2626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807" name="picture 80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3300570" y="2134625"/>
            <a:ext cx="840413" cy="840476"/>
          </a:xfrm>
          <a:prstGeom prst="rect">
            <a:avLst/>
          </a:prstGeom>
        </p:spPr>
      </p:pic>
      <p:sp>
        <p:nvSpPr>
          <p:cNvPr id="808" name="textbox 808"/>
          <p:cNvSpPr/>
          <p:nvPr/>
        </p:nvSpPr>
        <p:spPr>
          <a:xfrm>
            <a:off x="3340310" y="2078545"/>
            <a:ext cx="737869" cy="8534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3"/>
              </a:lnSpc>
              <a:tabLst/>
            </a:pPr>
            <a:endParaRPr lang="Arial" altLang="Arial" sz="100" dirty="0"/>
          </a:p>
          <a:p>
            <a:pPr marL="39257" algn="l" rtl="0" eaLnBrk="0">
              <a:lnSpc>
                <a:spcPct val="97000"/>
              </a:lnSpc>
              <a:tabLst/>
            </a:pPr>
            <a:r>
              <a:rPr sz="200" spc="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200" spc="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200" dirty="0"/>
          </a:p>
          <a:p>
            <a:pPr marL="12700" algn="l" rtl="0" eaLnBrk="0">
              <a:lnSpc>
                <a:spcPct val="97000"/>
              </a:lnSpc>
              <a:spcBef>
                <a:spcPts val="653"/>
              </a:spcBef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endParaRPr lang="Arial" altLang="Arial" sz="300" dirty="0"/>
          </a:p>
          <a:p>
            <a:pPr marL="12700" algn="l" rtl="0" eaLnBrk="0">
              <a:lnSpc>
                <a:spcPct val="97000"/>
              </a:lnSpc>
              <a:spcBef>
                <a:spcPts val="972"/>
              </a:spcBef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  <a:p>
            <a:pPr marL="12700" algn="l" rtl="0" eaLnBrk="0">
              <a:lnSpc>
                <a:spcPct val="97000"/>
              </a:lnSpc>
              <a:spcBef>
                <a:spcPts val="972"/>
              </a:spcBef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  <a:p>
            <a:pPr marL="12700" algn="l" rtl="0" eaLnBrk="0">
              <a:lnSpc>
                <a:spcPct val="97000"/>
              </a:lnSpc>
              <a:spcBef>
                <a:spcPts val="972"/>
              </a:spcBef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10.0</a:t>
            </a:r>
            <a:endParaRPr lang="Arial" altLang="Arial" sz="3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800" dirty="0"/>
          </a:p>
          <a:p>
            <a:pPr marL="12700" algn="l" rtl="0" eaLnBrk="0">
              <a:lnSpc>
                <a:spcPct val="97000"/>
              </a:lnSpc>
              <a:spcBef>
                <a:spcPts val="2"/>
              </a:spcBef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endParaRPr lang="Arial" altLang="Arial" sz="300" dirty="0"/>
          </a:p>
        </p:txBody>
      </p:sp>
      <p:sp>
        <p:nvSpPr>
          <p:cNvPr id="809" name="textbox 809"/>
          <p:cNvSpPr/>
          <p:nvPr/>
        </p:nvSpPr>
        <p:spPr>
          <a:xfrm>
            <a:off x="3843577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10" name="textbox 810"/>
          <p:cNvSpPr/>
          <p:nvPr/>
        </p:nvSpPr>
        <p:spPr>
          <a:xfrm>
            <a:off x="4011333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11" name="textbox 811"/>
          <p:cNvSpPr/>
          <p:nvPr/>
        </p:nvSpPr>
        <p:spPr>
          <a:xfrm>
            <a:off x="3843577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12" name="textbox 812"/>
          <p:cNvSpPr/>
          <p:nvPr/>
        </p:nvSpPr>
        <p:spPr>
          <a:xfrm>
            <a:off x="4011333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13" name="textbox 813"/>
          <p:cNvSpPr/>
          <p:nvPr/>
        </p:nvSpPr>
        <p:spPr>
          <a:xfrm>
            <a:off x="4011333" y="269429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14" name="textbox 814"/>
          <p:cNvSpPr/>
          <p:nvPr/>
        </p:nvSpPr>
        <p:spPr>
          <a:xfrm>
            <a:off x="3807684" y="2694294"/>
            <a:ext cx="16319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100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sp>
        <p:nvSpPr>
          <p:cNvPr id="815" name="textbox 815"/>
          <p:cNvSpPr/>
          <p:nvPr/>
        </p:nvSpPr>
        <p:spPr>
          <a:xfrm>
            <a:off x="3843577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16" name="textbox 816"/>
          <p:cNvSpPr/>
          <p:nvPr/>
        </p:nvSpPr>
        <p:spPr>
          <a:xfrm>
            <a:off x="4011333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17" name="textbox 817"/>
          <p:cNvSpPr/>
          <p:nvPr/>
        </p:nvSpPr>
        <p:spPr>
          <a:xfrm>
            <a:off x="4011333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18" name="textbox 818"/>
          <p:cNvSpPr/>
          <p:nvPr/>
        </p:nvSpPr>
        <p:spPr>
          <a:xfrm>
            <a:off x="3843577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819" name="picture 8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3300570" y="2134625"/>
            <a:ext cx="840413" cy="840476"/>
          </a:xfrm>
          <a:prstGeom prst="rect">
            <a:avLst/>
          </a:prstGeom>
        </p:spPr>
      </p:pic>
      <p:sp>
        <p:nvSpPr>
          <p:cNvPr id="820" name="textbox 820"/>
          <p:cNvSpPr/>
          <p:nvPr/>
        </p:nvSpPr>
        <p:spPr>
          <a:xfrm>
            <a:off x="3508066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21" name="textbox 821"/>
          <p:cNvSpPr/>
          <p:nvPr/>
        </p:nvSpPr>
        <p:spPr>
          <a:xfrm>
            <a:off x="3340310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22" name="textbox 822"/>
          <p:cNvSpPr/>
          <p:nvPr/>
        </p:nvSpPr>
        <p:spPr>
          <a:xfrm>
            <a:off x="4011333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23" name="textbox 823"/>
          <p:cNvSpPr/>
          <p:nvPr/>
        </p:nvSpPr>
        <p:spPr>
          <a:xfrm>
            <a:off x="3665489" y="2862062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24" name="textbox 824"/>
          <p:cNvSpPr/>
          <p:nvPr/>
        </p:nvSpPr>
        <p:spPr>
          <a:xfrm>
            <a:off x="3843577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25" name="textbox 825"/>
          <p:cNvSpPr/>
          <p:nvPr/>
        </p:nvSpPr>
        <p:spPr>
          <a:xfrm>
            <a:off x="4011333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26" name="textbox 826"/>
          <p:cNvSpPr/>
          <p:nvPr/>
        </p:nvSpPr>
        <p:spPr>
          <a:xfrm>
            <a:off x="3843577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27" name="textbox 827"/>
          <p:cNvSpPr/>
          <p:nvPr/>
        </p:nvSpPr>
        <p:spPr>
          <a:xfrm>
            <a:off x="3665489" y="2526525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28" name="textbox 828"/>
          <p:cNvSpPr/>
          <p:nvPr/>
        </p:nvSpPr>
        <p:spPr>
          <a:xfrm>
            <a:off x="3508066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29" name="textbox 829"/>
          <p:cNvSpPr/>
          <p:nvPr/>
        </p:nvSpPr>
        <p:spPr>
          <a:xfrm>
            <a:off x="4011333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30" name="textbox 830"/>
          <p:cNvSpPr/>
          <p:nvPr/>
        </p:nvSpPr>
        <p:spPr>
          <a:xfrm>
            <a:off x="3340310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31" name="textbox 831"/>
          <p:cNvSpPr/>
          <p:nvPr/>
        </p:nvSpPr>
        <p:spPr>
          <a:xfrm>
            <a:off x="3843577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32" name="textbox 832"/>
          <p:cNvSpPr/>
          <p:nvPr/>
        </p:nvSpPr>
        <p:spPr>
          <a:xfrm>
            <a:off x="4011333" y="269429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33" name="textbox 833"/>
          <p:cNvSpPr/>
          <p:nvPr/>
        </p:nvSpPr>
        <p:spPr>
          <a:xfrm>
            <a:off x="3833245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34" name="textbox 834"/>
          <p:cNvSpPr/>
          <p:nvPr/>
        </p:nvSpPr>
        <p:spPr>
          <a:xfrm>
            <a:off x="3665489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35" name="textbox 835"/>
          <p:cNvSpPr/>
          <p:nvPr/>
        </p:nvSpPr>
        <p:spPr>
          <a:xfrm>
            <a:off x="3497733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36" name="textbox 836"/>
          <p:cNvSpPr/>
          <p:nvPr/>
        </p:nvSpPr>
        <p:spPr>
          <a:xfrm>
            <a:off x="3340310" y="269429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37" name="textbox 837"/>
          <p:cNvSpPr/>
          <p:nvPr/>
        </p:nvSpPr>
        <p:spPr>
          <a:xfrm>
            <a:off x="3675821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38" name="textbox 838"/>
          <p:cNvSpPr/>
          <p:nvPr/>
        </p:nvSpPr>
        <p:spPr>
          <a:xfrm>
            <a:off x="3508066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39" name="textbox 839"/>
          <p:cNvSpPr/>
          <p:nvPr/>
        </p:nvSpPr>
        <p:spPr>
          <a:xfrm>
            <a:off x="3340310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40" name="textbox 840"/>
          <p:cNvSpPr/>
          <p:nvPr/>
        </p:nvSpPr>
        <p:spPr>
          <a:xfrm>
            <a:off x="4011333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41" name="textbox 841"/>
          <p:cNvSpPr/>
          <p:nvPr/>
        </p:nvSpPr>
        <p:spPr>
          <a:xfrm>
            <a:off x="3843577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42" name="textbox 842"/>
          <p:cNvSpPr/>
          <p:nvPr/>
        </p:nvSpPr>
        <p:spPr>
          <a:xfrm>
            <a:off x="3675821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43" name="textbox 843"/>
          <p:cNvSpPr/>
          <p:nvPr/>
        </p:nvSpPr>
        <p:spPr>
          <a:xfrm>
            <a:off x="3340310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44" name="textbox 844"/>
          <p:cNvSpPr/>
          <p:nvPr/>
        </p:nvSpPr>
        <p:spPr>
          <a:xfrm>
            <a:off x="3508066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845" name="picture 8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3300570" y="2134625"/>
            <a:ext cx="840413" cy="840476"/>
          </a:xfrm>
          <a:prstGeom prst="rect">
            <a:avLst/>
          </a:prstGeom>
        </p:spPr>
      </p:pic>
      <p:sp>
        <p:nvSpPr>
          <p:cNvPr id="846" name="textbox 846"/>
          <p:cNvSpPr/>
          <p:nvPr/>
        </p:nvSpPr>
        <p:spPr>
          <a:xfrm>
            <a:off x="3508066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47" name="textbox 847"/>
          <p:cNvSpPr/>
          <p:nvPr/>
        </p:nvSpPr>
        <p:spPr>
          <a:xfrm>
            <a:off x="3843577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48" name="textbox 848"/>
          <p:cNvSpPr/>
          <p:nvPr/>
        </p:nvSpPr>
        <p:spPr>
          <a:xfrm>
            <a:off x="4011333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49" name="textbox 849"/>
          <p:cNvSpPr/>
          <p:nvPr/>
        </p:nvSpPr>
        <p:spPr>
          <a:xfrm>
            <a:off x="3340310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50" name="textbox 850"/>
          <p:cNvSpPr/>
          <p:nvPr/>
        </p:nvSpPr>
        <p:spPr>
          <a:xfrm>
            <a:off x="3665489" y="2862062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51" name="textbox 851"/>
          <p:cNvSpPr/>
          <p:nvPr/>
        </p:nvSpPr>
        <p:spPr>
          <a:xfrm>
            <a:off x="3340310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52" name="textbox 852"/>
          <p:cNvSpPr/>
          <p:nvPr/>
        </p:nvSpPr>
        <p:spPr>
          <a:xfrm>
            <a:off x="3508066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53" name="textbox 853"/>
          <p:cNvSpPr/>
          <p:nvPr/>
        </p:nvSpPr>
        <p:spPr>
          <a:xfrm>
            <a:off x="3675821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54" name="textbox 854"/>
          <p:cNvSpPr/>
          <p:nvPr/>
        </p:nvSpPr>
        <p:spPr>
          <a:xfrm>
            <a:off x="4011333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55" name="textbox 855"/>
          <p:cNvSpPr/>
          <p:nvPr/>
        </p:nvSpPr>
        <p:spPr>
          <a:xfrm>
            <a:off x="3843577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56" name="textbox 856"/>
          <p:cNvSpPr/>
          <p:nvPr/>
        </p:nvSpPr>
        <p:spPr>
          <a:xfrm>
            <a:off x="3340310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57" name="textbox 857"/>
          <p:cNvSpPr/>
          <p:nvPr/>
        </p:nvSpPr>
        <p:spPr>
          <a:xfrm>
            <a:off x="3665489" y="2526525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58" name="textbox 858"/>
          <p:cNvSpPr/>
          <p:nvPr/>
        </p:nvSpPr>
        <p:spPr>
          <a:xfrm>
            <a:off x="3508066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59" name="textbox 859"/>
          <p:cNvSpPr/>
          <p:nvPr/>
        </p:nvSpPr>
        <p:spPr>
          <a:xfrm>
            <a:off x="3843577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60" name="textbox 860"/>
          <p:cNvSpPr/>
          <p:nvPr/>
        </p:nvSpPr>
        <p:spPr>
          <a:xfrm>
            <a:off x="4011333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61" name="textbox 861"/>
          <p:cNvSpPr/>
          <p:nvPr/>
        </p:nvSpPr>
        <p:spPr>
          <a:xfrm>
            <a:off x="3340310" y="269429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62" name="textbox 862"/>
          <p:cNvSpPr/>
          <p:nvPr/>
        </p:nvSpPr>
        <p:spPr>
          <a:xfrm>
            <a:off x="3497733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63" name="textbox 863"/>
          <p:cNvSpPr/>
          <p:nvPr/>
        </p:nvSpPr>
        <p:spPr>
          <a:xfrm>
            <a:off x="4011333" y="269429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64" name="textbox 864"/>
          <p:cNvSpPr/>
          <p:nvPr/>
        </p:nvSpPr>
        <p:spPr>
          <a:xfrm>
            <a:off x="3833245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65" name="textbox 865"/>
          <p:cNvSpPr/>
          <p:nvPr/>
        </p:nvSpPr>
        <p:spPr>
          <a:xfrm>
            <a:off x="3665489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66" name="textbox 866"/>
          <p:cNvSpPr/>
          <p:nvPr/>
        </p:nvSpPr>
        <p:spPr>
          <a:xfrm>
            <a:off x="3843577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67" name="textbox 867"/>
          <p:cNvSpPr/>
          <p:nvPr/>
        </p:nvSpPr>
        <p:spPr>
          <a:xfrm>
            <a:off x="4011333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68" name="textbox 868"/>
          <p:cNvSpPr/>
          <p:nvPr/>
        </p:nvSpPr>
        <p:spPr>
          <a:xfrm>
            <a:off x="3340310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69" name="textbox 869"/>
          <p:cNvSpPr/>
          <p:nvPr/>
        </p:nvSpPr>
        <p:spPr>
          <a:xfrm>
            <a:off x="3508066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70" name="textbox 870"/>
          <p:cNvSpPr/>
          <p:nvPr/>
        </p:nvSpPr>
        <p:spPr>
          <a:xfrm>
            <a:off x="3675821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871" name="picture 87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3300570" y="2134625"/>
            <a:ext cx="840413" cy="840476"/>
          </a:xfrm>
          <a:prstGeom prst="rect">
            <a:avLst/>
          </a:prstGeom>
        </p:spPr>
      </p:pic>
      <p:sp>
        <p:nvSpPr>
          <p:cNvPr id="872" name="textbox 872"/>
          <p:cNvSpPr/>
          <p:nvPr/>
        </p:nvSpPr>
        <p:spPr>
          <a:xfrm>
            <a:off x="3508066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73" name="textbox 873"/>
          <p:cNvSpPr/>
          <p:nvPr/>
        </p:nvSpPr>
        <p:spPr>
          <a:xfrm>
            <a:off x="3665489" y="2862062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74" name="textbox 874"/>
          <p:cNvSpPr/>
          <p:nvPr/>
        </p:nvSpPr>
        <p:spPr>
          <a:xfrm>
            <a:off x="3340310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75" name="textbox 875"/>
          <p:cNvSpPr/>
          <p:nvPr/>
        </p:nvSpPr>
        <p:spPr>
          <a:xfrm>
            <a:off x="3340310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76" name="textbox 876"/>
          <p:cNvSpPr/>
          <p:nvPr/>
        </p:nvSpPr>
        <p:spPr>
          <a:xfrm>
            <a:off x="3843577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77" name="textbox 877"/>
          <p:cNvSpPr/>
          <p:nvPr/>
        </p:nvSpPr>
        <p:spPr>
          <a:xfrm>
            <a:off x="4011333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78" name="textbox 878"/>
          <p:cNvSpPr/>
          <p:nvPr/>
        </p:nvSpPr>
        <p:spPr>
          <a:xfrm>
            <a:off x="3508066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79" name="textbox 879"/>
          <p:cNvSpPr/>
          <p:nvPr/>
        </p:nvSpPr>
        <p:spPr>
          <a:xfrm>
            <a:off x="3675821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80" name="textbox 880"/>
          <p:cNvSpPr/>
          <p:nvPr/>
        </p:nvSpPr>
        <p:spPr>
          <a:xfrm>
            <a:off x="3340310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81" name="textbox 881"/>
          <p:cNvSpPr/>
          <p:nvPr/>
        </p:nvSpPr>
        <p:spPr>
          <a:xfrm>
            <a:off x="3665489" y="2526525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82" name="textbox 882"/>
          <p:cNvSpPr/>
          <p:nvPr/>
        </p:nvSpPr>
        <p:spPr>
          <a:xfrm>
            <a:off x="3508066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83" name="textbox 883"/>
          <p:cNvSpPr/>
          <p:nvPr/>
        </p:nvSpPr>
        <p:spPr>
          <a:xfrm>
            <a:off x="3843577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84" name="textbox 884"/>
          <p:cNvSpPr/>
          <p:nvPr/>
        </p:nvSpPr>
        <p:spPr>
          <a:xfrm>
            <a:off x="4011333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85" name="textbox 885"/>
          <p:cNvSpPr/>
          <p:nvPr/>
        </p:nvSpPr>
        <p:spPr>
          <a:xfrm>
            <a:off x="4011578" y="2694294"/>
            <a:ext cx="91439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886" name="textbox 886"/>
          <p:cNvSpPr/>
          <p:nvPr/>
        </p:nvSpPr>
        <p:spPr>
          <a:xfrm>
            <a:off x="3833245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87" name="textbox 887"/>
          <p:cNvSpPr/>
          <p:nvPr/>
        </p:nvSpPr>
        <p:spPr>
          <a:xfrm>
            <a:off x="3665489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88" name="textbox 888"/>
          <p:cNvSpPr/>
          <p:nvPr/>
        </p:nvSpPr>
        <p:spPr>
          <a:xfrm>
            <a:off x="3497733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89" name="textbox 889"/>
          <p:cNvSpPr/>
          <p:nvPr/>
        </p:nvSpPr>
        <p:spPr>
          <a:xfrm>
            <a:off x="3340310" y="269429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90" name="textbox 890"/>
          <p:cNvSpPr/>
          <p:nvPr/>
        </p:nvSpPr>
        <p:spPr>
          <a:xfrm>
            <a:off x="4011284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300" dirty="0"/>
          </a:p>
        </p:txBody>
      </p:sp>
      <p:sp>
        <p:nvSpPr>
          <p:cNvPr id="891" name="textbox 891"/>
          <p:cNvSpPr/>
          <p:nvPr/>
        </p:nvSpPr>
        <p:spPr>
          <a:xfrm>
            <a:off x="3843577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92" name="textbox 892"/>
          <p:cNvSpPr/>
          <p:nvPr/>
        </p:nvSpPr>
        <p:spPr>
          <a:xfrm>
            <a:off x="3508066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93" name="textbox 893"/>
          <p:cNvSpPr/>
          <p:nvPr/>
        </p:nvSpPr>
        <p:spPr>
          <a:xfrm>
            <a:off x="3675821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94" name="textbox 894"/>
          <p:cNvSpPr/>
          <p:nvPr/>
        </p:nvSpPr>
        <p:spPr>
          <a:xfrm>
            <a:off x="3843577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95" name="textbox 895"/>
          <p:cNvSpPr/>
          <p:nvPr/>
        </p:nvSpPr>
        <p:spPr>
          <a:xfrm>
            <a:off x="3340310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96" name="textbox 896"/>
          <p:cNvSpPr/>
          <p:nvPr/>
        </p:nvSpPr>
        <p:spPr>
          <a:xfrm>
            <a:off x="4011333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897" name="picture 89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3300570" y="2134625"/>
            <a:ext cx="840413" cy="840476"/>
          </a:xfrm>
          <a:prstGeom prst="rect">
            <a:avLst/>
          </a:prstGeom>
        </p:spPr>
      </p:pic>
      <p:sp>
        <p:nvSpPr>
          <p:cNvPr id="898" name="textbox 898"/>
          <p:cNvSpPr/>
          <p:nvPr/>
        </p:nvSpPr>
        <p:spPr>
          <a:xfrm>
            <a:off x="3340310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899" name="textbox 899"/>
          <p:cNvSpPr/>
          <p:nvPr/>
        </p:nvSpPr>
        <p:spPr>
          <a:xfrm>
            <a:off x="3665489" y="2862062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00" name="textbox 900"/>
          <p:cNvSpPr/>
          <p:nvPr/>
        </p:nvSpPr>
        <p:spPr>
          <a:xfrm>
            <a:off x="3843577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01" name="textbox 901"/>
          <p:cNvSpPr/>
          <p:nvPr/>
        </p:nvSpPr>
        <p:spPr>
          <a:xfrm>
            <a:off x="4011284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300" dirty="0"/>
          </a:p>
        </p:txBody>
      </p:sp>
      <p:sp>
        <p:nvSpPr>
          <p:cNvPr id="902" name="textbox 902"/>
          <p:cNvSpPr/>
          <p:nvPr/>
        </p:nvSpPr>
        <p:spPr>
          <a:xfrm>
            <a:off x="3508066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03" name="textbox 903"/>
          <p:cNvSpPr/>
          <p:nvPr/>
        </p:nvSpPr>
        <p:spPr>
          <a:xfrm>
            <a:off x="3340310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04" name="textbox 904"/>
          <p:cNvSpPr/>
          <p:nvPr/>
        </p:nvSpPr>
        <p:spPr>
          <a:xfrm>
            <a:off x="3675821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05" name="textbox 905"/>
          <p:cNvSpPr/>
          <p:nvPr/>
        </p:nvSpPr>
        <p:spPr>
          <a:xfrm>
            <a:off x="3340310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06" name="textbox 906"/>
          <p:cNvSpPr/>
          <p:nvPr/>
        </p:nvSpPr>
        <p:spPr>
          <a:xfrm>
            <a:off x="3665489" y="2526525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07" name="textbox 907"/>
          <p:cNvSpPr/>
          <p:nvPr/>
        </p:nvSpPr>
        <p:spPr>
          <a:xfrm>
            <a:off x="3843577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08" name="textbox 908"/>
          <p:cNvSpPr/>
          <p:nvPr/>
        </p:nvSpPr>
        <p:spPr>
          <a:xfrm>
            <a:off x="4011136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300" dirty="0"/>
          </a:p>
        </p:txBody>
      </p:sp>
      <p:sp>
        <p:nvSpPr>
          <p:cNvPr id="909" name="textbox 909"/>
          <p:cNvSpPr/>
          <p:nvPr/>
        </p:nvSpPr>
        <p:spPr>
          <a:xfrm>
            <a:off x="3508066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10" name="textbox 910"/>
          <p:cNvSpPr/>
          <p:nvPr/>
        </p:nvSpPr>
        <p:spPr>
          <a:xfrm>
            <a:off x="3497733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11" name="textbox 911"/>
          <p:cNvSpPr/>
          <p:nvPr/>
        </p:nvSpPr>
        <p:spPr>
          <a:xfrm>
            <a:off x="3665489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12" name="textbox 912"/>
          <p:cNvSpPr/>
          <p:nvPr/>
        </p:nvSpPr>
        <p:spPr>
          <a:xfrm>
            <a:off x="4011578" y="2694294"/>
            <a:ext cx="91439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913" name="textbox 913"/>
          <p:cNvSpPr/>
          <p:nvPr/>
        </p:nvSpPr>
        <p:spPr>
          <a:xfrm>
            <a:off x="3340310" y="269429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14" name="textbox 914"/>
          <p:cNvSpPr/>
          <p:nvPr/>
        </p:nvSpPr>
        <p:spPr>
          <a:xfrm>
            <a:off x="3833245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15" name="textbox 915"/>
          <p:cNvSpPr/>
          <p:nvPr/>
        </p:nvSpPr>
        <p:spPr>
          <a:xfrm>
            <a:off x="3508066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16" name="textbox 916"/>
          <p:cNvSpPr/>
          <p:nvPr/>
        </p:nvSpPr>
        <p:spPr>
          <a:xfrm>
            <a:off x="4011333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17" name="textbox 917"/>
          <p:cNvSpPr/>
          <p:nvPr/>
        </p:nvSpPr>
        <p:spPr>
          <a:xfrm>
            <a:off x="3340310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18" name="textbox 918"/>
          <p:cNvSpPr/>
          <p:nvPr/>
        </p:nvSpPr>
        <p:spPr>
          <a:xfrm>
            <a:off x="3508066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19" name="textbox 919"/>
          <p:cNvSpPr/>
          <p:nvPr/>
        </p:nvSpPr>
        <p:spPr>
          <a:xfrm>
            <a:off x="3675821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20" name="textbox 920"/>
          <p:cNvSpPr/>
          <p:nvPr/>
        </p:nvSpPr>
        <p:spPr>
          <a:xfrm>
            <a:off x="3843577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21" name="textbox 921"/>
          <p:cNvSpPr/>
          <p:nvPr/>
        </p:nvSpPr>
        <p:spPr>
          <a:xfrm>
            <a:off x="3843577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22" name="textbox 922"/>
          <p:cNvSpPr/>
          <p:nvPr/>
        </p:nvSpPr>
        <p:spPr>
          <a:xfrm>
            <a:off x="4011333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923" name="picture 9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3300570" y="2134625"/>
            <a:ext cx="840413" cy="840476"/>
          </a:xfrm>
          <a:prstGeom prst="rect">
            <a:avLst/>
          </a:prstGeom>
        </p:spPr>
      </p:pic>
      <p:sp>
        <p:nvSpPr>
          <p:cNvPr id="924" name="textbox 924"/>
          <p:cNvSpPr/>
          <p:nvPr/>
        </p:nvSpPr>
        <p:spPr>
          <a:xfrm>
            <a:off x="3340310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25" name="textbox 925"/>
          <p:cNvSpPr/>
          <p:nvPr/>
        </p:nvSpPr>
        <p:spPr>
          <a:xfrm>
            <a:off x="3843577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26" name="textbox 926"/>
          <p:cNvSpPr/>
          <p:nvPr/>
        </p:nvSpPr>
        <p:spPr>
          <a:xfrm>
            <a:off x="3665489" y="2862062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27" name="textbox 927"/>
          <p:cNvSpPr/>
          <p:nvPr/>
        </p:nvSpPr>
        <p:spPr>
          <a:xfrm>
            <a:off x="3508066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28" name="textbox 928"/>
          <p:cNvSpPr/>
          <p:nvPr/>
        </p:nvSpPr>
        <p:spPr>
          <a:xfrm>
            <a:off x="4011333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300" dirty="0"/>
          </a:p>
        </p:txBody>
      </p:sp>
      <p:sp>
        <p:nvSpPr>
          <p:cNvPr id="929" name="textbox 929"/>
          <p:cNvSpPr/>
          <p:nvPr/>
        </p:nvSpPr>
        <p:spPr>
          <a:xfrm>
            <a:off x="3340310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30" name="textbox 930"/>
          <p:cNvSpPr/>
          <p:nvPr/>
        </p:nvSpPr>
        <p:spPr>
          <a:xfrm>
            <a:off x="3674400" y="2358757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endParaRPr lang="Arial" altLang="Arial" sz="300" dirty="0"/>
          </a:p>
        </p:txBody>
      </p:sp>
      <p:sp>
        <p:nvSpPr>
          <p:cNvPr id="931" name="textbox 931"/>
          <p:cNvSpPr/>
          <p:nvPr/>
        </p:nvSpPr>
        <p:spPr>
          <a:xfrm>
            <a:off x="3508066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32" name="textbox 932"/>
          <p:cNvSpPr/>
          <p:nvPr/>
        </p:nvSpPr>
        <p:spPr>
          <a:xfrm>
            <a:off x="3340310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33" name="textbox 933"/>
          <p:cNvSpPr/>
          <p:nvPr/>
        </p:nvSpPr>
        <p:spPr>
          <a:xfrm>
            <a:off x="3508066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34" name="textbox 934"/>
          <p:cNvSpPr/>
          <p:nvPr/>
        </p:nvSpPr>
        <p:spPr>
          <a:xfrm>
            <a:off x="3665489" y="2526525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35" name="textbox 935"/>
          <p:cNvSpPr/>
          <p:nvPr/>
        </p:nvSpPr>
        <p:spPr>
          <a:xfrm>
            <a:off x="3843577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300" dirty="0"/>
          </a:p>
        </p:txBody>
      </p:sp>
      <p:sp>
        <p:nvSpPr>
          <p:cNvPr id="936" name="textbox 936"/>
          <p:cNvSpPr/>
          <p:nvPr/>
        </p:nvSpPr>
        <p:spPr>
          <a:xfrm>
            <a:off x="4011136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300" dirty="0"/>
          </a:p>
        </p:txBody>
      </p:sp>
      <p:sp>
        <p:nvSpPr>
          <p:cNvPr id="937" name="textbox 937"/>
          <p:cNvSpPr/>
          <p:nvPr/>
        </p:nvSpPr>
        <p:spPr>
          <a:xfrm>
            <a:off x="4011578" y="2694294"/>
            <a:ext cx="91439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938" name="textbox 938"/>
          <p:cNvSpPr/>
          <p:nvPr/>
        </p:nvSpPr>
        <p:spPr>
          <a:xfrm>
            <a:off x="3665489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39" name="textbox 939"/>
          <p:cNvSpPr/>
          <p:nvPr/>
        </p:nvSpPr>
        <p:spPr>
          <a:xfrm>
            <a:off x="3497733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40" name="textbox 940"/>
          <p:cNvSpPr/>
          <p:nvPr/>
        </p:nvSpPr>
        <p:spPr>
          <a:xfrm>
            <a:off x="3340310" y="269429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41" name="textbox 941"/>
          <p:cNvSpPr/>
          <p:nvPr/>
        </p:nvSpPr>
        <p:spPr>
          <a:xfrm>
            <a:off x="3833245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42" name="textbox 942"/>
          <p:cNvSpPr/>
          <p:nvPr/>
        </p:nvSpPr>
        <p:spPr>
          <a:xfrm>
            <a:off x="4011284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300" dirty="0"/>
          </a:p>
        </p:txBody>
      </p:sp>
      <p:sp>
        <p:nvSpPr>
          <p:cNvPr id="943" name="textbox 943"/>
          <p:cNvSpPr/>
          <p:nvPr/>
        </p:nvSpPr>
        <p:spPr>
          <a:xfrm>
            <a:off x="4009911" y="2190988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944" name="textbox 944"/>
          <p:cNvSpPr/>
          <p:nvPr/>
        </p:nvSpPr>
        <p:spPr>
          <a:xfrm>
            <a:off x="3508066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45" name="textbox 945"/>
          <p:cNvSpPr/>
          <p:nvPr/>
        </p:nvSpPr>
        <p:spPr>
          <a:xfrm>
            <a:off x="3842155" y="2190988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endParaRPr lang="Arial" altLang="Arial" sz="300" dirty="0"/>
          </a:p>
        </p:txBody>
      </p:sp>
      <p:sp>
        <p:nvSpPr>
          <p:cNvPr id="946" name="textbox 946"/>
          <p:cNvSpPr/>
          <p:nvPr/>
        </p:nvSpPr>
        <p:spPr>
          <a:xfrm>
            <a:off x="3340310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47" name="textbox 947"/>
          <p:cNvSpPr/>
          <p:nvPr/>
        </p:nvSpPr>
        <p:spPr>
          <a:xfrm>
            <a:off x="3674400" y="2190988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948" name="textbox 948"/>
          <p:cNvSpPr/>
          <p:nvPr/>
        </p:nvSpPr>
        <p:spPr>
          <a:xfrm>
            <a:off x="3843577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pic>
        <p:nvPicPr>
          <p:cNvPr id="949" name="picture 94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3300570" y="2134625"/>
            <a:ext cx="840413" cy="840476"/>
          </a:xfrm>
          <a:prstGeom prst="rect">
            <a:avLst/>
          </a:prstGeom>
        </p:spPr>
      </p:pic>
      <p:sp>
        <p:nvSpPr>
          <p:cNvPr id="950" name="textbox 950"/>
          <p:cNvSpPr/>
          <p:nvPr/>
        </p:nvSpPr>
        <p:spPr>
          <a:xfrm>
            <a:off x="3340310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51" name="textbox 951"/>
          <p:cNvSpPr/>
          <p:nvPr/>
        </p:nvSpPr>
        <p:spPr>
          <a:xfrm>
            <a:off x="3665489" y="2862062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52" name="textbox 952"/>
          <p:cNvSpPr/>
          <p:nvPr/>
        </p:nvSpPr>
        <p:spPr>
          <a:xfrm>
            <a:off x="3508066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53" name="textbox 953"/>
          <p:cNvSpPr/>
          <p:nvPr/>
        </p:nvSpPr>
        <p:spPr>
          <a:xfrm>
            <a:off x="3674400" y="2358757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endParaRPr lang="Arial" altLang="Arial" sz="300" dirty="0"/>
          </a:p>
        </p:txBody>
      </p:sp>
      <p:sp>
        <p:nvSpPr>
          <p:cNvPr id="954" name="textbox 954"/>
          <p:cNvSpPr/>
          <p:nvPr/>
        </p:nvSpPr>
        <p:spPr>
          <a:xfrm>
            <a:off x="3508066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300" dirty="0"/>
          </a:p>
        </p:txBody>
      </p:sp>
      <p:sp>
        <p:nvSpPr>
          <p:cNvPr id="955" name="textbox 955"/>
          <p:cNvSpPr/>
          <p:nvPr/>
        </p:nvSpPr>
        <p:spPr>
          <a:xfrm>
            <a:off x="3340310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56" name="textbox 956"/>
          <p:cNvSpPr/>
          <p:nvPr/>
        </p:nvSpPr>
        <p:spPr>
          <a:xfrm>
            <a:off x="4011333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300" dirty="0"/>
          </a:p>
        </p:txBody>
      </p:sp>
      <p:sp>
        <p:nvSpPr>
          <p:cNvPr id="957" name="textbox 957"/>
          <p:cNvSpPr/>
          <p:nvPr/>
        </p:nvSpPr>
        <p:spPr>
          <a:xfrm>
            <a:off x="3340310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58" name="textbox 958"/>
          <p:cNvSpPr/>
          <p:nvPr/>
        </p:nvSpPr>
        <p:spPr>
          <a:xfrm>
            <a:off x="3508066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59" name="textbox 959"/>
          <p:cNvSpPr/>
          <p:nvPr/>
        </p:nvSpPr>
        <p:spPr>
          <a:xfrm>
            <a:off x="3665489" y="2526525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60" name="textbox 960"/>
          <p:cNvSpPr/>
          <p:nvPr/>
        </p:nvSpPr>
        <p:spPr>
          <a:xfrm>
            <a:off x="3843577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300" dirty="0"/>
          </a:p>
        </p:txBody>
      </p:sp>
      <p:sp>
        <p:nvSpPr>
          <p:cNvPr id="961" name="textbox 961"/>
          <p:cNvSpPr/>
          <p:nvPr/>
        </p:nvSpPr>
        <p:spPr>
          <a:xfrm>
            <a:off x="4011136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300" dirty="0"/>
          </a:p>
        </p:txBody>
      </p:sp>
      <p:sp>
        <p:nvSpPr>
          <p:cNvPr id="962" name="textbox 962"/>
          <p:cNvSpPr/>
          <p:nvPr/>
        </p:nvSpPr>
        <p:spPr>
          <a:xfrm>
            <a:off x="4011578" y="2694294"/>
            <a:ext cx="91439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963" name="textbox 963"/>
          <p:cNvSpPr/>
          <p:nvPr/>
        </p:nvSpPr>
        <p:spPr>
          <a:xfrm>
            <a:off x="3665489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64" name="textbox 964"/>
          <p:cNvSpPr/>
          <p:nvPr/>
        </p:nvSpPr>
        <p:spPr>
          <a:xfrm>
            <a:off x="3340310" y="269429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65" name="textbox 965"/>
          <p:cNvSpPr/>
          <p:nvPr/>
        </p:nvSpPr>
        <p:spPr>
          <a:xfrm>
            <a:off x="3497733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66" name="textbox 966"/>
          <p:cNvSpPr/>
          <p:nvPr/>
        </p:nvSpPr>
        <p:spPr>
          <a:xfrm>
            <a:off x="3833245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67" name="textbox 967"/>
          <p:cNvSpPr/>
          <p:nvPr/>
        </p:nvSpPr>
        <p:spPr>
          <a:xfrm>
            <a:off x="4011284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300" dirty="0"/>
          </a:p>
        </p:txBody>
      </p:sp>
      <p:sp>
        <p:nvSpPr>
          <p:cNvPr id="968" name="textbox 968"/>
          <p:cNvSpPr/>
          <p:nvPr/>
        </p:nvSpPr>
        <p:spPr>
          <a:xfrm>
            <a:off x="3843577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69" name="textbox 969"/>
          <p:cNvSpPr/>
          <p:nvPr/>
        </p:nvSpPr>
        <p:spPr>
          <a:xfrm>
            <a:off x="3508066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300" dirty="0"/>
          </a:p>
        </p:txBody>
      </p:sp>
      <p:sp>
        <p:nvSpPr>
          <p:cNvPr id="970" name="textbox 970"/>
          <p:cNvSpPr/>
          <p:nvPr/>
        </p:nvSpPr>
        <p:spPr>
          <a:xfrm>
            <a:off x="3842155" y="2190988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endParaRPr lang="Arial" altLang="Arial" sz="300" dirty="0"/>
          </a:p>
        </p:txBody>
      </p:sp>
      <p:sp>
        <p:nvSpPr>
          <p:cNvPr id="971" name="textbox 971"/>
          <p:cNvSpPr/>
          <p:nvPr/>
        </p:nvSpPr>
        <p:spPr>
          <a:xfrm>
            <a:off x="3340310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72" name="textbox 972"/>
          <p:cNvSpPr/>
          <p:nvPr/>
        </p:nvSpPr>
        <p:spPr>
          <a:xfrm>
            <a:off x="3674400" y="2190988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973" name="textbox 973"/>
          <p:cNvSpPr/>
          <p:nvPr/>
        </p:nvSpPr>
        <p:spPr>
          <a:xfrm>
            <a:off x="4011333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974" name="textbox 974"/>
          <p:cNvSpPr/>
          <p:nvPr/>
        </p:nvSpPr>
        <p:spPr>
          <a:xfrm>
            <a:off x="3843577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pic>
        <p:nvPicPr>
          <p:cNvPr id="975" name="picture 97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3300570" y="2134625"/>
            <a:ext cx="840413" cy="840476"/>
          </a:xfrm>
          <a:prstGeom prst="rect">
            <a:avLst/>
          </a:prstGeom>
        </p:spPr>
      </p:pic>
      <p:sp>
        <p:nvSpPr>
          <p:cNvPr id="976" name="textbox 976"/>
          <p:cNvSpPr/>
          <p:nvPr/>
        </p:nvSpPr>
        <p:spPr>
          <a:xfrm>
            <a:off x="3340310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77" name="textbox 977"/>
          <p:cNvSpPr/>
          <p:nvPr/>
        </p:nvSpPr>
        <p:spPr>
          <a:xfrm>
            <a:off x="3843577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78" name="textbox 978"/>
          <p:cNvSpPr/>
          <p:nvPr/>
        </p:nvSpPr>
        <p:spPr>
          <a:xfrm>
            <a:off x="4011284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300" dirty="0"/>
          </a:p>
        </p:txBody>
      </p:sp>
      <p:sp>
        <p:nvSpPr>
          <p:cNvPr id="979" name="textbox 979"/>
          <p:cNvSpPr/>
          <p:nvPr/>
        </p:nvSpPr>
        <p:spPr>
          <a:xfrm>
            <a:off x="3843577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980" name="textbox 980"/>
          <p:cNvSpPr/>
          <p:nvPr/>
        </p:nvSpPr>
        <p:spPr>
          <a:xfrm>
            <a:off x="3674400" y="2358757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endParaRPr lang="Arial" altLang="Arial" sz="300" dirty="0"/>
          </a:p>
        </p:txBody>
      </p:sp>
      <p:sp>
        <p:nvSpPr>
          <p:cNvPr id="981" name="textbox 981"/>
          <p:cNvSpPr/>
          <p:nvPr/>
        </p:nvSpPr>
        <p:spPr>
          <a:xfrm>
            <a:off x="3508066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300" dirty="0"/>
          </a:p>
        </p:txBody>
      </p:sp>
      <p:sp>
        <p:nvSpPr>
          <p:cNvPr id="982" name="textbox 982"/>
          <p:cNvSpPr/>
          <p:nvPr/>
        </p:nvSpPr>
        <p:spPr>
          <a:xfrm>
            <a:off x="3340310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83" name="textbox 983"/>
          <p:cNvSpPr/>
          <p:nvPr/>
        </p:nvSpPr>
        <p:spPr>
          <a:xfrm>
            <a:off x="4011333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300" dirty="0"/>
          </a:p>
        </p:txBody>
      </p:sp>
      <p:sp>
        <p:nvSpPr>
          <p:cNvPr id="984" name="textbox 984"/>
          <p:cNvSpPr/>
          <p:nvPr/>
        </p:nvSpPr>
        <p:spPr>
          <a:xfrm>
            <a:off x="3340310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85" name="textbox 985"/>
          <p:cNvSpPr/>
          <p:nvPr/>
        </p:nvSpPr>
        <p:spPr>
          <a:xfrm>
            <a:off x="3665489" y="2526525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86" name="textbox 986"/>
          <p:cNvSpPr/>
          <p:nvPr/>
        </p:nvSpPr>
        <p:spPr>
          <a:xfrm>
            <a:off x="3508066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87" name="textbox 987"/>
          <p:cNvSpPr/>
          <p:nvPr/>
        </p:nvSpPr>
        <p:spPr>
          <a:xfrm>
            <a:off x="3843577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300" dirty="0"/>
          </a:p>
        </p:txBody>
      </p:sp>
      <p:sp>
        <p:nvSpPr>
          <p:cNvPr id="988" name="textbox 988"/>
          <p:cNvSpPr/>
          <p:nvPr/>
        </p:nvSpPr>
        <p:spPr>
          <a:xfrm>
            <a:off x="4011136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300" dirty="0"/>
          </a:p>
        </p:txBody>
      </p:sp>
      <p:sp>
        <p:nvSpPr>
          <p:cNvPr id="989" name="textbox 989"/>
          <p:cNvSpPr/>
          <p:nvPr/>
        </p:nvSpPr>
        <p:spPr>
          <a:xfrm>
            <a:off x="3340310" y="269429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90" name="textbox 990"/>
          <p:cNvSpPr/>
          <p:nvPr/>
        </p:nvSpPr>
        <p:spPr>
          <a:xfrm>
            <a:off x="3497733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91" name="textbox 991"/>
          <p:cNvSpPr/>
          <p:nvPr/>
        </p:nvSpPr>
        <p:spPr>
          <a:xfrm>
            <a:off x="3665489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92" name="textbox 992"/>
          <p:cNvSpPr/>
          <p:nvPr/>
        </p:nvSpPr>
        <p:spPr>
          <a:xfrm>
            <a:off x="3833245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93" name="textbox 993"/>
          <p:cNvSpPr/>
          <p:nvPr/>
        </p:nvSpPr>
        <p:spPr>
          <a:xfrm>
            <a:off x="4011578" y="2694294"/>
            <a:ext cx="91439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994" name="textbox 994"/>
          <p:cNvSpPr/>
          <p:nvPr/>
        </p:nvSpPr>
        <p:spPr>
          <a:xfrm>
            <a:off x="3665489" y="2862062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95" name="textbox 995"/>
          <p:cNvSpPr/>
          <p:nvPr/>
        </p:nvSpPr>
        <p:spPr>
          <a:xfrm>
            <a:off x="3508066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996" name="textbox 996"/>
          <p:cNvSpPr/>
          <p:nvPr/>
        </p:nvSpPr>
        <p:spPr>
          <a:xfrm>
            <a:off x="4011333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997" name="textbox 997"/>
          <p:cNvSpPr/>
          <p:nvPr/>
        </p:nvSpPr>
        <p:spPr>
          <a:xfrm>
            <a:off x="3842155" y="2190988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endParaRPr lang="Arial" altLang="Arial" sz="300" dirty="0"/>
          </a:p>
        </p:txBody>
      </p:sp>
      <p:sp>
        <p:nvSpPr>
          <p:cNvPr id="998" name="textbox 998"/>
          <p:cNvSpPr/>
          <p:nvPr/>
        </p:nvSpPr>
        <p:spPr>
          <a:xfrm>
            <a:off x="3674400" y="2190988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999" name="textbox 999"/>
          <p:cNvSpPr/>
          <p:nvPr/>
        </p:nvSpPr>
        <p:spPr>
          <a:xfrm>
            <a:off x="3340310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300" dirty="0"/>
          </a:p>
        </p:txBody>
      </p:sp>
      <p:sp>
        <p:nvSpPr>
          <p:cNvPr id="1000" name="textbox 1000"/>
          <p:cNvSpPr/>
          <p:nvPr/>
        </p:nvSpPr>
        <p:spPr>
          <a:xfrm>
            <a:off x="3508066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300" dirty="0"/>
          </a:p>
        </p:txBody>
      </p:sp>
      <p:pic>
        <p:nvPicPr>
          <p:cNvPr id="1001" name="picture 100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3300570" y="2134625"/>
            <a:ext cx="840413" cy="840476"/>
          </a:xfrm>
          <a:prstGeom prst="rect">
            <a:avLst/>
          </a:prstGeom>
        </p:spPr>
      </p:pic>
      <p:sp>
        <p:nvSpPr>
          <p:cNvPr id="1002" name="textbox 1002"/>
          <p:cNvSpPr/>
          <p:nvPr/>
        </p:nvSpPr>
        <p:spPr>
          <a:xfrm>
            <a:off x="3340310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03" name="textbox 1003"/>
          <p:cNvSpPr/>
          <p:nvPr/>
        </p:nvSpPr>
        <p:spPr>
          <a:xfrm>
            <a:off x="3665489" y="2862062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04" name="textbox 1004"/>
          <p:cNvSpPr/>
          <p:nvPr/>
        </p:nvSpPr>
        <p:spPr>
          <a:xfrm>
            <a:off x="3843577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05" name="textbox 1005"/>
          <p:cNvSpPr/>
          <p:nvPr/>
        </p:nvSpPr>
        <p:spPr>
          <a:xfrm>
            <a:off x="4011284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300" dirty="0"/>
          </a:p>
        </p:txBody>
      </p:sp>
      <p:sp>
        <p:nvSpPr>
          <p:cNvPr id="1006" name="textbox 1006"/>
          <p:cNvSpPr/>
          <p:nvPr/>
        </p:nvSpPr>
        <p:spPr>
          <a:xfrm>
            <a:off x="3508066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07" name="textbox 1007"/>
          <p:cNvSpPr/>
          <p:nvPr/>
        </p:nvSpPr>
        <p:spPr>
          <a:xfrm>
            <a:off x="4011333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300" dirty="0"/>
          </a:p>
        </p:txBody>
      </p:sp>
      <p:sp>
        <p:nvSpPr>
          <p:cNvPr id="1008" name="textbox 1008"/>
          <p:cNvSpPr/>
          <p:nvPr/>
        </p:nvSpPr>
        <p:spPr>
          <a:xfrm>
            <a:off x="3674400" y="2358757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endParaRPr lang="Arial" altLang="Arial" sz="300" dirty="0"/>
          </a:p>
        </p:txBody>
      </p:sp>
      <p:sp>
        <p:nvSpPr>
          <p:cNvPr id="1009" name="textbox 1009"/>
          <p:cNvSpPr/>
          <p:nvPr/>
        </p:nvSpPr>
        <p:spPr>
          <a:xfrm>
            <a:off x="3508066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300" dirty="0"/>
          </a:p>
        </p:txBody>
      </p:sp>
      <p:sp>
        <p:nvSpPr>
          <p:cNvPr id="1010" name="textbox 1010"/>
          <p:cNvSpPr/>
          <p:nvPr/>
        </p:nvSpPr>
        <p:spPr>
          <a:xfrm>
            <a:off x="3340310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300" dirty="0"/>
          </a:p>
        </p:txBody>
      </p:sp>
      <p:sp>
        <p:nvSpPr>
          <p:cNvPr id="1011" name="textbox 1011"/>
          <p:cNvSpPr/>
          <p:nvPr/>
        </p:nvSpPr>
        <p:spPr>
          <a:xfrm>
            <a:off x="3843577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012" name="textbox 1012"/>
          <p:cNvSpPr/>
          <p:nvPr/>
        </p:nvSpPr>
        <p:spPr>
          <a:xfrm>
            <a:off x="3508066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13" name="textbox 1013"/>
          <p:cNvSpPr/>
          <p:nvPr/>
        </p:nvSpPr>
        <p:spPr>
          <a:xfrm>
            <a:off x="3340310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14" name="textbox 1014"/>
          <p:cNvSpPr/>
          <p:nvPr/>
        </p:nvSpPr>
        <p:spPr>
          <a:xfrm>
            <a:off x="4011136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300" dirty="0"/>
          </a:p>
        </p:txBody>
      </p:sp>
      <p:sp>
        <p:nvSpPr>
          <p:cNvPr id="1015" name="textbox 1015"/>
          <p:cNvSpPr/>
          <p:nvPr/>
        </p:nvSpPr>
        <p:spPr>
          <a:xfrm>
            <a:off x="3843577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300" dirty="0"/>
          </a:p>
        </p:txBody>
      </p:sp>
      <p:sp>
        <p:nvSpPr>
          <p:cNvPr id="1016" name="textbox 1016"/>
          <p:cNvSpPr/>
          <p:nvPr/>
        </p:nvSpPr>
        <p:spPr>
          <a:xfrm>
            <a:off x="3665489" y="2526525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17" name="textbox 1017"/>
          <p:cNvSpPr/>
          <p:nvPr/>
        </p:nvSpPr>
        <p:spPr>
          <a:xfrm>
            <a:off x="4011578" y="2694294"/>
            <a:ext cx="91439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018" name="textbox 1018"/>
          <p:cNvSpPr/>
          <p:nvPr/>
        </p:nvSpPr>
        <p:spPr>
          <a:xfrm>
            <a:off x="3497733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19" name="textbox 1019"/>
          <p:cNvSpPr/>
          <p:nvPr/>
        </p:nvSpPr>
        <p:spPr>
          <a:xfrm>
            <a:off x="3340310" y="269429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20" name="textbox 1020"/>
          <p:cNvSpPr/>
          <p:nvPr/>
        </p:nvSpPr>
        <p:spPr>
          <a:xfrm>
            <a:off x="3665489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21" name="textbox 1021"/>
          <p:cNvSpPr/>
          <p:nvPr/>
        </p:nvSpPr>
        <p:spPr>
          <a:xfrm>
            <a:off x="3833245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22" name="textbox 1022"/>
          <p:cNvSpPr/>
          <p:nvPr/>
        </p:nvSpPr>
        <p:spPr>
          <a:xfrm>
            <a:off x="4011333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023" name="textbox 1023"/>
          <p:cNvSpPr/>
          <p:nvPr/>
        </p:nvSpPr>
        <p:spPr>
          <a:xfrm>
            <a:off x="3842155" y="2190988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endParaRPr lang="Arial" altLang="Arial" sz="300" dirty="0"/>
          </a:p>
        </p:txBody>
      </p:sp>
      <p:sp>
        <p:nvSpPr>
          <p:cNvPr id="1024" name="textbox 1024"/>
          <p:cNvSpPr/>
          <p:nvPr/>
        </p:nvSpPr>
        <p:spPr>
          <a:xfrm>
            <a:off x="3674400" y="2190988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025" name="textbox 1025"/>
          <p:cNvSpPr/>
          <p:nvPr/>
        </p:nvSpPr>
        <p:spPr>
          <a:xfrm>
            <a:off x="3508066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300" dirty="0"/>
          </a:p>
        </p:txBody>
      </p:sp>
      <p:sp>
        <p:nvSpPr>
          <p:cNvPr id="1026" name="textbox 1026"/>
          <p:cNvSpPr/>
          <p:nvPr/>
        </p:nvSpPr>
        <p:spPr>
          <a:xfrm>
            <a:off x="3340310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300" dirty="0"/>
          </a:p>
        </p:txBody>
      </p:sp>
      <p:pic>
        <p:nvPicPr>
          <p:cNvPr id="1027" name="picture 102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3300570" y="2134625"/>
            <a:ext cx="840413" cy="840476"/>
          </a:xfrm>
          <a:prstGeom prst="rect">
            <a:avLst/>
          </a:prstGeom>
        </p:spPr>
      </p:pic>
      <p:sp>
        <p:nvSpPr>
          <p:cNvPr id="1028" name="textbox 1028"/>
          <p:cNvSpPr/>
          <p:nvPr/>
        </p:nvSpPr>
        <p:spPr>
          <a:xfrm>
            <a:off x="4011284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300" dirty="0"/>
          </a:p>
        </p:txBody>
      </p:sp>
      <p:sp>
        <p:nvSpPr>
          <p:cNvPr id="1029" name="textbox 1029"/>
          <p:cNvSpPr/>
          <p:nvPr/>
        </p:nvSpPr>
        <p:spPr>
          <a:xfrm>
            <a:off x="3340310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30" name="textbox 1030"/>
          <p:cNvSpPr/>
          <p:nvPr/>
        </p:nvSpPr>
        <p:spPr>
          <a:xfrm>
            <a:off x="3665489" y="2862062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31" name="textbox 1031"/>
          <p:cNvSpPr/>
          <p:nvPr/>
        </p:nvSpPr>
        <p:spPr>
          <a:xfrm>
            <a:off x="3843577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32" name="textbox 1032"/>
          <p:cNvSpPr/>
          <p:nvPr/>
        </p:nvSpPr>
        <p:spPr>
          <a:xfrm>
            <a:off x="3508066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33" name="textbox 1033"/>
          <p:cNvSpPr/>
          <p:nvPr/>
        </p:nvSpPr>
        <p:spPr>
          <a:xfrm>
            <a:off x="4011333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300" dirty="0"/>
          </a:p>
        </p:txBody>
      </p:sp>
      <p:sp>
        <p:nvSpPr>
          <p:cNvPr id="1034" name="textbox 1034"/>
          <p:cNvSpPr/>
          <p:nvPr/>
        </p:nvSpPr>
        <p:spPr>
          <a:xfrm>
            <a:off x="3674400" y="2358757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endParaRPr lang="Arial" altLang="Arial" sz="300" dirty="0"/>
          </a:p>
        </p:txBody>
      </p:sp>
      <p:sp>
        <p:nvSpPr>
          <p:cNvPr id="1035" name="textbox 1035"/>
          <p:cNvSpPr/>
          <p:nvPr/>
        </p:nvSpPr>
        <p:spPr>
          <a:xfrm>
            <a:off x="3340310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300" dirty="0"/>
          </a:p>
        </p:txBody>
      </p:sp>
      <p:sp>
        <p:nvSpPr>
          <p:cNvPr id="1036" name="textbox 1036"/>
          <p:cNvSpPr/>
          <p:nvPr/>
        </p:nvSpPr>
        <p:spPr>
          <a:xfrm>
            <a:off x="3508066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300" dirty="0"/>
          </a:p>
        </p:txBody>
      </p:sp>
      <p:sp>
        <p:nvSpPr>
          <p:cNvPr id="1037" name="textbox 1037"/>
          <p:cNvSpPr/>
          <p:nvPr/>
        </p:nvSpPr>
        <p:spPr>
          <a:xfrm>
            <a:off x="3843577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038" name="textbox 1038"/>
          <p:cNvSpPr/>
          <p:nvPr/>
        </p:nvSpPr>
        <p:spPr>
          <a:xfrm>
            <a:off x="3843577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300" dirty="0"/>
          </a:p>
        </p:txBody>
      </p:sp>
      <p:sp>
        <p:nvSpPr>
          <p:cNvPr id="1039" name="textbox 1039"/>
          <p:cNvSpPr/>
          <p:nvPr/>
        </p:nvSpPr>
        <p:spPr>
          <a:xfrm>
            <a:off x="3339673" y="2526525"/>
            <a:ext cx="9271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endParaRPr lang="Arial" altLang="Arial" sz="300" dirty="0"/>
          </a:p>
        </p:txBody>
      </p:sp>
      <p:sp>
        <p:nvSpPr>
          <p:cNvPr id="1040" name="textbox 1040"/>
          <p:cNvSpPr/>
          <p:nvPr/>
        </p:nvSpPr>
        <p:spPr>
          <a:xfrm>
            <a:off x="3665489" y="2526525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41" name="textbox 1041"/>
          <p:cNvSpPr/>
          <p:nvPr/>
        </p:nvSpPr>
        <p:spPr>
          <a:xfrm>
            <a:off x="4011136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300" dirty="0"/>
          </a:p>
        </p:txBody>
      </p:sp>
      <p:sp>
        <p:nvSpPr>
          <p:cNvPr id="1042" name="textbox 1042"/>
          <p:cNvSpPr/>
          <p:nvPr/>
        </p:nvSpPr>
        <p:spPr>
          <a:xfrm>
            <a:off x="3508066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43" name="textbox 1043"/>
          <p:cNvSpPr/>
          <p:nvPr/>
        </p:nvSpPr>
        <p:spPr>
          <a:xfrm>
            <a:off x="3497733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44" name="textbox 1044"/>
          <p:cNvSpPr/>
          <p:nvPr/>
        </p:nvSpPr>
        <p:spPr>
          <a:xfrm>
            <a:off x="3340310" y="269429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45" name="textbox 1045"/>
          <p:cNvSpPr/>
          <p:nvPr/>
        </p:nvSpPr>
        <p:spPr>
          <a:xfrm>
            <a:off x="3665489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46" name="textbox 1046"/>
          <p:cNvSpPr/>
          <p:nvPr/>
        </p:nvSpPr>
        <p:spPr>
          <a:xfrm>
            <a:off x="3833245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47" name="textbox 1047"/>
          <p:cNvSpPr/>
          <p:nvPr/>
        </p:nvSpPr>
        <p:spPr>
          <a:xfrm>
            <a:off x="4011578" y="2694294"/>
            <a:ext cx="91439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048" name="textbox 1048"/>
          <p:cNvSpPr/>
          <p:nvPr/>
        </p:nvSpPr>
        <p:spPr>
          <a:xfrm>
            <a:off x="4011333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049" name="textbox 1049"/>
          <p:cNvSpPr/>
          <p:nvPr/>
        </p:nvSpPr>
        <p:spPr>
          <a:xfrm>
            <a:off x="3842155" y="2190988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endParaRPr lang="Arial" altLang="Arial" sz="300" dirty="0"/>
          </a:p>
        </p:txBody>
      </p:sp>
      <p:sp>
        <p:nvSpPr>
          <p:cNvPr id="1050" name="textbox 1050"/>
          <p:cNvSpPr/>
          <p:nvPr/>
        </p:nvSpPr>
        <p:spPr>
          <a:xfrm>
            <a:off x="3674400" y="2190988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051" name="textbox 1051"/>
          <p:cNvSpPr/>
          <p:nvPr/>
        </p:nvSpPr>
        <p:spPr>
          <a:xfrm>
            <a:off x="3508066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300" dirty="0"/>
          </a:p>
        </p:txBody>
      </p:sp>
      <p:sp>
        <p:nvSpPr>
          <p:cNvPr id="1052" name="textbox 1052"/>
          <p:cNvSpPr/>
          <p:nvPr/>
        </p:nvSpPr>
        <p:spPr>
          <a:xfrm>
            <a:off x="3340310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300" dirty="0"/>
          </a:p>
        </p:txBody>
      </p:sp>
      <p:pic>
        <p:nvPicPr>
          <p:cNvPr id="1053" name="picture 105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3300570" y="2134625"/>
            <a:ext cx="840413" cy="840476"/>
          </a:xfrm>
          <a:prstGeom prst="rect">
            <a:avLst/>
          </a:prstGeom>
        </p:spPr>
      </p:pic>
      <p:sp>
        <p:nvSpPr>
          <p:cNvPr id="1054" name="rect"/>
          <p:cNvSpPr/>
          <p:nvPr/>
        </p:nvSpPr>
        <p:spPr>
          <a:xfrm>
            <a:off x="1427778" y="2134625"/>
            <a:ext cx="1633" cy="840476"/>
          </a:xfrm>
          <a:prstGeom prst="rect">
            <a:avLst/>
          </a:prstGeom>
          <a:solidFill>
            <a:srgbClr val="2626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55" name="picture 105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1427778" y="2134625"/>
            <a:ext cx="840412" cy="840476"/>
          </a:xfrm>
          <a:prstGeom prst="rect">
            <a:avLst/>
          </a:prstGeom>
        </p:spPr>
      </p:pic>
      <p:sp>
        <p:nvSpPr>
          <p:cNvPr id="1056" name="textbox 1056"/>
          <p:cNvSpPr/>
          <p:nvPr/>
        </p:nvSpPr>
        <p:spPr>
          <a:xfrm>
            <a:off x="1467518" y="2078545"/>
            <a:ext cx="737869" cy="8534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3"/>
              </a:lnSpc>
              <a:tabLst/>
            </a:pPr>
            <a:endParaRPr lang="Arial" altLang="Arial" sz="100" dirty="0"/>
          </a:p>
          <a:p>
            <a:pPr marL="39257" algn="l" rtl="0" eaLnBrk="0">
              <a:lnSpc>
                <a:spcPct val="97000"/>
              </a:lnSpc>
              <a:tabLst/>
            </a:pPr>
            <a:r>
              <a:rPr sz="200" spc="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200" spc="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200" dirty="0"/>
          </a:p>
          <a:p>
            <a:pPr marL="12700" algn="l" rtl="0" eaLnBrk="0">
              <a:lnSpc>
                <a:spcPct val="97000"/>
              </a:lnSpc>
              <a:spcBef>
                <a:spcPts val="653"/>
              </a:spcBef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endParaRPr lang="Arial" altLang="Arial" sz="300" dirty="0"/>
          </a:p>
          <a:p>
            <a:pPr marL="12700" algn="l" rtl="0" eaLnBrk="0">
              <a:lnSpc>
                <a:spcPct val="97000"/>
              </a:lnSpc>
              <a:spcBef>
                <a:spcPts val="972"/>
              </a:spcBef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  <a:p>
            <a:pPr marL="12700" algn="l" rtl="0" eaLnBrk="0">
              <a:lnSpc>
                <a:spcPct val="97000"/>
              </a:lnSpc>
              <a:spcBef>
                <a:spcPts val="972"/>
              </a:spcBef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  <a:p>
            <a:pPr marL="12700" algn="l" rtl="0" eaLnBrk="0">
              <a:lnSpc>
                <a:spcPct val="97000"/>
              </a:lnSpc>
              <a:spcBef>
                <a:spcPts val="972"/>
              </a:spcBef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10.0</a:t>
            </a:r>
            <a:endParaRPr lang="Arial" altLang="Arial" sz="3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800" dirty="0"/>
          </a:p>
          <a:p>
            <a:pPr marL="12700" algn="l" rtl="0" eaLnBrk="0">
              <a:lnSpc>
                <a:spcPct val="97000"/>
              </a:lnSpc>
              <a:spcBef>
                <a:spcPts val="2"/>
              </a:spcBef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endParaRPr lang="Arial" altLang="Arial" sz="300" dirty="0"/>
          </a:p>
        </p:txBody>
      </p:sp>
      <p:sp>
        <p:nvSpPr>
          <p:cNvPr id="1057" name="textbox 1057"/>
          <p:cNvSpPr/>
          <p:nvPr/>
        </p:nvSpPr>
        <p:spPr>
          <a:xfrm>
            <a:off x="2138541" y="269429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58" name="textbox 1058"/>
          <p:cNvSpPr/>
          <p:nvPr/>
        </p:nvSpPr>
        <p:spPr>
          <a:xfrm>
            <a:off x="1934892" y="2694294"/>
            <a:ext cx="16319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100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sp>
        <p:nvSpPr>
          <p:cNvPr id="1059" name="textbox 1059"/>
          <p:cNvSpPr/>
          <p:nvPr/>
        </p:nvSpPr>
        <p:spPr>
          <a:xfrm>
            <a:off x="1970786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60" name="textbox 1060"/>
          <p:cNvSpPr/>
          <p:nvPr/>
        </p:nvSpPr>
        <p:spPr>
          <a:xfrm>
            <a:off x="2138541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61" name="textbox 1061"/>
          <p:cNvSpPr/>
          <p:nvPr/>
        </p:nvSpPr>
        <p:spPr>
          <a:xfrm>
            <a:off x="2138541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62" name="textbox 1062"/>
          <p:cNvSpPr/>
          <p:nvPr/>
        </p:nvSpPr>
        <p:spPr>
          <a:xfrm>
            <a:off x="1970786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63" name="textbox 1063"/>
          <p:cNvSpPr/>
          <p:nvPr/>
        </p:nvSpPr>
        <p:spPr>
          <a:xfrm>
            <a:off x="2138541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64" name="textbox 1064"/>
          <p:cNvSpPr/>
          <p:nvPr/>
        </p:nvSpPr>
        <p:spPr>
          <a:xfrm>
            <a:off x="1970786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65" name="textbox 1065"/>
          <p:cNvSpPr/>
          <p:nvPr/>
        </p:nvSpPr>
        <p:spPr>
          <a:xfrm>
            <a:off x="2138541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66" name="textbox 1066"/>
          <p:cNvSpPr/>
          <p:nvPr/>
        </p:nvSpPr>
        <p:spPr>
          <a:xfrm>
            <a:off x="1970786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067" name="picture 106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1427778" y="2134625"/>
            <a:ext cx="840412" cy="840476"/>
          </a:xfrm>
          <a:prstGeom prst="rect">
            <a:avLst/>
          </a:prstGeom>
        </p:spPr>
      </p:pic>
      <p:sp>
        <p:nvSpPr>
          <p:cNvPr id="1068" name="textbox 1068"/>
          <p:cNvSpPr/>
          <p:nvPr/>
        </p:nvSpPr>
        <p:spPr>
          <a:xfrm>
            <a:off x="1635274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69" name="textbox 1069"/>
          <p:cNvSpPr/>
          <p:nvPr/>
        </p:nvSpPr>
        <p:spPr>
          <a:xfrm>
            <a:off x="1792698" y="2526525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70" name="textbox 1070"/>
          <p:cNvSpPr/>
          <p:nvPr/>
        </p:nvSpPr>
        <p:spPr>
          <a:xfrm>
            <a:off x="2138541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71" name="textbox 1071"/>
          <p:cNvSpPr/>
          <p:nvPr/>
        </p:nvSpPr>
        <p:spPr>
          <a:xfrm>
            <a:off x="1970786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72" name="textbox 1072"/>
          <p:cNvSpPr/>
          <p:nvPr/>
        </p:nvSpPr>
        <p:spPr>
          <a:xfrm>
            <a:off x="1624942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73" name="textbox 1073"/>
          <p:cNvSpPr/>
          <p:nvPr/>
        </p:nvSpPr>
        <p:spPr>
          <a:xfrm>
            <a:off x="2138541" y="269429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74" name="textbox 1074"/>
          <p:cNvSpPr/>
          <p:nvPr/>
        </p:nvSpPr>
        <p:spPr>
          <a:xfrm>
            <a:off x="1467518" y="269429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75" name="textbox 1075"/>
          <p:cNvSpPr/>
          <p:nvPr/>
        </p:nvSpPr>
        <p:spPr>
          <a:xfrm>
            <a:off x="1960453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76" name="textbox 1076"/>
          <p:cNvSpPr/>
          <p:nvPr/>
        </p:nvSpPr>
        <p:spPr>
          <a:xfrm>
            <a:off x="1792698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77" name="textbox 1077"/>
          <p:cNvSpPr/>
          <p:nvPr/>
        </p:nvSpPr>
        <p:spPr>
          <a:xfrm>
            <a:off x="1635274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78" name="textbox 1078"/>
          <p:cNvSpPr/>
          <p:nvPr/>
        </p:nvSpPr>
        <p:spPr>
          <a:xfrm>
            <a:off x="2138541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79" name="textbox 1079"/>
          <p:cNvSpPr/>
          <p:nvPr/>
        </p:nvSpPr>
        <p:spPr>
          <a:xfrm>
            <a:off x="1970786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80" name="textbox 1080"/>
          <p:cNvSpPr/>
          <p:nvPr/>
        </p:nvSpPr>
        <p:spPr>
          <a:xfrm>
            <a:off x="1792698" y="2862062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81" name="textbox 1081"/>
          <p:cNvSpPr/>
          <p:nvPr/>
        </p:nvSpPr>
        <p:spPr>
          <a:xfrm>
            <a:off x="1467518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82" name="textbox 1082"/>
          <p:cNvSpPr/>
          <p:nvPr/>
        </p:nvSpPr>
        <p:spPr>
          <a:xfrm>
            <a:off x="2138541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83" name="textbox 1083"/>
          <p:cNvSpPr/>
          <p:nvPr/>
        </p:nvSpPr>
        <p:spPr>
          <a:xfrm>
            <a:off x="1467518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84" name="textbox 1084"/>
          <p:cNvSpPr/>
          <p:nvPr/>
        </p:nvSpPr>
        <p:spPr>
          <a:xfrm>
            <a:off x="1970786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85" name="textbox 1085"/>
          <p:cNvSpPr/>
          <p:nvPr/>
        </p:nvSpPr>
        <p:spPr>
          <a:xfrm>
            <a:off x="1803030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86" name="textbox 1086"/>
          <p:cNvSpPr/>
          <p:nvPr/>
        </p:nvSpPr>
        <p:spPr>
          <a:xfrm>
            <a:off x="2138541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87" name="textbox 1087"/>
          <p:cNvSpPr/>
          <p:nvPr/>
        </p:nvSpPr>
        <p:spPr>
          <a:xfrm>
            <a:off x="1467518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88" name="textbox 1088"/>
          <p:cNvSpPr/>
          <p:nvPr/>
        </p:nvSpPr>
        <p:spPr>
          <a:xfrm>
            <a:off x="1635274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89" name="textbox 1089"/>
          <p:cNvSpPr/>
          <p:nvPr/>
        </p:nvSpPr>
        <p:spPr>
          <a:xfrm>
            <a:off x="1970786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90" name="textbox 1090"/>
          <p:cNvSpPr/>
          <p:nvPr/>
        </p:nvSpPr>
        <p:spPr>
          <a:xfrm>
            <a:off x="1467518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91" name="textbox 1091"/>
          <p:cNvSpPr/>
          <p:nvPr/>
        </p:nvSpPr>
        <p:spPr>
          <a:xfrm>
            <a:off x="1803030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92" name="textbox 1092"/>
          <p:cNvSpPr/>
          <p:nvPr/>
        </p:nvSpPr>
        <p:spPr>
          <a:xfrm>
            <a:off x="1635274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093" name="picture 109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1427778" y="2134625"/>
            <a:ext cx="840412" cy="840476"/>
          </a:xfrm>
          <a:prstGeom prst="rect">
            <a:avLst/>
          </a:prstGeom>
        </p:spPr>
      </p:pic>
      <p:sp>
        <p:nvSpPr>
          <p:cNvPr id="1094" name="textbox 1094"/>
          <p:cNvSpPr/>
          <p:nvPr/>
        </p:nvSpPr>
        <p:spPr>
          <a:xfrm>
            <a:off x="2138541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95" name="textbox 1095"/>
          <p:cNvSpPr/>
          <p:nvPr/>
        </p:nvSpPr>
        <p:spPr>
          <a:xfrm>
            <a:off x="1467518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96" name="textbox 1096"/>
          <p:cNvSpPr/>
          <p:nvPr/>
        </p:nvSpPr>
        <p:spPr>
          <a:xfrm>
            <a:off x="1792698" y="2526525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97" name="textbox 1097"/>
          <p:cNvSpPr/>
          <p:nvPr/>
        </p:nvSpPr>
        <p:spPr>
          <a:xfrm>
            <a:off x="1970786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98" name="textbox 1098"/>
          <p:cNvSpPr/>
          <p:nvPr/>
        </p:nvSpPr>
        <p:spPr>
          <a:xfrm>
            <a:off x="1635274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099" name="textbox 1099"/>
          <p:cNvSpPr/>
          <p:nvPr/>
        </p:nvSpPr>
        <p:spPr>
          <a:xfrm>
            <a:off x="2138541" y="269429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00" name="textbox 1100"/>
          <p:cNvSpPr/>
          <p:nvPr/>
        </p:nvSpPr>
        <p:spPr>
          <a:xfrm>
            <a:off x="1792698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01" name="textbox 1101"/>
          <p:cNvSpPr/>
          <p:nvPr/>
        </p:nvSpPr>
        <p:spPr>
          <a:xfrm>
            <a:off x="1624942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02" name="textbox 1102"/>
          <p:cNvSpPr/>
          <p:nvPr/>
        </p:nvSpPr>
        <p:spPr>
          <a:xfrm>
            <a:off x="1960453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03" name="textbox 1103"/>
          <p:cNvSpPr/>
          <p:nvPr/>
        </p:nvSpPr>
        <p:spPr>
          <a:xfrm>
            <a:off x="1467518" y="269429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04" name="textbox 1104"/>
          <p:cNvSpPr/>
          <p:nvPr/>
        </p:nvSpPr>
        <p:spPr>
          <a:xfrm>
            <a:off x="1467518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05" name="textbox 1105"/>
          <p:cNvSpPr/>
          <p:nvPr/>
        </p:nvSpPr>
        <p:spPr>
          <a:xfrm>
            <a:off x="1635274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06" name="textbox 1106"/>
          <p:cNvSpPr/>
          <p:nvPr/>
        </p:nvSpPr>
        <p:spPr>
          <a:xfrm>
            <a:off x="1792698" y="2862062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07" name="textbox 1107"/>
          <p:cNvSpPr/>
          <p:nvPr/>
        </p:nvSpPr>
        <p:spPr>
          <a:xfrm>
            <a:off x="1970786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08" name="textbox 1108"/>
          <p:cNvSpPr/>
          <p:nvPr/>
        </p:nvSpPr>
        <p:spPr>
          <a:xfrm>
            <a:off x="2138541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09" name="textbox 1109"/>
          <p:cNvSpPr/>
          <p:nvPr/>
        </p:nvSpPr>
        <p:spPr>
          <a:xfrm>
            <a:off x="1467518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10" name="textbox 1110"/>
          <p:cNvSpPr/>
          <p:nvPr/>
        </p:nvSpPr>
        <p:spPr>
          <a:xfrm>
            <a:off x="1635274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11" name="textbox 1111"/>
          <p:cNvSpPr/>
          <p:nvPr/>
        </p:nvSpPr>
        <p:spPr>
          <a:xfrm>
            <a:off x="1467518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12" name="textbox 1112"/>
          <p:cNvSpPr/>
          <p:nvPr/>
        </p:nvSpPr>
        <p:spPr>
          <a:xfrm>
            <a:off x="1635274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13" name="textbox 1113"/>
          <p:cNvSpPr/>
          <p:nvPr/>
        </p:nvSpPr>
        <p:spPr>
          <a:xfrm>
            <a:off x="1803030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14" name="textbox 1114"/>
          <p:cNvSpPr/>
          <p:nvPr/>
        </p:nvSpPr>
        <p:spPr>
          <a:xfrm>
            <a:off x="1970786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15" name="textbox 1115"/>
          <p:cNvSpPr/>
          <p:nvPr/>
        </p:nvSpPr>
        <p:spPr>
          <a:xfrm>
            <a:off x="2138541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16" name="textbox 1116"/>
          <p:cNvSpPr/>
          <p:nvPr/>
        </p:nvSpPr>
        <p:spPr>
          <a:xfrm>
            <a:off x="1803030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17" name="textbox 1117"/>
          <p:cNvSpPr/>
          <p:nvPr/>
        </p:nvSpPr>
        <p:spPr>
          <a:xfrm>
            <a:off x="1970786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18" name="textbox 1118"/>
          <p:cNvSpPr/>
          <p:nvPr/>
        </p:nvSpPr>
        <p:spPr>
          <a:xfrm>
            <a:off x="2138541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119" name="picture 111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1427778" y="2134625"/>
            <a:ext cx="840412" cy="840476"/>
          </a:xfrm>
          <a:prstGeom prst="rect">
            <a:avLst/>
          </a:prstGeom>
        </p:spPr>
      </p:pic>
      <p:sp>
        <p:nvSpPr>
          <p:cNvPr id="1120" name="textbox 1120"/>
          <p:cNvSpPr/>
          <p:nvPr/>
        </p:nvSpPr>
        <p:spPr>
          <a:xfrm>
            <a:off x="1467518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21" name="textbox 1121"/>
          <p:cNvSpPr/>
          <p:nvPr/>
        </p:nvSpPr>
        <p:spPr>
          <a:xfrm>
            <a:off x="1792698" y="2526525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22" name="textbox 1122"/>
          <p:cNvSpPr/>
          <p:nvPr/>
        </p:nvSpPr>
        <p:spPr>
          <a:xfrm>
            <a:off x="1635274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23" name="textbox 1123"/>
          <p:cNvSpPr/>
          <p:nvPr/>
        </p:nvSpPr>
        <p:spPr>
          <a:xfrm>
            <a:off x="1970786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24" name="textbox 1124"/>
          <p:cNvSpPr/>
          <p:nvPr/>
        </p:nvSpPr>
        <p:spPr>
          <a:xfrm>
            <a:off x="1624942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25" name="textbox 1125"/>
          <p:cNvSpPr/>
          <p:nvPr/>
        </p:nvSpPr>
        <p:spPr>
          <a:xfrm>
            <a:off x="2138541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26" name="textbox 1126"/>
          <p:cNvSpPr/>
          <p:nvPr/>
        </p:nvSpPr>
        <p:spPr>
          <a:xfrm>
            <a:off x="1467518" y="269429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27" name="textbox 1127"/>
          <p:cNvSpPr/>
          <p:nvPr/>
        </p:nvSpPr>
        <p:spPr>
          <a:xfrm>
            <a:off x="2138786" y="2694294"/>
            <a:ext cx="91439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128" name="textbox 1128"/>
          <p:cNvSpPr/>
          <p:nvPr/>
        </p:nvSpPr>
        <p:spPr>
          <a:xfrm>
            <a:off x="1960453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29" name="textbox 1129"/>
          <p:cNvSpPr/>
          <p:nvPr/>
        </p:nvSpPr>
        <p:spPr>
          <a:xfrm>
            <a:off x="1792698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30" name="textbox 1130"/>
          <p:cNvSpPr/>
          <p:nvPr/>
        </p:nvSpPr>
        <p:spPr>
          <a:xfrm>
            <a:off x="1467518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31" name="textbox 1131"/>
          <p:cNvSpPr/>
          <p:nvPr/>
        </p:nvSpPr>
        <p:spPr>
          <a:xfrm>
            <a:off x="1792698" y="2862062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32" name="textbox 1132"/>
          <p:cNvSpPr/>
          <p:nvPr/>
        </p:nvSpPr>
        <p:spPr>
          <a:xfrm>
            <a:off x="1635274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33" name="textbox 1133"/>
          <p:cNvSpPr/>
          <p:nvPr/>
        </p:nvSpPr>
        <p:spPr>
          <a:xfrm>
            <a:off x="1970786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34" name="textbox 1134"/>
          <p:cNvSpPr/>
          <p:nvPr/>
        </p:nvSpPr>
        <p:spPr>
          <a:xfrm>
            <a:off x="2138492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300" dirty="0"/>
          </a:p>
        </p:txBody>
      </p:sp>
      <p:sp>
        <p:nvSpPr>
          <p:cNvPr id="1135" name="textbox 1135"/>
          <p:cNvSpPr/>
          <p:nvPr/>
        </p:nvSpPr>
        <p:spPr>
          <a:xfrm>
            <a:off x="1970786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36" name="textbox 1136"/>
          <p:cNvSpPr/>
          <p:nvPr/>
        </p:nvSpPr>
        <p:spPr>
          <a:xfrm>
            <a:off x="1970786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37" name="textbox 1137"/>
          <p:cNvSpPr/>
          <p:nvPr/>
        </p:nvSpPr>
        <p:spPr>
          <a:xfrm>
            <a:off x="2138541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38" name="textbox 1138"/>
          <p:cNvSpPr/>
          <p:nvPr/>
        </p:nvSpPr>
        <p:spPr>
          <a:xfrm>
            <a:off x="1803030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39" name="textbox 1139"/>
          <p:cNvSpPr/>
          <p:nvPr/>
        </p:nvSpPr>
        <p:spPr>
          <a:xfrm>
            <a:off x="1635274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40" name="textbox 1140"/>
          <p:cNvSpPr/>
          <p:nvPr/>
        </p:nvSpPr>
        <p:spPr>
          <a:xfrm>
            <a:off x="1467518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41" name="textbox 1141"/>
          <p:cNvSpPr/>
          <p:nvPr/>
        </p:nvSpPr>
        <p:spPr>
          <a:xfrm>
            <a:off x="1803030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42" name="textbox 1142"/>
          <p:cNvSpPr/>
          <p:nvPr/>
        </p:nvSpPr>
        <p:spPr>
          <a:xfrm>
            <a:off x="2138541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43" name="textbox 1143"/>
          <p:cNvSpPr/>
          <p:nvPr/>
        </p:nvSpPr>
        <p:spPr>
          <a:xfrm>
            <a:off x="1467518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44" name="textbox 1144"/>
          <p:cNvSpPr/>
          <p:nvPr/>
        </p:nvSpPr>
        <p:spPr>
          <a:xfrm>
            <a:off x="1635274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145" name="picture 114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1427778" y="2134625"/>
            <a:ext cx="840412" cy="840476"/>
          </a:xfrm>
          <a:prstGeom prst="rect">
            <a:avLst/>
          </a:prstGeom>
        </p:spPr>
      </p:pic>
      <p:sp>
        <p:nvSpPr>
          <p:cNvPr id="1146" name="textbox 1146"/>
          <p:cNvSpPr/>
          <p:nvPr/>
        </p:nvSpPr>
        <p:spPr>
          <a:xfrm>
            <a:off x="1792698" y="2526525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47" name="textbox 1147"/>
          <p:cNvSpPr/>
          <p:nvPr/>
        </p:nvSpPr>
        <p:spPr>
          <a:xfrm>
            <a:off x="1970786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48" name="textbox 1148"/>
          <p:cNvSpPr/>
          <p:nvPr/>
        </p:nvSpPr>
        <p:spPr>
          <a:xfrm>
            <a:off x="2138345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300" dirty="0"/>
          </a:p>
        </p:txBody>
      </p:sp>
      <p:sp>
        <p:nvSpPr>
          <p:cNvPr id="1149" name="textbox 1149"/>
          <p:cNvSpPr/>
          <p:nvPr/>
        </p:nvSpPr>
        <p:spPr>
          <a:xfrm>
            <a:off x="1467518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50" name="textbox 1150"/>
          <p:cNvSpPr/>
          <p:nvPr/>
        </p:nvSpPr>
        <p:spPr>
          <a:xfrm>
            <a:off x="1960453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51" name="textbox 1151"/>
          <p:cNvSpPr/>
          <p:nvPr/>
        </p:nvSpPr>
        <p:spPr>
          <a:xfrm>
            <a:off x="2138786" y="2694294"/>
            <a:ext cx="91439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152" name="textbox 1152"/>
          <p:cNvSpPr/>
          <p:nvPr/>
        </p:nvSpPr>
        <p:spPr>
          <a:xfrm>
            <a:off x="1792698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53" name="textbox 1153"/>
          <p:cNvSpPr/>
          <p:nvPr/>
        </p:nvSpPr>
        <p:spPr>
          <a:xfrm>
            <a:off x="1467518" y="269429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54" name="textbox 1154"/>
          <p:cNvSpPr/>
          <p:nvPr/>
        </p:nvSpPr>
        <p:spPr>
          <a:xfrm>
            <a:off x="1624942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55" name="textbox 1155"/>
          <p:cNvSpPr/>
          <p:nvPr/>
        </p:nvSpPr>
        <p:spPr>
          <a:xfrm>
            <a:off x="1635274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56" name="textbox 1156"/>
          <p:cNvSpPr/>
          <p:nvPr/>
        </p:nvSpPr>
        <p:spPr>
          <a:xfrm>
            <a:off x="1467518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57" name="textbox 1157"/>
          <p:cNvSpPr/>
          <p:nvPr/>
        </p:nvSpPr>
        <p:spPr>
          <a:xfrm>
            <a:off x="1792698" y="2862062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58" name="textbox 1158"/>
          <p:cNvSpPr/>
          <p:nvPr/>
        </p:nvSpPr>
        <p:spPr>
          <a:xfrm>
            <a:off x="2138492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300" dirty="0"/>
          </a:p>
        </p:txBody>
      </p:sp>
      <p:sp>
        <p:nvSpPr>
          <p:cNvPr id="1159" name="textbox 1159"/>
          <p:cNvSpPr/>
          <p:nvPr/>
        </p:nvSpPr>
        <p:spPr>
          <a:xfrm>
            <a:off x="1970786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60" name="textbox 1160"/>
          <p:cNvSpPr/>
          <p:nvPr/>
        </p:nvSpPr>
        <p:spPr>
          <a:xfrm>
            <a:off x="1467518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61" name="textbox 1161"/>
          <p:cNvSpPr/>
          <p:nvPr/>
        </p:nvSpPr>
        <p:spPr>
          <a:xfrm>
            <a:off x="1635274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62" name="textbox 1162"/>
          <p:cNvSpPr/>
          <p:nvPr/>
        </p:nvSpPr>
        <p:spPr>
          <a:xfrm>
            <a:off x="1803030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63" name="textbox 1163"/>
          <p:cNvSpPr/>
          <p:nvPr/>
        </p:nvSpPr>
        <p:spPr>
          <a:xfrm>
            <a:off x="2138541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64" name="textbox 1164"/>
          <p:cNvSpPr/>
          <p:nvPr/>
        </p:nvSpPr>
        <p:spPr>
          <a:xfrm>
            <a:off x="1803030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65" name="textbox 1165"/>
          <p:cNvSpPr/>
          <p:nvPr/>
        </p:nvSpPr>
        <p:spPr>
          <a:xfrm>
            <a:off x="2138541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66" name="textbox 1166"/>
          <p:cNvSpPr/>
          <p:nvPr/>
        </p:nvSpPr>
        <p:spPr>
          <a:xfrm>
            <a:off x="1467518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67" name="textbox 1167"/>
          <p:cNvSpPr/>
          <p:nvPr/>
        </p:nvSpPr>
        <p:spPr>
          <a:xfrm>
            <a:off x="1970786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68" name="textbox 1168"/>
          <p:cNvSpPr/>
          <p:nvPr/>
        </p:nvSpPr>
        <p:spPr>
          <a:xfrm>
            <a:off x="1635274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69" name="textbox 1169"/>
          <p:cNvSpPr/>
          <p:nvPr/>
        </p:nvSpPr>
        <p:spPr>
          <a:xfrm>
            <a:off x="1635274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70" name="textbox 1170"/>
          <p:cNvSpPr/>
          <p:nvPr/>
        </p:nvSpPr>
        <p:spPr>
          <a:xfrm>
            <a:off x="1970786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171" name="picture 117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1427778" y="2134625"/>
            <a:ext cx="840412" cy="840476"/>
          </a:xfrm>
          <a:prstGeom prst="rect">
            <a:avLst/>
          </a:prstGeom>
        </p:spPr>
      </p:pic>
      <p:sp>
        <p:nvSpPr>
          <p:cNvPr id="1172" name="textbox 1172"/>
          <p:cNvSpPr/>
          <p:nvPr/>
        </p:nvSpPr>
        <p:spPr>
          <a:xfrm>
            <a:off x="1635274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73" name="textbox 1173"/>
          <p:cNvSpPr/>
          <p:nvPr/>
        </p:nvSpPr>
        <p:spPr>
          <a:xfrm>
            <a:off x="1467518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74" name="textbox 1174"/>
          <p:cNvSpPr/>
          <p:nvPr/>
        </p:nvSpPr>
        <p:spPr>
          <a:xfrm>
            <a:off x="1624942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75" name="textbox 1175"/>
          <p:cNvSpPr/>
          <p:nvPr/>
        </p:nvSpPr>
        <p:spPr>
          <a:xfrm>
            <a:off x="2138786" y="2694294"/>
            <a:ext cx="91439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176" name="textbox 1176"/>
          <p:cNvSpPr/>
          <p:nvPr/>
        </p:nvSpPr>
        <p:spPr>
          <a:xfrm>
            <a:off x="1792698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77" name="textbox 1177"/>
          <p:cNvSpPr/>
          <p:nvPr/>
        </p:nvSpPr>
        <p:spPr>
          <a:xfrm>
            <a:off x="1467518" y="269429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78" name="textbox 1178"/>
          <p:cNvSpPr/>
          <p:nvPr/>
        </p:nvSpPr>
        <p:spPr>
          <a:xfrm>
            <a:off x="1960453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79" name="textbox 1179"/>
          <p:cNvSpPr/>
          <p:nvPr/>
        </p:nvSpPr>
        <p:spPr>
          <a:xfrm>
            <a:off x="1635274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80" name="textbox 1180"/>
          <p:cNvSpPr/>
          <p:nvPr/>
        </p:nvSpPr>
        <p:spPr>
          <a:xfrm>
            <a:off x="1792698" y="2862062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81" name="textbox 1181"/>
          <p:cNvSpPr/>
          <p:nvPr/>
        </p:nvSpPr>
        <p:spPr>
          <a:xfrm>
            <a:off x="1970786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82" name="textbox 1182"/>
          <p:cNvSpPr/>
          <p:nvPr/>
        </p:nvSpPr>
        <p:spPr>
          <a:xfrm>
            <a:off x="2138492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300" dirty="0"/>
          </a:p>
        </p:txBody>
      </p:sp>
      <p:sp>
        <p:nvSpPr>
          <p:cNvPr id="1183" name="textbox 1183"/>
          <p:cNvSpPr/>
          <p:nvPr/>
        </p:nvSpPr>
        <p:spPr>
          <a:xfrm>
            <a:off x="1467518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84" name="textbox 1184"/>
          <p:cNvSpPr/>
          <p:nvPr/>
        </p:nvSpPr>
        <p:spPr>
          <a:xfrm>
            <a:off x="1467518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85" name="textbox 1185"/>
          <p:cNvSpPr/>
          <p:nvPr/>
        </p:nvSpPr>
        <p:spPr>
          <a:xfrm>
            <a:off x="1970786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300" dirty="0"/>
          </a:p>
        </p:txBody>
      </p:sp>
      <p:sp>
        <p:nvSpPr>
          <p:cNvPr id="1186" name="textbox 1186"/>
          <p:cNvSpPr/>
          <p:nvPr/>
        </p:nvSpPr>
        <p:spPr>
          <a:xfrm>
            <a:off x="2138345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300" dirty="0"/>
          </a:p>
        </p:txBody>
      </p:sp>
      <p:sp>
        <p:nvSpPr>
          <p:cNvPr id="1187" name="textbox 1187"/>
          <p:cNvSpPr/>
          <p:nvPr/>
        </p:nvSpPr>
        <p:spPr>
          <a:xfrm>
            <a:off x="1635274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88" name="textbox 1188"/>
          <p:cNvSpPr/>
          <p:nvPr/>
        </p:nvSpPr>
        <p:spPr>
          <a:xfrm>
            <a:off x="1792698" y="2526525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89" name="textbox 1189"/>
          <p:cNvSpPr/>
          <p:nvPr/>
        </p:nvSpPr>
        <p:spPr>
          <a:xfrm>
            <a:off x="1970786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190" name="textbox 1190"/>
          <p:cNvSpPr/>
          <p:nvPr/>
        </p:nvSpPr>
        <p:spPr>
          <a:xfrm>
            <a:off x="1801608" y="2190988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191" name="textbox 1191"/>
          <p:cNvSpPr/>
          <p:nvPr/>
        </p:nvSpPr>
        <p:spPr>
          <a:xfrm>
            <a:off x="2137120" y="2190988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192" name="textbox 1192"/>
          <p:cNvSpPr/>
          <p:nvPr/>
        </p:nvSpPr>
        <p:spPr>
          <a:xfrm>
            <a:off x="1467518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93" name="textbox 1193"/>
          <p:cNvSpPr/>
          <p:nvPr/>
        </p:nvSpPr>
        <p:spPr>
          <a:xfrm>
            <a:off x="1635274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194" name="textbox 1194"/>
          <p:cNvSpPr/>
          <p:nvPr/>
        </p:nvSpPr>
        <p:spPr>
          <a:xfrm>
            <a:off x="1969364" y="2190988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endParaRPr lang="Arial" altLang="Arial" sz="300" dirty="0"/>
          </a:p>
        </p:txBody>
      </p:sp>
      <p:sp>
        <p:nvSpPr>
          <p:cNvPr id="1195" name="textbox 1195"/>
          <p:cNvSpPr/>
          <p:nvPr/>
        </p:nvSpPr>
        <p:spPr>
          <a:xfrm>
            <a:off x="1801608" y="2358757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endParaRPr lang="Arial" altLang="Arial" sz="300" dirty="0"/>
          </a:p>
        </p:txBody>
      </p:sp>
      <p:sp>
        <p:nvSpPr>
          <p:cNvPr id="1196" name="textbox 1196"/>
          <p:cNvSpPr/>
          <p:nvPr/>
        </p:nvSpPr>
        <p:spPr>
          <a:xfrm>
            <a:off x="2138541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300" dirty="0"/>
          </a:p>
        </p:txBody>
      </p:sp>
      <p:pic>
        <p:nvPicPr>
          <p:cNvPr id="1197" name="picture 119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21600000">
            <a:off x="1427778" y="2134625"/>
            <a:ext cx="840412" cy="840476"/>
          </a:xfrm>
          <a:prstGeom prst="rect">
            <a:avLst/>
          </a:prstGeom>
        </p:spPr>
      </p:pic>
      <p:sp>
        <p:nvSpPr>
          <p:cNvPr id="1198" name="textbox 1198"/>
          <p:cNvSpPr/>
          <p:nvPr/>
        </p:nvSpPr>
        <p:spPr>
          <a:xfrm>
            <a:off x="1635274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300" dirty="0"/>
          </a:p>
        </p:txBody>
      </p:sp>
      <p:sp>
        <p:nvSpPr>
          <p:cNvPr id="1199" name="textbox 1199"/>
          <p:cNvSpPr/>
          <p:nvPr/>
        </p:nvSpPr>
        <p:spPr>
          <a:xfrm>
            <a:off x="1467518" y="269429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00" name="textbox 1200"/>
          <p:cNvSpPr/>
          <p:nvPr/>
        </p:nvSpPr>
        <p:spPr>
          <a:xfrm>
            <a:off x="1624942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01" name="textbox 1201"/>
          <p:cNvSpPr/>
          <p:nvPr/>
        </p:nvSpPr>
        <p:spPr>
          <a:xfrm>
            <a:off x="1792698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02" name="textbox 1202"/>
          <p:cNvSpPr/>
          <p:nvPr/>
        </p:nvSpPr>
        <p:spPr>
          <a:xfrm>
            <a:off x="1960453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03" name="textbox 1203"/>
          <p:cNvSpPr/>
          <p:nvPr/>
        </p:nvSpPr>
        <p:spPr>
          <a:xfrm>
            <a:off x="2138786" y="2694294"/>
            <a:ext cx="91439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204" name="textbox 1204"/>
          <p:cNvSpPr/>
          <p:nvPr/>
        </p:nvSpPr>
        <p:spPr>
          <a:xfrm>
            <a:off x="1792698" y="2862062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05" name="textbox 1205"/>
          <p:cNvSpPr/>
          <p:nvPr/>
        </p:nvSpPr>
        <p:spPr>
          <a:xfrm>
            <a:off x="1970786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06" name="textbox 1206"/>
          <p:cNvSpPr/>
          <p:nvPr/>
        </p:nvSpPr>
        <p:spPr>
          <a:xfrm>
            <a:off x="2138492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300" dirty="0"/>
          </a:p>
        </p:txBody>
      </p:sp>
      <p:sp>
        <p:nvSpPr>
          <p:cNvPr id="1207" name="textbox 1207"/>
          <p:cNvSpPr/>
          <p:nvPr/>
        </p:nvSpPr>
        <p:spPr>
          <a:xfrm>
            <a:off x="1635274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08" name="textbox 1208"/>
          <p:cNvSpPr/>
          <p:nvPr/>
        </p:nvSpPr>
        <p:spPr>
          <a:xfrm>
            <a:off x="1467518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09" name="textbox 1209"/>
          <p:cNvSpPr/>
          <p:nvPr/>
        </p:nvSpPr>
        <p:spPr>
          <a:xfrm>
            <a:off x="1970786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210" name="textbox 1210"/>
          <p:cNvSpPr/>
          <p:nvPr/>
        </p:nvSpPr>
        <p:spPr>
          <a:xfrm>
            <a:off x="1792698" y="2526525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11" name="textbox 1211"/>
          <p:cNvSpPr/>
          <p:nvPr/>
        </p:nvSpPr>
        <p:spPr>
          <a:xfrm>
            <a:off x="1635274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12" name="textbox 1212"/>
          <p:cNvSpPr/>
          <p:nvPr/>
        </p:nvSpPr>
        <p:spPr>
          <a:xfrm>
            <a:off x="1970786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300" dirty="0"/>
          </a:p>
        </p:txBody>
      </p:sp>
      <p:sp>
        <p:nvSpPr>
          <p:cNvPr id="1213" name="textbox 1213"/>
          <p:cNvSpPr/>
          <p:nvPr/>
        </p:nvSpPr>
        <p:spPr>
          <a:xfrm>
            <a:off x="1467518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14" name="textbox 1214"/>
          <p:cNvSpPr/>
          <p:nvPr/>
        </p:nvSpPr>
        <p:spPr>
          <a:xfrm>
            <a:off x="2138345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300" dirty="0"/>
          </a:p>
        </p:txBody>
      </p:sp>
      <p:sp>
        <p:nvSpPr>
          <p:cNvPr id="1215" name="textbox 1215"/>
          <p:cNvSpPr/>
          <p:nvPr/>
        </p:nvSpPr>
        <p:spPr>
          <a:xfrm>
            <a:off x="2138541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300" dirty="0"/>
          </a:p>
        </p:txBody>
      </p:sp>
      <p:sp>
        <p:nvSpPr>
          <p:cNvPr id="1216" name="textbox 1216"/>
          <p:cNvSpPr/>
          <p:nvPr/>
        </p:nvSpPr>
        <p:spPr>
          <a:xfrm>
            <a:off x="1969364" y="2190988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endParaRPr lang="Arial" altLang="Arial" sz="300" dirty="0"/>
          </a:p>
        </p:txBody>
      </p:sp>
      <p:sp>
        <p:nvSpPr>
          <p:cNvPr id="1217" name="textbox 1217"/>
          <p:cNvSpPr/>
          <p:nvPr/>
        </p:nvSpPr>
        <p:spPr>
          <a:xfrm>
            <a:off x="2138541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218" name="textbox 1218"/>
          <p:cNvSpPr/>
          <p:nvPr/>
        </p:nvSpPr>
        <p:spPr>
          <a:xfrm>
            <a:off x="1635274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300" dirty="0"/>
          </a:p>
        </p:txBody>
      </p:sp>
      <p:sp>
        <p:nvSpPr>
          <p:cNvPr id="1219" name="textbox 1219"/>
          <p:cNvSpPr/>
          <p:nvPr/>
        </p:nvSpPr>
        <p:spPr>
          <a:xfrm>
            <a:off x="1801608" y="2190988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220" name="textbox 1220"/>
          <p:cNvSpPr/>
          <p:nvPr/>
        </p:nvSpPr>
        <p:spPr>
          <a:xfrm>
            <a:off x="1467518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21" name="textbox 1221"/>
          <p:cNvSpPr/>
          <p:nvPr/>
        </p:nvSpPr>
        <p:spPr>
          <a:xfrm>
            <a:off x="1467518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22" name="textbox 1222"/>
          <p:cNvSpPr/>
          <p:nvPr/>
        </p:nvSpPr>
        <p:spPr>
          <a:xfrm>
            <a:off x="1801608" y="2358757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endParaRPr lang="Arial" altLang="Arial" sz="300" dirty="0"/>
          </a:p>
        </p:txBody>
      </p:sp>
      <p:pic>
        <p:nvPicPr>
          <p:cNvPr id="1223" name="picture 122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21600000">
            <a:off x="1427778" y="2134625"/>
            <a:ext cx="840412" cy="840476"/>
          </a:xfrm>
          <a:prstGeom prst="rect">
            <a:avLst/>
          </a:prstGeom>
        </p:spPr>
      </p:pic>
      <p:sp>
        <p:nvSpPr>
          <p:cNvPr id="1224" name="textbox 1224"/>
          <p:cNvSpPr/>
          <p:nvPr/>
        </p:nvSpPr>
        <p:spPr>
          <a:xfrm>
            <a:off x="1635274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300" dirty="0"/>
          </a:p>
        </p:txBody>
      </p:sp>
      <p:sp>
        <p:nvSpPr>
          <p:cNvPr id="1225" name="textbox 1225"/>
          <p:cNvSpPr/>
          <p:nvPr/>
        </p:nvSpPr>
        <p:spPr>
          <a:xfrm>
            <a:off x="2138786" y="2694294"/>
            <a:ext cx="91439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226" name="textbox 1226"/>
          <p:cNvSpPr/>
          <p:nvPr/>
        </p:nvSpPr>
        <p:spPr>
          <a:xfrm>
            <a:off x="1960453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27" name="textbox 1227"/>
          <p:cNvSpPr/>
          <p:nvPr/>
        </p:nvSpPr>
        <p:spPr>
          <a:xfrm>
            <a:off x="1467518" y="269429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28" name="textbox 1228"/>
          <p:cNvSpPr/>
          <p:nvPr/>
        </p:nvSpPr>
        <p:spPr>
          <a:xfrm>
            <a:off x="1624942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29" name="textbox 1229"/>
          <p:cNvSpPr/>
          <p:nvPr/>
        </p:nvSpPr>
        <p:spPr>
          <a:xfrm>
            <a:off x="1792698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30" name="textbox 1230"/>
          <p:cNvSpPr/>
          <p:nvPr/>
        </p:nvSpPr>
        <p:spPr>
          <a:xfrm>
            <a:off x="1467518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31" name="textbox 1231"/>
          <p:cNvSpPr/>
          <p:nvPr/>
        </p:nvSpPr>
        <p:spPr>
          <a:xfrm>
            <a:off x="1792698" y="2862062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32" name="textbox 1232"/>
          <p:cNvSpPr/>
          <p:nvPr/>
        </p:nvSpPr>
        <p:spPr>
          <a:xfrm>
            <a:off x="1635274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33" name="textbox 1233"/>
          <p:cNvSpPr/>
          <p:nvPr/>
        </p:nvSpPr>
        <p:spPr>
          <a:xfrm>
            <a:off x="1970786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34" name="textbox 1234"/>
          <p:cNvSpPr/>
          <p:nvPr/>
        </p:nvSpPr>
        <p:spPr>
          <a:xfrm>
            <a:off x="2138492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300" dirty="0"/>
          </a:p>
        </p:txBody>
      </p:sp>
      <p:sp>
        <p:nvSpPr>
          <p:cNvPr id="1235" name="textbox 1235"/>
          <p:cNvSpPr/>
          <p:nvPr/>
        </p:nvSpPr>
        <p:spPr>
          <a:xfrm>
            <a:off x="1467518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36" name="textbox 1236"/>
          <p:cNvSpPr/>
          <p:nvPr/>
        </p:nvSpPr>
        <p:spPr>
          <a:xfrm>
            <a:off x="1635274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37" name="textbox 1237"/>
          <p:cNvSpPr/>
          <p:nvPr/>
        </p:nvSpPr>
        <p:spPr>
          <a:xfrm>
            <a:off x="1792698" y="2526525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38" name="textbox 1238"/>
          <p:cNvSpPr/>
          <p:nvPr/>
        </p:nvSpPr>
        <p:spPr>
          <a:xfrm>
            <a:off x="1970786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300" dirty="0"/>
          </a:p>
        </p:txBody>
      </p:sp>
      <p:sp>
        <p:nvSpPr>
          <p:cNvPr id="1239" name="textbox 1239"/>
          <p:cNvSpPr/>
          <p:nvPr/>
        </p:nvSpPr>
        <p:spPr>
          <a:xfrm>
            <a:off x="2138345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300" dirty="0"/>
          </a:p>
        </p:txBody>
      </p:sp>
      <p:sp>
        <p:nvSpPr>
          <p:cNvPr id="1240" name="textbox 1240"/>
          <p:cNvSpPr/>
          <p:nvPr/>
        </p:nvSpPr>
        <p:spPr>
          <a:xfrm>
            <a:off x="1970786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241" name="textbox 1241"/>
          <p:cNvSpPr/>
          <p:nvPr/>
        </p:nvSpPr>
        <p:spPr>
          <a:xfrm>
            <a:off x="2138541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300" dirty="0"/>
          </a:p>
        </p:txBody>
      </p:sp>
      <p:sp>
        <p:nvSpPr>
          <p:cNvPr id="1242" name="textbox 1242"/>
          <p:cNvSpPr/>
          <p:nvPr/>
        </p:nvSpPr>
        <p:spPr>
          <a:xfrm>
            <a:off x="1801608" y="2190988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243" name="textbox 1243"/>
          <p:cNvSpPr/>
          <p:nvPr/>
        </p:nvSpPr>
        <p:spPr>
          <a:xfrm>
            <a:off x="1467518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300" dirty="0"/>
          </a:p>
        </p:txBody>
      </p:sp>
      <p:sp>
        <p:nvSpPr>
          <p:cNvPr id="1244" name="textbox 1244"/>
          <p:cNvSpPr/>
          <p:nvPr/>
        </p:nvSpPr>
        <p:spPr>
          <a:xfrm>
            <a:off x="1635274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300" dirty="0"/>
          </a:p>
        </p:txBody>
      </p:sp>
      <p:sp>
        <p:nvSpPr>
          <p:cNvPr id="1245" name="textbox 1245"/>
          <p:cNvSpPr/>
          <p:nvPr/>
        </p:nvSpPr>
        <p:spPr>
          <a:xfrm>
            <a:off x="1969364" y="2190988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endParaRPr lang="Arial" altLang="Arial" sz="300" dirty="0"/>
          </a:p>
        </p:txBody>
      </p:sp>
      <p:sp>
        <p:nvSpPr>
          <p:cNvPr id="1246" name="textbox 1246"/>
          <p:cNvSpPr/>
          <p:nvPr/>
        </p:nvSpPr>
        <p:spPr>
          <a:xfrm>
            <a:off x="2138541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247" name="textbox 1247"/>
          <p:cNvSpPr/>
          <p:nvPr/>
        </p:nvSpPr>
        <p:spPr>
          <a:xfrm>
            <a:off x="1801608" y="2358757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endParaRPr lang="Arial" altLang="Arial" sz="300" dirty="0"/>
          </a:p>
        </p:txBody>
      </p:sp>
      <p:sp>
        <p:nvSpPr>
          <p:cNvPr id="1248" name="textbox 1248"/>
          <p:cNvSpPr/>
          <p:nvPr/>
        </p:nvSpPr>
        <p:spPr>
          <a:xfrm>
            <a:off x="1467518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249" name="picture 1249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21600000">
            <a:off x="1427778" y="2134625"/>
            <a:ext cx="840412" cy="840476"/>
          </a:xfrm>
          <a:prstGeom prst="rect">
            <a:avLst/>
          </a:prstGeom>
        </p:spPr>
      </p:pic>
      <p:sp>
        <p:nvSpPr>
          <p:cNvPr id="1250" name="textbox 1250"/>
          <p:cNvSpPr/>
          <p:nvPr/>
        </p:nvSpPr>
        <p:spPr>
          <a:xfrm>
            <a:off x="1635274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300" dirty="0"/>
          </a:p>
        </p:txBody>
      </p:sp>
      <p:sp>
        <p:nvSpPr>
          <p:cNvPr id="1251" name="textbox 1251"/>
          <p:cNvSpPr/>
          <p:nvPr/>
        </p:nvSpPr>
        <p:spPr>
          <a:xfrm>
            <a:off x="1635274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52" name="textbox 1252"/>
          <p:cNvSpPr/>
          <p:nvPr/>
        </p:nvSpPr>
        <p:spPr>
          <a:xfrm>
            <a:off x="1467518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53" name="textbox 1253"/>
          <p:cNvSpPr/>
          <p:nvPr/>
        </p:nvSpPr>
        <p:spPr>
          <a:xfrm>
            <a:off x="1792698" y="2526525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54" name="textbox 1254"/>
          <p:cNvSpPr/>
          <p:nvPr/>
        </p:nvSpPr>
        <p:spPr>
          <a:xfrm>
            <a:off x="2138345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300" dirty="0"/>
          </a:p>
        </p:txBody>
      </p:sp>
      <p:sp>
        <p:nvSpPr>
          <p:cNvPr id="1255" name="textbox 1255"/>
          <p:cNvSpPr/>
          <p:nvPr/>
        </p:nvSpPr>
        <p:spPr>
          <a:xfrm>
            <a:off x="1970786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300" dirty="0"/>
          </a:p>
        </p:txBody>
      </p:sp>
      <p:sp>
        <p:nvSpPr>
          <p:cNvPr id="1256" name="textbox 1256"/>
          <p:cNvSpPr/>
          <p:nvPr/>
        </p:nvSpPr>
        <p:spPr>
          <a:xfrm>
            <a:off x="1624942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57" name="textbox 1257"/>
          <p:cNvSpPr/>
          <p:nvPr/>
        </p:nvSpPr>
        <p:spPr>
          <a:xfrm>
            <a:off x="1467518" y="269429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58" name="textbox 1258"/>
          <p:cNvSpPr/>
          <p:nvPr/>
        </p:nvSpPr>
        <p:spPr>
          <a:xfrm>
            <a:off x="1960453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59" name="textbox 1259"/>
          <p:cNvSpPr/>
          <p:nvPr/>
        </p:nvSpPr>
        <p:spPr>
          <a:xfrm>
            <a:off x="1792698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60" name="textbox 1260"/>
          <p:cNvSpPr/>
          <p:nvPr/>
        </p:nvSpPr>
        <p:spPr>
          <a:xfrm>
            <a:off x="2138786" y="2694294"/>
            <a:ext cx="91439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261" name="textbox 1261"/>
          <p:cNvSpPr/>
          <p:nvPr/>
        </p:nvSpPr>
        <p:spPr>
          <a:xfrm>
            <a:off x="1467518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62" name="textbox 1262"/>
          <p:cNvSpPr/>
          <p:nvPr/>
        </p:nvSpPr>
        <p:spPr>
          <a:xfrm>
            <a:off x="1635274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63" name="textbox 1263"/>
          <p:cNvSpPr/>
          <p:nvPr/>
        </p:nvSpPr>
        <p:spPr>
          <a:xfrm>
            <a:off x="1792698" y="2862062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64" name="textbox 1264"/>
          <p:cNvSpPr/>
          <p:nvPr/>
        </p:nvSpPr>
        <p:spPr>
          <a:xfrm>
            <a:off x="2138492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300" dirty="0"/>
          </a:p>
        </p:txBody>
      </p:sp>
      <p:sp>
        <p:nvSpPr>
          <p:cNvPr id="1265" name="textbox 1265"/>
          <p:cNvSpPr/>
          <p:nvPr/>
        </p:nvSpPr>
        <p:spPr>
          <a:xfrm>
            <a:off x="1970786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266" name="textbox 1266"/>
          <p:cNvSpPr/>
          <p:nvPr/>
        </p:nvSpPr>
        <p:spPr>
          <a:xfrm>
            <a:off x="1801608" y="2358757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endParaRPr lang="Arial" altLang="Arial" sz="300" dirty="0"/>
          </a:p>
        </p:txBody>
      </p:sp>
      <p:sp>
        <p:nvSpPr>
          <p:cNvPr id="1267" name="textbox 1267"/>
          <p:cNvSpPr/>
          <p:nvPr/>
        </p:nvSpPr>
        <p:spPr>
          <a:xfrm>
            <a:off x="2138541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300" dirty="0"/>
          </a:p>
        </p:txBody>
      </p:sp>
      <p:sp>
        <p:nvSpPr>
          <p:cNvPr id="1268" name="textbox 1268"/>
          <p:cNvSpPr/>
          <p:nvPr/>
        </p:nvSpPr>
        <p:spPr>
          <a:xfrm>
            <a:off x="1970786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269" name="textbox 1269"/>
          <p:cNvSpPr/>
          <p:nvPr/>
        </p:nvSpPr>
        <p:spPr>
          <a:xfrm>
            <a:off x="1467518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300" dirty="0"/>
          </a:p>
        </p:txBody>
      </p:sp>
      <p:sp>
        <p:nvSpPr>
          <p:cNvPr id="1270" name="textbox 1270"/>
          <p:cNvSpPr/>
          <p:nvPr/>
        </p:nvSpPr>
        <p:spPr>
          <a:xfrm>
            <a:off x="1467518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300" dirty="0"/>
          </a:p>
        </p:txBody>
      </p:sp>
      <p:sp>
        <p:nvSpPr>
          <p:cNvPr id="1271" name="textbox 1271"/>
          <p:cNvSpPr/>
          <p:nvPr/>
        </p:nvSpPr>
        <p:spPr>
          <a:xfrm>
            <a:off x="1969364" y="2190988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endParaRPr lang="Arial" altLang="Arial" sz="300" dirty="0"/>
          </a:p>
        </p:txBody>
      </p:sp>
      <p:sp>
        <p:nvSpPr>
          <p:cNvPr id="1272" name="textbox 1272"/>
          <p:cNvSpPr/>
          <p:nvPr/>
        </p:nvSpPr>
        <p:spPr>
          <a:xfrm>
            <a:off x="1801608" y="2190988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273" name="textbox 1273"/>
          <p:cNvSpPr/>
          <p:nvPr/>
        </p:nvSpPr>
        <p:spPr>
          <a:xfrm>
            <a:off x="2138541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274" name="textbox 1274"/>
          <p:cNvSpPr/>
          <p:nvPr/>
        </p:nvSpPr>
        <p:spPr>
          <a:xfrm>
            <a:off x="1635274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300" dirty="0"/>
          </a:p>
        </p:txBody>
      </p:sp>
      <p:pic>
        <p:nvPicPr>
          <p:cNvPr id="1275" name="picture 127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21600000">
            <a:off x="1427778" y="2134625"/>
            <a:ext cx="840412" cy="840476"/>
          </a:xfrm>
          <a:prstGeom prst="rect">
            <a:avLst/>
          </a:prstGeom>
        </p:spPr>
      </p:pic>
      <p:sp>
        <p:nvSpPr>
          <p:cNvPr id="1276" name="textbox 1276"/>
          <p:cNvSpPr/>
          <p:nvPr/>
        </p:nvSpPr>
        <p:spPr>
          <a:xfrm>
            <a:off x="1122846" y="1704438"/>
            <a:ext cx="521969" cy="2990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46077" indent="-133377" algn="l" rtl="0" eaLnBrk="0">
              <a:lnSpc>
                <a:spcPts val="1076"/>
              </a:lnSpc>
              <a:tabLst>
                <a:tab pos="168275" algn="l"/>
              </a:tabLst>
            </a:pPr>
            <a:r>
              <a:rPr sz="7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900" spc="70" dirty="0" baseline="1581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5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7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70" dirty="0" baseline="1581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700" spc="30" dirty="0" baseline="544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lang="Arial" altLang="Arial" sz="900" dirty="0"/>
          </a:p>
        </p:txBody>
      </p:sp>
      <p:sp>
        <p:nvSpPr>
          <p:cNvPr id="1277" name="textbox 1277"/>
          <p:cNvSpPr/>
          <p:nvPr/>
        </p:nvSpPr>
        <p:spPr>
          <a:xfrm>
            <a:off x="1256224" y="1967245"/>
            <a:ext cx="48259" cy="635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98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</p:txBody>
      </p:sp>
      <p:sp>
        <p:nvSpPr>
          <p:cNvPr id="1278" name="textbox 1278"/>
          <p:cNvSpPr/>
          <p:nvPr/>
        </p:nvSpPr>
        <p:spPr>
          <a:xfrm>
            <a:off x="1256224" y="1916636"/>
            <a:ext cx="48259" cy="635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98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</p:txBody>
      </p:sp>
      <p:sp>
        <p:nvSpPr>
          <p:cNvPr id="1279" name="textbox 1279"/>
          <p:cNvSpPr/>
          <p:nvPr/>
        </p:nvSpPr>
        <p:spPr>
          <a:xfrm>
            <a:off x="1256224" y="1866026"/>
            <a:ext cx="48259" cy="635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98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</p:txBody>
      </p:sp>
      <p:sp>
        <p:nvSpPr>
          <p:cNvPr id="1280" name="textbox 1280"/>
          <p:cNvSpPr/>
          <p:nvPr/>
        </p:nvSpPr>
        <p:spPr>
          <a:xfrm>
            <a:off x="2953475" y="1704439"/>
            <a:ext cx="521969" cy="2990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375008" indent="-362308" algn="l" rtl="0" eaLnBrk="0">
              <a:lnSpc>
                <a:spcPts val="1076"/>
              </a:lnSpc>
              <a:tabLst>
                <a:tab pos="397509" algn="l"/>
              </a:tabLst>
            </a:pPr>
            <a:r>
              <a:rPr sz="7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900" spc="70" dirty="0" baseline="158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5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7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70" dirty="0" baseline="158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700" spc="30" dirty="0" baseline="544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lang="Arial" altLang="Arial" sz="900" dirty="0"/>
          </a:p>
        </p:txBody>
      </p:sp>
      <p:sp>
        <p:nvSpPr>
          <p:cNvPr id="1281" name="textbox 1281"/>
          <p:cNvSpPr/>
          <p:nvPr/>
        </p:nvSpPr>
        <p:spPr>
          <a:xfrm>
            <a:off x="3315783" y="1967245"/>
            <a:ext cx="48259" cy="635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98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</p:txBody>
      </p:sp>
      <p:sp>
        <p:nvSpPr>
          <p:cNvPr id="1282" name="textbox 1282"/>
          <p:cNvSpPr/>
          <p:nvPr/>
        </p:nvSpPr>
        <p:spPr>
          <a:xfrm>
            <a:off x="3315783" y="1916636"/>
            <a:ext cx="48259" cy="635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98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</p:txBody>
      </p:sp>
      <p:sp>
        <p:nvSpPr>
          <p:cNvPr id="1283" name="textbox 1283"/>
          <p:cNvSpPr/>
          <p:nvPr/>
        </p:nvSpPr>
        <p:spPr>
          <a:xfrm>
            <a:off x="3315783" y="1866026"/>
            <a:ext cx="48259" cy="635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98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</p:txBody>
      </p:sp>
      <p:pic>
        <p:nvPicPr>
          <p:cNvPr id="1284" name="picture 1284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21600000">
            <a:off x="1616617" y="940166"/>
            <a:ext cx="672657" cy="169402"/>
          </a:xfrm>
          <a:prstGeom prst="rect">
            <a:avLst/>
          </a:prstGeom>
        </p:spPr>
      </p:pic>
      <p:sp>
        <p:nvSpPr>
          <p:cNvPr id="1285" name="textbox 1285"/>
          <p:cNvSpPr/>
          <p:nvPr/>
        </p:nvSpPr>
        <p:spPr>
          <a:xfrm>
            <a:off x="1620464" y="996529"/>
            <a:ext cx="63119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endParaRPr lang="Arial" altLang="Arial" sz="300" dirty="0"/>
          </a:p>
        </p:txBody>
      </p:sp>
      <p:pic>
        <p:nvPicPr>
          <p:cNvPr id="1286" name="picture 1286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rot="21600000">
            <a:off x="1616617" y="940166"/>
            <a:ext cx="672657" cy="169402"/>
          </a:xfrm>
          <a:prstGeom prst="rect">
            <a:avLst/>
          </a:prstGeom>
        </p:spPr>
      </p:pic>
      <p:pic>
        <p:nvPicPr>
          <p:cNvPr id="1287" name="picture 1287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21600000">
            <a:off x="1616617" y="772398"/>
            <a:ext cx="672657" cy="169402"/>
          </a:xfrm>
          <a:prstGeom prst="rect">
            <a:avLst/>
          </a:prstGeom>
        </p:spPr>
      </p:pic>
      <p:sp>
        <p:nvSpPr>
          <p:cNvPr id="1288" name="textbox 1288"/>
          <p:cNvSpPr/>
          <p:nvPr/>
        </p:nvSpPr>
        <p:spPr>
          <a:xfrm>
            <a:off x="1656357" y="828760"/>
            <a:ext cx="59499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endParaRPr lang="Arial" altLang="Arial" sz="300" dirty="0"/>
          </a:p>
        </p:txBody>
      </p:sp>
      <p:pic>
        <p:nvPicPr>
          <p:cNvPr id="1289" name="picture 1289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21600000">
            <a:off x="1616617" y="772398"/>
            <a:ext cx="672657" cy="169402"/>
          </a:xfrm>
          <a:prstGeom prst="rect">
            <a:avLst/>
          </a:prstGeom>
        </p:spPr>
      </p:pic>
      <p:sp>
        <p:nvSpPr>
          <p:cNvPr id="1290" name="textbox 1290"/>
          <p:cNvSpPr/>
          <p:nvPr/>
        </p:nvSpPr>
        <p:spPr>
          <a:xfrm>
            <a:off x="1656357" y="828760"/>
            <a:ext cx="59499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endParaRPr lang="Arial" altLang="Arial" sz="300" dirty="0"/>
          </a:p>
        </p:txBody>
      </p:sp>
      <p:pic>
        <p:nvPicPr>
          <p:cNvPr id="1291" name="picture 1291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 rot="21600000">
            <a:off x="1616617" y="772398"/>
            <a:ext cx="672657" cy="169402"/>
          </a:xfrm>
          <a:prstGeom prst="rect">
            <a:avLst/>
          </a:prstGeom>
        </p:spPr>
      </p:pic>
      <p:sp>
        <p:nvSpPr>
          <p:cNvPr id="1292" name="textbox 1292"/>
          <p:cNvSpPr/>
          <p:nvPr/>
        </p:nvSpPr>
        <p:spPr>
          <a:xfrm>
            <a:off x="1656357" y="828760"/>
            <a:ext cx="59499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endParaRPr lang="Arial" altLang="Arial" sz="300" dirty="0"/>
          </a:p>
        </p:txBody>
      </p:sp>
      <p:pic>
        <p:nvPicPr>
          <p:cNvPr id="1293" name="picture 1293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 rot="21600000">
            <a:off x="1616617" y="772398"/>
            <a:ext cx="672657" cy="169402"/>
          </a:xfrm>
          <a:prstGeom prst="rect">
            <a:avLst/>
          </a:prstGeom>
        </p:spPr>
      </p:pic>
      <p:sp>
        <p:nvSpPr>
          <p:cNvPr id="1294" name="textbox 1294"/>
          <p:cNvSpPr/>
          <p:nvPr/>
        </p:nvSpPr>
        <p:spPr>
          <a:xfrm>
            <a:off x="1656357" y="828760"/>
            <a:ext cx="59499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endParaRPr lang="Arial" altLang="Arial" sz="300" dirty="0"/>
          </a:p>
        </p:txBody>
      </p:sp>
      <p:pic>
        <p:nvPicPr>
          <p:cNvPr id="1295" name="picture 1295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21600000">
            <a:off x="1616617" y="772398"/>
            <a:ext cx="672657" cy="169402"/>
          </a:xfrm>
          <a:prstGeom prst="rect">
            <a:avLst/>
          </a:prstGeom>
        </p:spPr>
      </p:pic>
      <p:sp>
        <p:nvSpPr>
          <p:cNvPr id="1296" name="textbox 1296"/>
          <p:cNvSpPr/>
          <p:nvPr/>
        </p:nvSpPr>
        <p:spPr>
          <a:xfrm>
            <a:off x="1656357" y="996529"/>
            <a:ext cx="59499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endParaRPr lang="Arial" altLang="Arial" sz="300" dirty="0"/>
          </a:p>
        </p:txBody>
      </p:sp>
      <p:pic>
        <p:nvPicPr>
          <p:cNvPr id="1297" name="picture 1297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rot="21600000">
            <a:off x="1616617" y="940166"/>
            <a:ext cx="672657" cy="169402"/>
          </a:xfrm>
          <a:prstGeom prst="rect">
            <a:avLst/>
          </a:prstGeom>
        </p:spPr>
      </p:pic>
      <p:sp>
        <p:nvSpPr>
          <p:cNvPr id="1298" name="textbox 1298"/>
          <p:cNvSpPr/>
          <p:nvPr/>
        </p:nvSpPr>
        <p:spPr>
          <a:xfrm>
            <a:off x="1656357" y="996529"/>
            <a:ext cx="59499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endParaRPr lang="Arial" altLang="Arial" sz="300" dirty="0"/>
          </a:p>
        </p:txBody>
      </p:sp>
      <p:pic>
        <p:nvPicPr>
          <p:cNvPr id="1299" name="picture 1299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rot="21600000">
            <a:off x="1616617" y="940166"/>
            <a:ext cx="672657" cy="169402"/>
          </a:xfrm>
          <a:prstGeom prst="rect">
            <a:avLst/>
          </a:prstGeom>
        </p:spPr>
      </p:pic>
      <p:sp>
        <p:nvSpPr>
          <p:cNvPr id="1300" name="textbox 1300"/>
          <p:cNvSpPr/>
          <p:nvPr/>
        </p:nvSpPr>
        <p:spPr>
          <a:xfrm>
            <a:off x="1656357" y="996529"/>
            <a:ext cx="59499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endParaRPr lang="Arial" altLang="Arial" sz="300" dirty="0"/>
          </a:p>
        </p:txBody>
      </p:sp>
      <p:pic>
        <p:nvPicPr>
          <p:cNvPr id="1301" name="picture 1301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 rot="21600000">
            <a:off x="1616617" y="940166"/>
            <a:ext cx="672657" cy="169402"/>
          </a:xfrm>
          <a:prstGeom prst="rect">
            <a:avLst/>
          </a:prstGeom>
        </p:spPr>
      </p:pic>
      <p:pic>
        <p:nvPicPr>
          <p:cNvPr id="1302" name="picture 1302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 rot="21600000">
            <a:off x="1616617" y="1275703"/>
            <a:ext cx="672657" cy="169402"/>
          </a:xfrm>
          <a:prstGeom prst="rect">
            <a:avLst/>
          </a:prstGeom>
        </p:spPr>
      </p:pic>
      <p:sp>
        <p:nvSpPr>
          <p:cNvPr id="1303" name="textbox 1303"/>
          <p:cNvSpPr/>
          <p:nvPr/>
        </p:nvSpPr>
        <p:spPr>
          <a:xfrm>
            <a:off x="1620464" y="1332066"/>
            <a:ext cx="63119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endParaRPr lang="Arial" altLang="Arial" sz="300" dirty="0"/>
          </a:p>
        </p:txBody>
      </p:sp>
      <p:pic>
        <p:nvPicPr>
          <p:cNvPr id="1304" name="picture 1304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 rot="21600000">
            <a:off x="1616617" y="1275703"/>
            <a:ext cx="672657" cy="169402"/>
          </a:xfrm>
          <a:prstGeom prst="rect">
            <a:avLst/>
          </a:prstGeom>
        </p:spPr>
      </p:pic>
      <p:sp>
        <p:nvSpPr>
          <p:cNvPr id="1305" name="textbox 1305"/>
          <p:cNvSpPr/>
          <p:nvPr/>
        </p:nvSpPr>
        <p:spPr>
          <a:xfrm>
            <a:off x="1646025" y="1332066"/>
            <a:ext cx="60515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endParaRPr lang="Arial" altLang="Arial" sz="300" dirty="0"/>
          </a:p>
        </p:txBody>
      </p:sp>
      <p:pic>
        <p:nvPicPr>
          <p:cNvPr id="1306" name="picture 1306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 rot="21600000">
            <a:off x="1616617" y="1275703"/>
            <a:ext cx="672657" cy="169402"/>
          </a:xfrm>
          <a:prstGeom prst="rect">
            <a:avLst/>
          </a:prstGeom>
        </p:spPr>
      </p:pic>
      <p:sp>
        <p:nvSpPr>
          <p:cNvPr id="1307" name="textbox 1307"/>
          <p:cNvSpPr/>
          <p:nvPr/>
        </p:nvSpPr>
        <p:spPr>
          <a:xfrm>
            <a:off x="1646025" y="1332066"/>
            <a:ext cx="60515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endParaRPr lang="Arial" altLang="Arial" sz="300" dirty="0"/>
          </a:p>
        </p:txBody>
      </p:sp>
      <p:pic>
        <p:nvPicPr>
          <p:cNvPr id="1308" name="picture 1308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 rot="21600000">
            <a:off x="1616617" y="1275703"/>
            <a:ext cx="672657" cy="169402"/>
          </a:xfrm>
          <a:prstGeom prst="rect">
            <a:avLst/>
          </a:prstGeom>
        </p:spPr>
      </p:pic>
      <p:sp>
        <p:nvSpPr>
          <p:cNvPr id="1309" name="textbox 1309"/>
          <p:cNvSpPr/>
          <p:nvPr/>
        </p:nvSpPr>
        <p:spPr>
          <a:xfrm>
            <a:off x="1646025" y="1332066"/>
            <a:ext cx="60515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7.3</a:t>
            </a:r>
            <a:endParaRPr lang="Arial" altLang="Arial" sz="300" dirty="0"/>
          </a:p>
        </p:txBody>
      </p:sp>
      <p:pic>
        <p:nvPicPr>
          <p:cNvPr id="1310" name="picture 1310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 rot="21600000">
            <a:off x="1616617" y="1275703"/>
            <a:ext cx="672657" cy="169402"/>
          </a:xfrm>
          <a:prstGeom prst="rect">
            <a:avLst/>
          </a:prstGeom>
        </p:spPr>
      </p:pic>
      <p:pic>
        <p:nvPicPr>
          <p:cNvPr id="1311" name="picture 1311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 rot="21600000">
            <a:off x="2720769" y="772398"/>
            <a:ext cx="337145" cy="169402"/>
          </a:xfrm>
          <a:prstGeom prst="rect">
            <a:avLst/>
          </a:prstGeom>
        </p:spPr>
      </p:pic>
      <p:pic>
        <p:nvPicPr>
          <p:cNvPr id="1312" name="picture 1312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 rot="21600000">
            <a:off x="2720769" y="772398"/>
            <a:ext cx="337145" cy="169402"/>
          </a:xfrm>
          <a:prstGeom prst="rect">
            <a:avLst/>
          </a:prstGeom>
        </p:spPr>
      </p:pic>
      <p:pic>
        <p:nvPicPr>
          <p:cNvPr id="1313" name="picture 1313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 rot="21600000">
            <a:off x="2720769" y="772398"/>
            <a:ext cx="337145" cy="169402"/>
          </a:xfrm>
          <a:prstGeom prst="rect">
            <a:avLst/>
          </a:prstGeom>
        </p:spPr>
      </p:pic>
      <p:pic>
        <p:nvPicPr>
          <p:cNvPr id="1314" name="picture 1314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 rot="21600000">
            <a:off x="2720769" y="940167"/>
            <a:ext cx="337145" cy="169402"/>
          </a:xfrm>
          <a:prstGeom prst="rect">
            <a:avLst/>
          </a:prstGeom>
        </p:spPr>
      </p:pic>
      <p:pic>
        <p:nvPicPr>
          <p:cNvPr id="1315" name="picture 1315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 rot="21600000">
            <a:off x="2720769" y="940167"/>
            <a:ext cx="337145" cy="169402"/>
          </a:xfrm>
          <a:prstGeom prst="rect">
            <a:avLst/>
          </a:prstGeom>
        </p:spPr>
      </p:pic>
      <p:pic>
        <p:nvPicPr>
          <p:cNvPr id="1316" name="picture 1316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 rot="21600000">
            <a:off x="2720769" y="940167"/>
            <a:ext cx="337145" cy="169402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 rot="21600000">
            <a:off x="2737727" y="841576"/>
            <a:ext cx="303229" cy="251034"/>
            <a:chOff x="0" y="0"/>
            <a:chExt cx="303229" cy="251034"/>
          </a:xfrm>
        </p:grpSpPr>
        <p:sp>
          <p:nvSpPr>
            <p:cNvPr id="1317" name="path"/>
            <p:cNvSpPr/>
            <p:nvPr/>
          </p:nvSpPr>
          <p:spPr>
            <a:xfrm>
              <a:off x="67736" y="8814"/>
              <a:ext cx="174464" cy="242220"/>
            </a:xfrm>
            <a:custGeom>
              <a:avLst/>
              <a:gdLst/>
              <a:ahLst/>
              <a:cxnLst/>
              <a:rect l="0" t="0" r="0" b="0"/>
              <a:pathLst>
                <a:path w="274" h="381">
                  <a:moveTo>
                    <a:pt x="105" y="10"/>
                  </a:moveTo>
                  <a:lnTo>
                    <a:pt x="0" y="10"/>
                  </a:lnTo>
                  <a:moveTo>
                    <a:pt x="105" y="10"/>
                  </a:moveTo>
                  <a:lnTo>
                    <a:pt x="80" y="3"/>
                  </a:lnTo>
                  <a:moveTo>
                    <a:pt x="105" y="10"/>
                  </a:moveTo>
                  <a:lnTo>
                    <a:pt x="80" y="17"/>
                  </a:lnTo>
                  <a:moveTo>
                    <a:pt x="158" y="10"/>
                  </a:moveTo>
                  <a:lnTo>
                    <a:pt x="264" y="10"/>
                  </a:lnTo>
                  <a:moveTo>
                    <a:pt x="158" y="10"/>
                  </a:moveTo>
                  <a:lnTo>
                    <a:pt x="184" y="17"/>
                  </a:lnTo>
                  <a:moveTo>
                    <a:pt x="158" y="10"/>
                  </a:moveTo>
                  <a:lnTo>
                    <a:pt x="184" y="3"/>
                  </a:lnTo>
                  <a:moveTo>
                    <a:pt x="105" y="274"/>
                  </a:moveTo>
                  <a:lnTo>
                    <a:pt x="0" y="274"/>
                  </a:lnTo>
                  <a:moveTo>
                    <a:pt x="105" y="274"/>
                  </a:moveTo>
                  <a:lnTo>
                    <a:pt x="80" y="267"/>
                  </a:lnTo>
                  <a:moveTo>
                    <a:pt x="105" y="274"/>
                  </a:moveTo>
                  <a:lnTo>
                    <a:pt x="80" y="281"/>
                  </a:lnTo>
                  <a:moveTo>
                    <a:pt x="264" y="380"/>
                  </a:moveTo>
                  <a:lnTo>
                    <a:pt x="264" y="274"/>
                  </a:lnTo>
                  <a:moveTo>
                    <a:pt x="264" y="380"/>
                  </a:moveTo>
                  <a:lnTo>
                    <a:pt x="271" y="354"/>
                  </a:lnTo>
                  <a:moveTo>
                    <a:pt x="264" y="380"/>
                  </a:moveTo>
                  <a:lnTo>
                    <a:pt x="257" y="354"/>
                  </a:lnTo>
                  <a:moveTo>
                    <a:pt x="105" y="10"/>
                  </a:moveTo>
                  <a:lnTo>
                    <a:pt x="0" y="10"/>
                  </a:lnTo>
                  <a:moveTo>
                    <a:pt x="105" y="10"/>
                  </a:moveTo>
                  <a:lnTo>
                    <a:pt x="80" y="3"/>
                  </a:lnTo>
                  <a:moveTo>
                    <a:pt x="105" y="10"/>
                  </a:moveTo>
                  <a:lnTo>
                    <a:pt x="80" y="17"/>
                  </a:lnTo>
                </a:path>
              </a:pathLst>
            </a:custGeom>
            <a:noFill/>
            <a:ln w="4902" cap="flat">
              <a:round/>
              <a:solidFill>
                <a:srgbClr val="5F892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18" name="path"/>
            <p:cNvSpPr/>
            <p:nvPr/>
          </p:nvSpPr>
          <p:spPr>
            <a:xfrm>
              <a:off x="219969" y="0"/>
              <a:ext cx="31045" cy="31048"/>
            </a:xfrm>
            <a:custGeom>
              <a:avLst/>
              <a:gdLst/>
              <a:ahLst/>
              <a:cxnLst/>
              <a:rect l="0" t="0" r="0" b="0"/>
              <a:pathLst>
                <a:path w="48" h="48">
                  <a:moveTo>
                    <a:pt x="45" y="24"/>
                  </a:moveTo>
                  <a:cubicBezTo>
                    <a:pt x="45" y="13"/>
                    <a:pt x="35" y="3"/>
                    <a:pt x="24" y="3"/>
                  </a:cubicBezTo>
                  <a:cubicBezTo>
                    <a:pt x="13" y="3"/>
                    <a:pt x="3" y="13"/>
                    <a:pt x="3" y="24"/>
                  </a:cubicBezTo>
                  <a:cubicBezTo>
                    <a:pt x="3" y="35"/>
                    <a:pt x="13" y="45"/>
                    <a:pt x="24" y="45"/>
                  </a:cubicBezTo>
                  <a:cubicBezTo>
                    <a:pt x="35" y="45"/>
                    <a:pt x="45" y="35"/>
                    <a:pt x="45" y="24"/>
                  </a:cubicBezTo>
                </a:path>
              </a:pathLst>
            </a:custGeom>
            <a:noFill/>
            <a:ln w="4902" cap="flat">
              <a:miter lim="1000000"/>
              <a:solidFill>
                <a:srgbClr val="5F892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19" name="path"/>
            <p:cNvSpPr/>
            <p:nvPr/>
          </p:nvSpPr>
          <p:spPr>
            <a:xfrm>
              <a:off x="0" y="8814"/>
              <a:ext cx="242201" cy="242220"/>
            </a:xfrm>
            <a:custGeom>
              <a:avLst/>
              <a:gdLst/>
              <a:ahLst/>
              <a:cxnLst/>
              <a:rect l="0" t="0" r="0" b="0"/>
              <a:pathLst>
                <a:path w="381" h="381">
                  <a:moveTo>
                    <a:pt x="106" y="169"/>
                  </a:moveTo>
                  <a:lnTo>
                    <a:pt x="106" y="274"/>
                  </a:lnTo>
                  <a:moveTo>
                    <a:pt x="106" y="169"/>
                  </a:moveTo>
                  <a:lnTo>
                    <a:pt x="99" y="194"/>
                  </a:lnTo>
                  <a:moveTo>
                    <a:pt x="106" y="169"/>
                  </a:moveTo>
                  <a:lnTo>
                    <a:pt x="113" y="194"/>
                  </a:lnTo>
                  <a:moveTo>
                    <a:pt x="370" y="380"/>
                  </a:moveTo>
                  <a:lnTo>
                    <a:pt x="370" y="274"/>
                  </a:lnTo>
                  <a:moveTo>
                    <a:pt x="370" y="380"/>
                  </a:moveTo>
                  <a:lnTo>
                    <a:pt x="377" y="354"/>
                  </a:lnTo>
                  <a:moveTo>
                    <a:pt x="370" y="380"/>
                  </a:moveTo>
                  <a:lnTo>
                    <a:pt x="364" y="354"/>
                  </a:lnTo>
                  <a:moveTo>
                    <a:pt x="212" y="10"/>
                  </a:moveTo>
                  <a:lnTo>
                    <a:pt x="106" y="10"/>
                  </a:lnTo>
                  <a:moveTo>
                    <a:pt x="212" y="10"/>
                  </a:moveTo>
                  <a:lnTo>
                    <a:pt x="186" y="3"/>
                  </a:lnTo>
                  <a:moveTo>
                    <a:pt x="212" y="10"/>
                  </a:moveTo>
                  <a:lnTo>
                    <a:pt x="186" y="17"/>
                  </a:lnTo>
                  <a:moveTo>
                    <a:pt x="265" y="10"/>
                  </a:moveTo>
                  <a:lnTo>
                    <a:pt x="370" y="10"/>
                  </a:lnTo>
                  <a:moveTo>
                    <a:pt x="265" y="10"/>
                  </a:moveTo>
                  <a:lnTo>
                    <a:pt x="290" y="17"/>
                  </a:lnTo>
                  <a:moveTo>
                    <a:pt x="265" y="10"/>
                  </a:moveTo>
                  <a:lnTo>
                    <a:pt x="290" y="3"/>
                  </a:lnTo>
                  <a:moveTo>
                    <a:pt x="106" y="169"/>
                  </a:moveTo>
                  <a:lnTo>
                    <a:pt x="106" y="274"/>
                  </a:lnTo>
                  <a:moveTo>
                    <a:pt x="106" y="169"/>
                  </a:moveTo>
                  <a:lnTo>
                    <a:pt x="99" y="194"/>
                  </a:lnTo>
                  <a:moveTo>
                    <a:pt x="106" y="169"/>
                  </a:moveTo>
                  <a:lnTo>
                    <a:pt x="113" y="194"/>
                  </a:lnTo>
                  <a:moveTo>
                    <a:pt x="370" y="169"/>
                  </a:moveTo>
                  <a:lnTo>
                    <a:pt x="370" y="274"/>
                  </a:lnTo>
                  <a:moveTo>
                    <a:pt x="370" y="169"/>
                  </a:moveTo>
                  <a:lnTo>
                    <a:pt x="364" y="194"/>
                  </a:lnTo>
                  <a:moveTo>
                    <a:pt x="370" y="169"/>
                  </a:moveTo>
                  <a:lnTo>
                    <a:pt x="377" y="194"/>
                  </a:lnTo>
                  <a:moveTo>
                    <a:pt x="0" y="10"/>
                  </a:moveTo>
                  <a:lnTo>
                    <a:pt x="106" y="10"/>
                  </a:lnTo>
                  <a:moveTo>
                    <a:pt x="0" y="10"/>
                  </a:moveTo>
                  <a:lnTo>
                    <a:pt x="26" y="17"/>
                  </a:lnTo>
                  <a:moveTo>
                    <a:pt x="0" y="10"/>
                  </a:moveTo>
                  <a:lnTo>
                    <a:pt x="26" y="3"/>
                  </a:lnTo>
                </a:path>
              </a:pathLst>
            </a:custGeom>
            <a:noFill/>
            <a:ln w="4902" cap="flat">
              <a:round/>
              <a:solidFill>
                <a:srgbClr val="5F892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20" name="path"/>
            <p:cNvSpPr/>
            <p:nvPr/>
          </p:nvSpPr>
          <p:spPr>
            <a:xfrm>
              <a:off x="219969" y="0"/>
              <a:ext cx="31045" cy="31048"/>
            </a:xfrm>
            <a:custGeom>
              <a:avLst/>
              <a:gdLst/>
              <a:ahLst/>
              <a:cxnLst/>
              <a:rect l="0" t="0" r="0" b="0"/>
              <a:pathLst>
                <a:path w="48" h="48">
                  <a:moveTo>
                    <a:pt x="45" y="24"/>
                  </a:moveTo>
                  <a:cubicBezTo>
                    <a:pt x="45" y="13"/>
                    <a:pt x="35" y="3"/>
                    <a:pt x="24" y="3"/>
                  </a:cubicBezTo>
                  <a:cubicBezTo>
                    <a:pt x="13" y="3"/>
                    <a:pt x="3" y="13"/>
                    <a:pt x="3" y="24"/>
                  </a:cubicBezTo>
                  <a:cubicBezTo>
                    <a:pt x="3" y="35"/>
                    <a:pt x="13" y="45"/>
                    <a:pt x="24" y="45"/>
                  </a:cubicBezTo>
                  <a:cubicBezTo>
                    <a:pt x="35" y="45"/>
                    <a:pt x="45" y="35"/>
                    <a:pt x="45" y="24"/>
                  </a:cubicBezTo>
                </a:path>
              </a:pathLst>
            </a:custGeom>
            <a:noFill/>
            <a:ln w="4902" cap="flat">
              <a:miter lim="1000000"/>
              <a:solidFill>
                <a:srgbClr val="5F892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21" name="path"/>
            <p:cNvSpPr/>
            <p:nvPr/>
          </p:nvSpPr>
          <p:spPr>
            <a:xfrm>
              <a:off x="67736" y="8814"/>
              <a:ext cx="235492" cy="242220"/>
            </a:xfrm>
            <a:custGeom>
              <a:avLst/>
              <a:gdLst/>
              <a:ahLst/>
              <a:cxnLst/>
              <a:rect l="0" t="0" r="0" b="0"/>
              <a:pathLst>
                <a:path w="370" h="381">
                  <a:moveTo>
                    <a:pt x="105" y="274"/>
                  </a:moveTo>
                  <a:lnTo>
                    <a:pt x="0" y="274"/>
                  </a:lnTo>
                  <a:moveTo>
                    <a:pt x="105" y="274"/>
                  </a:moveTo>
                  <a:lnTo>
                    <a:pt x="80" y="267"/>
                  </a:lnTo>
                  <a:moveTo>
                    <a:pt x="105" y="274"/>
                  </a:moveTo>
                  <a:lnTo>
                    <a:pt x="80" y="281"/>
                  </a:lnTo>
                  <a:moveTo>
                    <a:pt x="369" y="274"/>
                  </a:moveTo>
                  <a:lnTo>
                    <a:pt x="264" y="274"/>
                  </a:lnTo>
                  <a:moveTo>
                    <a:pt x="369" y="274"/>
                  </a:moveTo>
                  <a:lnTo>
                    <a:pt x="344" y="267"/>
                  </a:lnTo>
                  <a:moveTo>
                    <a:pt x="369" y="274"/>
                  </a:moveTo>
                  <a:lnTo>
                    <a:pt x="344" y="281"/>
                  </a:lnTo>
                  <a:moveTo>
                    <a:pt x="105" y="10"/>
                  </a:moveTo>
                  <a:lnTo>
                    <a:pt x="0" y="10"/>
                  </a:lnTo>
                  <a:moveTo>
                    <a:pt x="105" y="10"/>
                  </a:moveTo>
                  <a:lnTo>
                    <a:pt x="80" y="3"/>
                  </a:lnTo>
                  <a:moveTo>
                    <a:pt x="105" y="10"/>
                  </a:moveTo>
                  <a:lnTo>
                    <a:pt x="80" y="17"/>
                  </a:lnTo>
                  <a:moveTo>
                    <a:pt x="264" y="116"/>
                  </a:moveTo>
                  <a:lnTo>
                    <a:pt x="264" y="10"/>
                  </a:lnTo>
                  <a:moveTo>
                    <a:pt x="264" y="116"/>
                  </a:moveTo>
                  <a:lnTo>
                    <a:pt x="271" y="90"/>
                  </a:lnTo>
                  <a:moveTo>
                    <a:pt x="264" y="116"/>
                  </a:moveTo>
                  <a:lnTo>
                    <a:pt x="257" y="90"/>
                  </a:lnTo>
                  <a:moveTo>
                    <a:pt x="105" y="274"/>
                  </a:moveTo>
                  <a:lnTo>
                    <a:pt x="0" y="274"/>
                  </a:lnTo>
                  <a:moveTo>
                    <a:pt x="105" y="274"/>
                  </a:moveTo>
                  <a:lnTo>
                    <a:pt x="80" y="267"/>
                  </a:lnTo>
                  <a:moveTo>
                    <a:pt x="105" y="274"/>
                  </a:moveTo>
                  <a:lnTo>
                    <a:pt x="80" y="281"/>
                  </a:lnTo>
                  <a:moveTo>
                    <a:pt x="264" y="380"/>
                  </a:moveTo>
                  <a:lnTo>
                    <a:pt x="264" y="274"/>
                  </a:lnTo>
                  <a:moveTo>
                    <a:pt x="264" y="380"/>
                  </a:moveTo>
                  <a:lnTo>
                    <a:pt x="271" y="354"/>
                  </a:lnTo>
                  <a:moveTo>
                    <a:pt x="264" y="380"/>
                  </a:moveTo>
                  <a:lnTo>
                    <a:pt x="257" y="354"/>
                  </a:lnTo>
                </a:path>
              </a:pathLst>
            </a:custGeom>
            <a:noFill/>
            <a:ln w="4902" cap="flat">
              <a:round/>
              <a:solidFill>
                <a:srgbClr val="5F892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322" name="textbox 1322"/>
          <p:cNvSpPr/>
          <p:nvPr/>
        </p:nvSpPr>
        <p:spPr>
          <a:xfrm>
            <a:off x="2929838" y="3066666"/>
            <a:ext cx="611505" cy="1346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55"/>
              </a:lnSpc>
              <a:tabLst/>
            </a:pPr>
            <a:r>
              <a:rPr sz="7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7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30" dirty="0" baseline="-460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</a:t>
            </a:r>
            <a:r>
              <a:rPr sz="5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7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30" dirty="0" baseline="-460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20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</a:t>
            </a:r>
            <a:endParaRPr lang="Arial" altLang="Arial" sz="454" dirty="0"/>
          </a:p>
        </p:txBody>
      </p:sp>
      <p:pic>
        <p:nvPicPr>
          <p:cNvPr id="1323" name="picture 1323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 rot="21600000">
            <a:off x="554641" y="772398"/>
            <a:ext cx="337145" cy="169402"/>
          </a:xfrm>
          <a:prstGeom prst="rect">
            <a:avLst/>
          </a:prstGeom>
        </p:spPr>
      </p:pic>
      <p:pic>
        <p:nvPicPr>
          <p:cNvPr id="1324" name="picture 1324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 rot="21600000">
            <a:off x="554641" y="772398"/>
            <a:ext cx="337145" cy="169402"/>
          </a:xfrm>
          <a:prstGeom prst="rect">
            <a:avLst/>
          </a:prstGeom>
        </p:spPr>
      </p:pic>
      <p:pic>
        <p:nvPicPr>
          <p:cNvPr id="1325" name="picture 1325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 rot="21600000">
            <a:off x="554641" y="940166"/>
            <a:ext cx="337145" cy="169402"/>
          </a:xfrm>
          <a:prstGeom prst="rect">
            <a:avLst/>
          </a:prstGeom>
        </p:spPr>
      </p:pic>
      <p:pic>
        <p:nvPicPr>
          <p:cNvPr id="1326" name="picture 1326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 rot="21600000">
            <a:off x="554641" y="940166"/>
            <a:ext cx="337145" cy="169402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 rot="21600000">
            <a:off x="623813" y="841575"/>
            <a:ext cx="251015" cy="251034"/>
            <a:chOff x="0" y="0"/>
            <a:chExt cx="251015" cy="251034"/>
          </a:xfrm>
        </p:grpSpPr>
        <p:sp>
          <p:nvSpPr>
            <p:cNvPr id="1327" name="path"/>
            <p:cNvSpPr/>
            <p:nvPr/>
          </p:nvSpPr>
          <p:spPr>
            <a:xfrm>
              <a:off x="8813" y="8814"/>
              <a:ext cx="242201" cy="242220"/>
            </a:xfrm>
            <a:custGeom>
              <a:avLst/>
              <a:gdLst/>
              <a:ahLst/>
              <a:cxnLst/>
              <a:rect l="0" t="0" r="0" b="0"/>
              <a:pathLst>
                <a:path w="381" h="381">
                  <a:moveTo>
                    <a:pt x="10" y="116"/>
                  </a:moveTo>
                  <a:lnTo>
                    <a:pt x="10" y="10"/>
                  </a:lnTo>
                  <a:moveTo>
                    <a:pt x="10" y="116"/>
                  </a:moveTo>
                  <a:lnTo>
                    <a:pt x="17" y="90"/>
                  </a:lnTo>
                  <a:moveTo>
                    <a:pt x="10" y="116"/>
                  </a:moveTo>
                  <a:lnTo>
                    <a:pt x="3" y="90"/>
                  </a:lnTo>
                  <a:moveTo>
                    <a:pt x="380" y="10"/>
                  </a:moveTo>
                  <a:lnTo>
                    <a:pt x="274" y="10"/>
                  </a:lnTo>
                  <a:moveTo>
                    <a:pt x="380" y="10"/>
                  </a:moveTo>
                  <a:lnTo>
                    <a:pt x="354" y="3"/>
                  </a:lnTo>
                  <a:moveTo>
                    <a:pt x="380" y="10"/>
                  </a:moveTo>
                  <a:lnTo>
                    <a:pt x="354" y="17"/>
                  </a:lnTo>
                  <a:moveTo>
                    <a:pt x="10" y="380"/>
                  </a:moveTo>
                  <a:lnTo>
                    <a:pt x="10" y="274"/>
                  </a:lnTo>
                  <a:moveTo>
                    <a:pt x="10" y="380"/>
                  </a:moveTo>
                  <a:lnTo>
                    <a:pt x="17" y="354"/>
                  </a:lnTo>
                  <a:moveTo>
                    <a:pt x="10" y="380"/>
                  </a:moveTo>
                  <a:lnTo>
                    <a:pt x="3" y="354"/>
                  </a:lnTo>
                  <a:moveTo>
                    <a:pt x="274" y="380"/>
                  </a:moveTo>
                  <a:lnTo>
                    <a:pt x="274" y="274"/>
                  </a:lnTo>
                  <a:moveTo>
                    <a:pt x="274" y="380"/>
                  </a:moveTo>
                  <a:lnTo>
                    <a:pt x="281" y="354"/>
                  </a:lnTo>
                  <a:moveTo>
                    <a:pt x="274" y="380"/>
                  </a:moveTo>
                  <a:lnTo>
                    <a:pt x="267" y="354"/>
                  </a:lnTo>
                </a:path>
              </a:pathLst>
            </a:custGeom>
            <a:noFill/>
            <a:ln w="4902" cap="flat">
              <a:round/>
              <a:solidFill>
                <a:srgbClr val="5F892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28" name="path"/>
            <p:cNvSpPr/>
            <p:nvPr/>
          </p:nvSpPr>
          <p:spPr>
            <a:xfrm>
              <a:off x="0" y="0"/>
              <a:ext cx="198801" cy="198816"/>
            </a:xfrm>
            <a:custGeom>
              <a:avLst/>
              <a:gdLst/>
              <a:ahLst/>
              <a:cxnLst/>
              <a:rect l="0" t="0" r="0" b="0"/>
              <a:pathLst>
                <a:path w="313" h="313">
                  <a:moveTo>
                    <a:pt x="45" y="24"/>
                  </a:moveTo>
                  <a:cubicBezTo>
                    <a:pt x="45" y="13"/>
                    <a:pt x="35" y="3"/>
                    <a:pt x="24" y="3"/>
                  </a:cubicBezTo>
                  <a:cubicBezTo>
                    <a:pt x="13" y="3"/>
                    <a:pt x="3" y="13"/>
                    <a:pt x="3" y="24"/>
                  </a:cubicBezTo>
                  <a:cubicBezTo>
                    <a:pt x="3" y="35"/>
                    <a:pt x="13" y="45"/>
                    <a:pt x="24" y="45"/>
                  </a:cubicBezTo>
                  <a:cubicBezTo>
                    <a:pt x="35" y="45"/>
                    <a:pt x="45" y="35"/>
                    <a:pt x="45" y="24"/>
                  </a:cubicBezTo>
                  <a:moveTo>
                    <a:pt x="309" y="24"/>
                  </a:moveTo>
                  <a:cubicBezTo>
                    <a:pt x="309" y="13"/>
                    <a:pt x="299" y="3"/>
                    <a:pt x="288" y="3"/>
                  </a:cubicBezTo>
                  <a:cubicBezTo>
                    <a:pt x="277" y="3"/>
                    <a:pt x="268" y="13"/>
                    <a:pt x="268" y="24"/>
                  </a:cubicBezTo>
                  <a:cubicBezTo>
                    <a:pt x="268" y="35"/>
                    <a:pt x="277" y="45"/>
                    <a:pt x="288" y="45"/>
                  </a:cubicBezTo>
                  <a:cubicBezTo>
                    <a:pt x="299" y="45"/>
                    <a:pt x="309" y="35"/>
                    <a:pt x="309" y="24"/>
                  </a:cubicBezTo>
                  <a:moveTo>
                    <a:pt x="45" y="288"/>
                  </a:moveTo>
                  <a:cubicBezTo>
                    <a:pt x="45" y="277"/>
                    <a:pt x="35" y="268"/>
                    <a:pt x="24" y="268"/>
                  </a:cubicBezTo>
                  <a:cubicBezTo>
                    <a:pt x="13" y="268"/>
                    <a:pt x="3" y="277"/>
                    <a:pt x="3" y="288"/>
                  </a:cubicBezTo>
                  <a:cubicBezTo>
                    <a:pt x="3" y="300"/>
                    <a:pt x="13" y="309"/>
                    <a:pt x="24" y="309"/>
                  </a:cubicBezTo>
                  <a:cubicBezTo>
                    <a:pt x="35" y="309"/>
                    <a:pt x="45" y="300"/>
                    <a:pt x="45" y="288"/>
                  </a:cubicBezTo>
                </a:path>
              </a:pathLst>
            </a:custGeom>
            <a:noFill/>
            <a:ln w="4902" cap="flat">
              <a:miter lim="1000000"/>
              <a:solidFill>
                <a:srgbClr val="5F892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29" name="path"/>
            <p:cNvSpPr/>
            <p:nvPr/>
          </p:nvSpPr>
          <p:spPr>
            <a:xfrm>
              <a:off x="176569" y="115550"/>
              <a:ext cx="13418" cy="67741"/>
            </a:xfrm>
            <a:custGeom>
              <a:avLst/>
              <a:gdLst/>
              <a:ahLst/>
              <a:cxnLst/>
              <a:rect l="0" t="0" r="0" b="0"/>
              <a:pathLst>
                <a:path w="21" h="106">
                  <a:moveTo>
                    <a:pt x="10" y="0"/>
                  </a:moveTo>
                  <a:lnTo>
                    <a:pt x="10" y="106"/>
                  </a:lnTo>
                  <a:moveTo>
                    <a:pt x="10" y="0"/>
                  </a:moveTo>
                  <a:lnTo>
                    <a:pt x="3" y="26"/>
                  </a:lnTo>
                  <a:moveTo>
                    <a:pt x="10" y="0"/>
                  </a:moveTo>
                  <a:lnTo>
                    <a:pt x="17" y="26"/>
                  </a:lnTo>
                </a:path>
              </a:pathLst>
            </a:custGeom>
            <a:noFill/>
            <a:ln w="4902" cap="flat">
              <a:round/>
              <a:solidFill>
                <a:srgbClr val="5F892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30" name="path"/>
            <p:cNvSpPr/>
            <p:nvPr/>
          </p:nvSpPr>
          <p:spPr>
            <a:xfrm>
              <a:off x="0" y="0"/>
              <a:ext cx="31045" cy="31048"/>
            </a:xfrm>
            <a:custGeom>
              <a:avLst/>
              <a:gdLst/>
              <a:ahLst/>
              <a:cxnLst/>
              <a:rect l="0" t="0" r="0" b="0"/>
              <a:pathLst>
                <a:path w="48" h="48">
                  <a:moveTo>
                    <a:pt x="45" y="24"/>
                  </a:moveTo>
                  <a:cubicBezTo>
                    <a:pt x="45" y="13"/>
                    <a:pt x="35" y="3"/>
                    <a:pt x="24" y="3"/>
                  </a:cubicBezTo>
                  <a:cubicBezTo>
                    <a:pt x="13" y="3"/>
                    <a:pt x="3" y="13"/>
                    <a:pt x="3" y="24"/>
                  </a:cubicBezTo>
                  <a:cubicBezTo>
                    <a:pt x="3" y="35"/>
                    <a:pt x="13" y="45"/>
                    <a:pt x="24" y="45"/>
                  </a:cubicBezTo>
                  <a:cubicBezTo>
                    <a:pt x="35" y="45"/>
                    <a:pt x="45" y="35"/>
                    <a:pt x="45" y="24"/>
                  </a:cubicBezTo>
                </a:path>
              </a:pathLst>
            </a:custGeom>
            <a:noFill/>
            <a:ln w="4902" cap="flat">
              <a:miter lim="1000000"/>
              <a:solidFill>
                <a:srgbClr val="5F892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31" name="path"/>
            <p:cNvSpPr/>
            <p:nvPr/>
          </p:nvSpPr>
          <p:spPr>
            <a:xfrm>
              <a:off x="8813" y="8814"/>
              <a:ext cx="242201" cy="174478"/>
            </a:xfrm>
            <a:custGeom>
              <a:avLst/>
              <a:gdLst/>
              <a:ahLst/>
              <a:cxnLst/>
              <a:rect l="0" t="0" r="0" b="0"/>
              <a:pathLst>
                <a:path w="381" h="274">
                  <a:moveTo>
                    <a:pt x="380" y="10"/>
                  </a:moveTo>
                  <a:lnTo>
                    <a:pt x="274" y="10"/>
                  </a:lnTo>
                  <a:moveTo>
                    <a:pt x="380" y="10"/>
                  </a:moveTo>
                  <a:lnTo>
                    <a:pt x="354" y="3"/>
                  </a:lnTo>
                  <a:moveTo>
                    <a:pt x="380" y="10"/>
                  </a:moveTo>
                  <a:lnTo>
                    <a:pt x="354" y="17"/>
                  </a:lnTo>
                  <a:moveTo>
                    <a:pt x="10" y="169"/>
                  </a:moveTo>
                  <a:lnTo>
                    <a:pt x="10" y="274"/>
                  </a:lnTo>
                  <a:moveTo>
                    <a:pt x="10" y="169"/>
                  </a:moveTo>
                  <a:lnTo>
                    <a:pt x="3" y="194"/>
                  </a:lnTo>
                  <a:moveTo>
                    <a:pt x="10" y="169"/>
                  </a:moveTo>
                  <a:lnTo>
                    <a:pt x="17" y="194"/>
                  </a:lnTo>
                  <a:moveTo>
                    <a:pt x="274" y="169"/>
                  </a:moveTo>
                  <a:lnTo>
                    <a:pt x="274" y="274"/>
                  </a:lnTo>
                  <a:moveTo>
                    <a:pt x="274" y="169"/>
                  </a:moveTo>
                  <a:lnTo>
                    <a:pt x="267" y="194"/>
                  </a:lnTo>
                  <a:moveTo>
                    <a:pt x="274" y="169"/>
                  </a:moveTo>
                  <a:lnTo>
                    <a:pt x="281" y="194"/>
                  </a:lnTo>
                </a:path>
              </a:pathLst>
            </a:custGeom>
            <a:noFill/>
            <a:ln w="4902" cap="flat">
              <a:round/>
              <a:solidFill>
                <a:srgbClr val="5F892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32" name="path"/>
            <p:cNvSpPr/>
            <p:nvPr/>
          </p:nvSpPr>
          <p:spPr>
            <a:xfrm>
              <a:off x="0" y="0"/>
              <a:ext cx="31045" cy="31048"/>
            </a:xfrm>
            <a:custGeom>
              <a:avLst/>
              <a:gdLst/>
              <a:ahLst/>
              <a:cxnLst/>
              <a:rect l="0" t="0" r="0" b="0"/>
              <a:pathLst>
                <a:path w="48" h="48">
                  <a:moveTo>
                    <a:pt x="45" y="24"/>
                  </a:moveTo>
                  <a:cubicBezTo>
                    <a:pt x="45" y="13"/>
                    <a:pt x="35" y="3"/>
                    <a:pt x="24" y="3"/>
                  </a:cubicBezTo>
                  <a:cubicBezTo>
                    <a:pt x="13" y="3"/>
                    <a:pt x="3" y="13"/>
                    <a:pt x="3" y="24"/>
                  </a:cubicBezTo>
                  <a:cubicBezTo>
                    <a:pt x="3" y="35"/>
                    <a:pt x="13" y="45"/>
                    <a:pt x="24" y="45"/>
                  </a:cubicBezTo>
                  <a:cubicBezTo>
                    <a:pt x="35" y="45"/>
                    <a:pt x="45" y="35"/>
                    <a:pt x="45" y="24"/>
                  </a:cubicBezTo>
                </a:path>
              </a:pathLst>
            </a:custGeom>
            <a:noFill/>
            <a:ln w="4902" cap="flat">
              <a:miter lim="1000000"/>
              <a:solidFill>
                <a:srgbClr val="5F892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33" name="path"/>
            <p:cNvSpPr/>
            <p:nvPr/>
          </p:nvSpPr>
          <p:spPr>
            <a:xfrm>
              <a:off x="115541" y="8814"/>
              <a:ext cx="67736" cy="13419"/>
            </a:xfrm>
            <a:custGeom>
              <a:avLst/>
              <a:gdLst/>
              <a:ahLst/>
              <a:cxnLst/>
              <a:rect l="0" t="0" r="0" b="0"/>
              <a:pathLst>
                <a:path w="106" h="21">
                  <a:moveTo>
                    <a:pt x="0" y="10"/>
                  </a:moveTo>
                  <a:lnTo>
                    <a:pt x="106" y="10"/>
                  </a:lnTo>
                  <a:moveTo>
                    <a:pt x="0" y="10"/>
                  </a:moveTo>
                  <a:lnTo>
                    <a:pt x="26" y="17"/>
                  </a:lnTo>
                  <a:moveTo>
                    <a:pt x="0" y="10"/>
                  </a:moveTo>
                  <a:lnTo>
                    <a:pt x="26" y="3"/>
                  </a:lnTo>
                </a:path>
              </a:pathLst>
            </a:custGeom>
            <a:noFill/>
            <a:ln w="4902" cap="flat">
              <a:round/>
              <a:solidFill>
                <a:srgbClr val="5F892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34" name="path"/>
            <p:cNvSpPr/>
            <p:nvPr/>
          </p:nvSpPr>
          <p:spPr>
            <a:xfrm>
              <a:off x="0" y="167768"/>
              <a:ext cx="31045" cy="31048"/>
            </a:xfrm>
            <a:custGeom>
              <a:avLst/>
              <a:gdLst/>
              <a:ahLst/>
              <a:cxnLst/>
              <a:rect l="0" t="0" r="0" b="0"/>
              <a:pathLst>
                <a:path w="48" h="48">
                  <a:moveTo>
                    <a:pt x="45" y="24"/>
                  </a:moveTo>
                  <a:cubicBezTo>
                    <a:pt x="45" y="13"/>
                    <a:pt x="35" y="3"/>
                    <a:pt x="24" y="3"/>
                  </a:cubicBezTo>
                  <a:cubicBezTo>
                    <a:pt x="13" y="3"/>
                    <a:pt x="3" y="13"/>
                    <a:pt x="3" y="24"/>
                  </a:cubicBezTo>
                  <a:cubicBezTo>
                    <a:pt x="3" y="35"/>
                    <a:pt x="13" y="45"/>
                    <a:pt x="24" y="45"/>
                  </a:cubicBezTo>
                  <a:cubicBezTo>
                    <a:pt x="35" y="45"/>
                    <a:pt x="45" y="35"/>
                    <a:pt x="45" y="24"/>
                  </a:cubicBezTo>
                </a:path>
              </a:pathLst>
            </a:custGeom>
            <a:noFill/>
            <a:ln w="4902" cap="flat">
              <a:miter lim="1000000"/>
              <a:solidFill>
                <a:srgbClr val="5F892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35" name="path"/>
            <p:cNvSpPr/>
            <p:nvPr/>
          </p:nvSpPr>
          <p:spPr>
            <a:xfrm>
              <a:off x="176569" y="183292"/>
              <a:ext cx="13418" cy="67741"/>
            </a:xfrm>
            <a:custGeom>
              <a:avLst/>
              <a:gdLst/>
              <a:ahLst/>
              <a:cxnLst/>
              <a:rect l="0" t="0" r="0" b="0"/>
              <a:pathLst>
                <a:path w="21" h="106">
                  <a:moveTo>
                    <a:pt x="10" y="105"/>
                  </a:moveTo>
                  <a:lnTo>
                    <a:pt x="10" y="0"/>
                  </a:lnTo>
                  <a:moveTo>
                    <a:pt x="10" y="105"/>
                  </a:moveTo>
                  <a:lnTo>
                    <a:pt x="17" y="80"/>
                  </a:lnTo>
                  <a:moveTo>
                    <a:pt x="10" y="105"/>
                  </a:moveTo>
                  <a:lnTo>
                    <a:pt x="3" y="80"/>
                  </a:lnTo>
                </a:path>
              </a:pathLst>
            </a:custGeom>
            <a:noFill/>
            <a:ln w="4902" cap="flat">
              <a:round/>
              <a:solidFill>
                <a:srgbClr val="5F892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336" name="picture 1336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 rot="21600000">
            <a:off x="3279490" y="940167"/>
            <a:ext cx="337145" cy="169402"/>
          </a:xfrm>
          <a:prstGeom prst="rect">
            <a:avLst/>
          </a:prstGeom>
        </p:spPr>
      </p:pic>
      <p:sp>
        <p:nvSpPr>
          <p:cNvPr id="1337" name="textbox 1337"/>
          <p:cNvSpPr/>
          <p:nvPr/>
        </p:nvSpPr>
        <p:spPr>
          <a:xfrm>
            <a:off x="3319230" y="996530"/>
            <a:ext cx="2952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1338" name="picture 1338"/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 rot="21600000">
            <a:off x="3279490" y="940167"/>
            <a:ext cx="337145" cy="169402"/>
          </a:xfrm>
          <a:prstGeom prst="rect">
            <a:avLst/>
          </a:prstGeom>
        </p:spPr>
      </p:pic>
      <p:sp>
        <p:nvSpPr>
          <p:cNvPr id="1339" name="textbox 1339"/>
          <p:cNvSpPr/>
          <p:nvPr/>
        </p:nvSpPr>
        <p:spPr>
          <a:xfrm>
            <a:off x="3319230" y="996530"/>
            <a:ext cx="25971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1340" name="picture 1340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 rot="21600000">
            <a:off x="3279490" y="940167"/>
            <a:ext cx="337145" cy="169402"/>
          </a:xfrm>
          <a:prstGeom prst="rect">
            <a:avLst/>
          </a:prstGeom>
        </p:spPr>
      </p:pic>
      <p:sp>
        <p:nvSpPr>
          <p:cNvPr id="1341" name="textbox 1341"/>
          <p:cNvSpPr/>
          <p:nvPr/>
        </p:nvSpPr>
        <p:spPr>
          <a:xfrm>
            <a:off x="3319230" y="996530"/>
            <a:ext cx="25971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1342" name="picture 1342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 rot="21600000">
            <a:off x="3279490" y="940167"/>
            <a:ext cx="337145" cy="169402"/>
          </a:xfrm>
          <a:prstGeom prst="rect">
            <a:avLst/>
          </a:prstGeom>
        </p:spPr>
      </p:pic>
      <p:sp>
        <p:nvSpPr>
          <p:cNvPr id="1343" name="textbox 1343"/>
          <p:cNvSpPr/>
          <p:nvPr/>
        </p:nvSpPr>
        <p:spPr>
          <a:xfrm>
            <a:off x="3319230" y="996530"/>
            <a:ext cx="25971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1344" name="picture 1344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 rot="21600000">
            <a:off x="3279490" y="940167"/>
            <a:ext cx="337145" cy="169402"/>
          </a:xfrm>
          <a:prstGeom prst="rect">
            <a:avLst/>
          </a:prstGeom>
        </p:spPr>
      </p:pic>
      <p:pic>
        <p:nvPicPr>
          <p:cNvPr id="1345" name="picture 1345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 rot="21600000">
            <a:off x="3279490" y="1275704"/>
            <a:ext cx="337145" cy="169402"/>
          </a:xfrm>
          <a:prstGeom prst="rect">
            <a:avLst/>
          </a:prstGeom>
        </p:spPr>
      </p:pic>
      <p:sp>
        <p:nvSpPr>
          <p:cNvPr id="1346" name="textbox 1346"/>
          <p:cNvSpPr/>
          <p:nvPr/>
        </p:nvSpPr>
        <p:spPr>
          <a:xfrm>
            <a:off x="3319230" y="1332067"/>
            <a:ext cx="2952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1347" name="picture 1347"/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 rot="21600000">
            <a:off x="3279490" y="1275704"/>
            <a:ext cx="337145" cy="169402"/>
          </a:xfrm>
          <a:prstGeom prst="rect">
            <a:avLst/>
          </a:prstGeom>
        </p:spPr>
      </p:pic>
      <p:sp>
        <p:nvSpPr>
          <p:cNvPr id="1348" name="textbox 1348"/>
          <p:cNvSpPr/>
          <p:nvPr/>
        </p:nvSpPr>
        <p:spPr>
          <a:xfrm>
            <a:off x="3319230" y="1332067"/>
            <a:ext cx="27305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349" name="picture 1349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 rot="21600000">
            <a:off x="3279490" y="1275704"/>
            <a:ext cx="337145" cy="169402"/>
          </a:xfrm>
          <a:prstGeom prst="rect">
            <a:avLst/>
          </a:prstGeom>
        </p:spPr>
      </p:pic>
      <p:sp>
        <p:nvSpPr>
          <p:cNvPr id="1350" name="textbox 1350"/>
          <p:cNvSpPr/>
          <p:nvPr/>
        </p:nvSpPr>
        <p:spPr>
          <a:xfrm>
            <a:off x="3319230" y="1332067"/>
            <a:ext cx="27305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351" name="picture 1351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 rot="21600000">
            <a:off x="3279490" y="1275704"/>
            <a:ext cx="337145" cy="169402"/>
          </a:xfrm>
          <a:prstGeom prst="rect">
            <a:avLst/>
          </a:prstGeom>
        </p:spPr>
      </p:pic>
      <p:pic>
        <p:nvPicPr>
          <p:cNvPr id="1352" name="picture 1352"/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 rot="21600000">
            <a:off x="3279490" y="772398"/>
            <a:ext cx="337145" cy="169402"/>
          </a:xfrm>
          <a:prstGeom prst="rect">
            <a:avLst/>
          </a:prstGeom>
        </p:spPr>
      </p:pic>
      <p:sp>
        <p:nvSpPr>
          <p:cNvPr id="1353" name="textbox 1353"/>
          <p:cNvSpPr/>
          <p:nvPr/>
        </p:nvSpPr>
        <p:spPr>
          <a:xfrm>
            <a:off x="3319230" y="828761"/>
            <a:ext cx="25971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1354" name="picture 1354"/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 rot="21600000">
            <a:off x="3279490" y="772398"/>
            <a:ext cx="337145" cy="169402"/>
          </a:xfrm>
          <a:prstGeom prst="rect">
            <a:avLst/>
          </a:prstGeom>
        </p:spPr>
      </p:pic>
      <p:sp>
        <p:nvSpPr>
          <p:cNvPr id="1355" name="textbox 1355"/>
          <p:cNvSpPr/>
          <p:nvPr/>
        </p:nvSpPr>
        <p:spPr>
          <a:xfrm>
            <a:off x="3319230" y="828761"/>
            <a:ext cx="25971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1356" name="picture 1356"/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 rot="21600000">
            <a:off x="3279490" y="772398"/>
            <a:ext cx="337145" cy="169402"/>
          </a:xfrm>
          <a:prstGeom prst="rect">
            <a:avLst/>
          </a:prstGeom>
        </p:spPr>
      </p:pic>
      <p:sp>
        <p:nvSpPr>
          <p:cNvPr id="1357" name="textbox 1357"/>
          <p:cNvSpPr/>
          <p:nvPr/>
        </p:nvSpPr>
        <p:spPr>
          <a:xfrm>
            <a:off x="3319230" y="828761"/>
            <a:ext cx="25971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1358" name="picture 1358"/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 rot="21600000">
            <a:off x="3279490" y="772398"/>
            <a:ext cx="337145" cy="169402"/>
          </a:xfrm>
          <a:prstGeom prst="rect">
            <a:avLst/>
          </a:prstGeom>
        </p:spPr>
      </p:pic>
      <p:sp>
        <p:nvSpPr>
          <p:cNvPr id="1359" name="textbox 1359"/>
          <p:cNvSpPr/>
          <p:nvPr/>
        </p:nvSpPr>
        <p:spPr>
          <a:xfrm>
            <a:off x="3319230" y="828761"/>
            <a:ext cx="25971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1360" name="picture 1360"/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 rot="21600000">
            <a:off x="3279490" y="772398"/>
            <a:ext cx="337145" cy="169402"/>
          </a:xfrm>
          <a:prstGeom prst="rect">
            <a:avLst/>
          </a:prstGeom>
        </p:spPr>
      </p:pic>
      <p:sp>
        <p:nvSpPr>
          <p:cNvPr id="1361" name="textbox 1361"/>
          <p:cNvSpPr/>
          <p:nvPr/>
        </p:nvSpPr>
        <p:spPr>
          <a:xfrm>
            <a:off x="3319230" y="828761"/>
            <a:ext cx="25971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1362" name="picture 1362"/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 rot="21600000">
            <a:off x="3279490" y="772398"/>
            <a:ext cx="337145" cy="169402"/>
          </a:xfrm>
          <a:prstGeom prst="rect">
            <a:avLst/>
          </a:prstGeom>
        </p:spPr>
      </p:pic>
      <p:sp>
        <p:nvSpPr>
          <p:cNvPr id="1363" name="textbox 1363"/>
          <p:cNvSpPr/>
          <p:nvPr/>
        </p:nvSpPr>
        <p:spPr>
          <a:xfrm>
            <a:off x="3319230" y="1332067"/>
            <a:ext cx="27305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364" name="picture 1364"/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 rot="21600000">
            <a:off x="3279490" y="1275704"/>
            <a:ext cx="337145" cy="169402"/>
          </a:xfrm>
          <a:prstGeom prst="rect">
            <a:avLst/>
          </a:prstGeom>
        </p:spPr>
      </p:pic>
      <p:sp>
        <p:nvSpPr>
          <p:cNvPr id="1365" name="textbox 1365"/>
          <p:cNvSpPr/>
          <p:nvPr/>
        </p:nvSpPr>
        <p:spPr>
          <a:xfrm>
            <a:off x="3319230" y="1332067"/>
            <a:ext cx="27305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366" name="picture 1366"/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 rot="21600000">
            <a:off x="3279490" y="1275704"/>
            <a:ext cx="337145" cy="169402"/>
          </a:xfrm>
          <a:prstGeom prst="rect">
            <a:avLst/>
          </a:prstGeom>
        </p:spPr>
      </p:pic>
      <p:sp>
        <p:nvSpPr>
          <p:cNvPr id="1367" name="textbox 1367"/>
          <p:cNvSpPr/>
          <p:nvPr/>
        </p:nvSpPr>
        <p:spPr>
          <a:xfrm>
            <a:off x="3319230" y="996530"/>
            <a:ext cx="25971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1368" name="picture 1368"/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 rot="21600000">
            <a:off x="3279490" y="940167"/>
            <a:ext cx="337145" cy="169402"/>
          </a:xfrm>
          <a:prstGeom prst="rect">
            <a:avLst/>
          </a:prstGeom>
        </p:spPr>
      </p:pic>
      <p:pic>
        <p:nvPicPr>
          <p:cNvPr id="1369" name="picture 1369"/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 rot="21600000">
            <a:off x="554641" y="772398"/>
            <a:ext cx="337145" cy="169402"/>
          </a:xfrm>
          <a:prstGeom prst="rect">
            <a:avLst/>
          </a:prstGeom>
        </p:spPr>
      </p:pic>
      <p:pic>
        <p:nvPicPr>
          <p:cNvPr id="1370" name="picture 1370"/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 rot="21600000">
            <a:off x="554641" y="940166"/>
            <a:ext cx="337145" cy="169402"/>
          </a:xfrm>
          <a:prstGeom prst="rect">
            <a:avLst/>
          </a:prstGeom>
        </p:spPr>
      </p:pic>
      <p:pic>
        <p:nvPicPr>
          <p:cNvPr id="1371" name="picture 1371"/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 rot="21600000">
            <a:off x="554641" y="772398"/>
            <a:ext cx="337145" cy="169402"/>
          </a:xfrm>
          <a:prstGeom prst="rect">
            <a:avLst/>
          </a:prstGeom>
        </p:spPr>
      </p:pic>
      <p:pic>
        <p:nvPicPr>
          <p:cNvPr id="1372" name="picture 1372"/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 rot="21600000">
            <a:off x="554641" y="940166"/>
            <a:ext cx="337145" cy="169402"/>
          </a:xfrm>
          <a:prstGeom prst="rect">
            <a:avLst/>
          </a:prstGeom>
        </p:spPr>
      </p:pic>
      <p:pic>
        <p:nvPicPr>
          <p:cNvPr id="1373" name="picture 1373"/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 rot="21600000">
            <a:off x="2720769" y="940167"/>
            <a:ext cx="337145" cy="169402"/>
          </a:xfrm>
          <a:prstGeom prst="rect">
            <a:avLst/>
          </a:prstGeom>
        </p:spPr>
      </p:pic>
      <p:pic>
        <p:nvPicPr>
          <p:cNvPr id="1374" name="picture 1374"/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 rot="21600000">
            <a:off x="2720769" y="940167"/>
            <a:ext cx="337145" cy="169402"/>
          </a:xfrm>
          <a:prstGeom prst="rect">
            <a:avLst/>
          </a:prstGeom>
        </p:spPr>
      </p:pic>
      <p:pic>
        <p:nvPicPr>
          <p:cNvPr id="1375" name="picture 1375"/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 rot="21600000">
            <a:off x="2720769" y="1275704"/>
            <a:ext cx="337145" cy="169402"/>
          </a:xfrm>
          <a:prstGeom prst="rect">
            <a:avLst/>
          </a:prstGeom>
        </p:spPr>
      </p:pic>
      <p:pic>
        <p:nvPicPr>
          <p:cNvPr id="1376" name="picture 1376"/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 rot="21600000">
            <a:off x="2720769" y="772398"/>
            <a:ext cx="337145" cy="169402"/>
          </a:xfrm>
          <a:prstGeom prst="rect">
            <a:avLst/>
          </a:prstGeom>
        </p:spPr>
      </p:pic>
      <p:pic>
        <p:nvPicPr>
          <p:cNvPr id="1377" name="picture 1377"/>
          <p:cNvPicPr>
            <a:picLocks noChangeAspect="1"/>
          </p:cNvPicPr>
          <p:nvPr/>
        </p:nvPicPr>
        <p:blipFill>
          <a:blip r:embed="rId80"/>
          <a:stretch>
            <a:fillRect/>
          </a:stretch>
        </p:blipFill>
        <p:spPr>
          <a:xfrm rot="21600000">
            <a:off x="2720769" y="772398"/>
            <a:ext cx="337145" cy="169402"/>
          </a:xfrm>
          <a:prstGeom prst="rect">
            <a:avLst/>
          </a:prstGeom>
        </p:spPr>
      </p:pic>
      <p:sp>
        <p:nvSpPr>
          <p:cNvPr id="1378" name="textbox 1378"/>
          <p:cNvSpPr/>
          <p:nvPr/>
        </p:nvSpPr>
        <p:spPr>
          <a:xfrm>
            <a:off x="1101764" y="3066666"/>
            <a:ext cx="521969" cy="1346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55"/>
              </a:lnSpc>
              <a:tabLst/>
            </a:pPr>
            <a:r>
              <a:rPr sz="7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900" spc="70" dirty="0" baseline="-460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r>
              <a:rPr sz="5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7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70" dirty="0" baseline="-460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700" spc="30" dirty="0" baseline="-20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454" dirty="0"/>
          </a:p>
        </p:txBody>
      </p:sp>
      <p:sp>
        <p:nvSpPr>
          <p:cNvPr id="1379" name="rect"/>
          <p:cNvSpPr/>
          <p:nvPr/>
        </p:nvSpPr>
        <p:spPr>
          <a:xfrm>
            <a:off x="3615818" y="773215"/>
            <a:ext cx="167755" cy="167768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380" name="picture 1380"/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 rot="21600000">
            <a:off x="3615818" y="773215"/>
            <a:ext cx="167755" cy="167768"/>
          </a:xfrm>
          <a:prstGeom prst="rect">
            <a:avLst/>
          </a:prstGeom>
        </p:spPr>
      </p:pic>
      <p:sp>
        <p:nvSpPr>
          <p:cNvPr id="1381" name="textbox 1381"/>
          <p:cNvSpPr/>
          <p:nvPr/>
        </p:nvSpPr>
        <p:spPr>
          <a:xfrm>
            <a:off x="3654741" y="828761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382" name="picture 1382"/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 rot="21600000">
            <a:off x="3615818" y="773215"/>
            <a:ext cx="167755" cy="167768"/>
          </a:xfrm>
          <a:prstGeom prst="rect">
            <a:avLst/>
          </a:prstGeom>
        </p:spPr>
      </p:pic>
      <p:graphicFrame>
        <p:nvGraphicFramePr>
          <p:cNvPr id="1383" name="table 1383"/>
          <p:cNvGraphicFramePr>
            <a:graphicFrameLocks noGrp="1"/>
          </p:cNvGraphicFramePr>
          <p:nvPr/>
        </p:nvGraphicFramePr>
        <p:xfrm>
          <a:off x="3615001" y="729018"/>
          <a:ext cx="168909" cy="212725"/>
        </p:xfrm>
        <a:graphic>
          <a:graphicData uri="http://schemas.openxmlformats.org/drawingml/2006/table">
            <a:tbl>
              <a:tblPr/>
              <a:tblGrid>
                <a:gridCol w="168909"/>
              </a:tblGrid>
              <a:tr h="212725">
                <a:tc>
                  <a:txBody>
                    <a:bodyPr/>
                    <a:lstStyle/>
                    <a:p>
                      <a:pPr marL="76808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200" spc="2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endParaRPr lang="Arial" altLang="Arial" sz="200" dirty="0"/>
                    </a:p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52439" algn="l" rtl="0" eaLnBrk="0">
                        <a:lnSpc>
                          <a:spcPct val="97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100" marB="0" vert="horz">
                    <a:lnL>
                      <a:noFill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384" name="rect"/>
          <p:cNvSpPr/>
          <p:nvPr/>
        </p:nvSpPr>
        <p:spPr>
          <a:xfrm>
            <a:off x="1449678" y="773215"/>
            <a:ext cx="167755" cy="167768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385" name="picture 1385"/>
          <p:cNvPicPr>
            <a:picLocks noChangeAspect="1"/>
          </p:cNvPicPr>
          <p:nvPr/>
        </p:nvPicPr>
        <p:blipFill>
          <a:blip r:embed="rId83"/>
          <a:stretch>
            <a:fillRect/>
          </a:stretch>
        </p:blipFill>
        <p:spPr>
          <a:xfrm rot="21600000">
            <a:off x="1449678" y="773215"/>
            <a:ext cx="167755" cy="167768"/>
          </a:xfrm>
          <a:prstGeom prst="rect">
            <a:avLst/>
          </a:prstGeom>
        </p:spPr>
      </p:pic>
      <p:sp>
        <p:nvSpPr>
          <p:cNvPr id="1386" name="textbox 1386"/>
          <p:cNvSpPr/>
          <p:nvPr/>
        </p:nvSpPr>
        <p:spPr>
          <a:xfrm>
            <a:off x="1488601" y="828760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387" name="picture 1387"/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 rot="21600000">
            <a:off x="1449678" y="773215"/>
            <a:ext cx="167755" cy="167768"/>
          </a:xfrm>
          <a:prstGeom prst="rect">
            <a:avLst/>
          </a:prstGeom>
        </p:spPr>
      </p:pic>
      <p:graphicFrame>
        <p:nvGraphicFramePr>
          <p:cNvPr id="1388" name="table 1388"/>
          <p:cNvGraphicFramePr>
            <a:graphicFrameLocks noGrp="1"/>
          </p:cNvGraphicFramePr>
          <p:nvPr/>
        </p:nvGraphicFramePr>
        <p:xfrm>
          <a:off x="1448861" y="729017"/>
          <a:ext cx="168910" cy="212725"/>
        </p:xfrm>
        <a:graphic>
          <a:graphicData uri="http://schemas.openxmlformats.org/drawingml/2006/table">
            <a:tbl>
              <a:tblPr/>
              <a:tblGrid>
                <a:gridCol w="168910"/>
              </a:tblGrid>
              <a:tr h="212725">
                <a:tc>
                  <a:txBody>
                    <a:bodyPr/>
                    <a:lstStyle/>
                    <a:p>
                      <a:pPr marL="78997" algn="l" rtl="0" eaLnBrk="0">
                        <a:lnSpc>
                          <a:spcPct val="97000"/>
                        </a:lnSpc>
                        <a:tabLst/>
                      </a:pP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200" dirty="0"/>
                    </a:p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52439" algn="l" rtl="0" eaLnBrk="0">
                        <a:lnSpc>
                          <a:spcPct val="97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31" marB="0" vert="horz">
                    <a:lnL>
                      <a:noFill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389" name="rect"/>
          <p:cNvSpPr/>
          <p:nvPr/>
        </p:nvSpPr>
        <p:spPr>
          <a:xfrm>
            <a:off x="3951330" y="773215"/>
            <a:ext cx="167756" cy="167768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390" name="picture 1390"/>
          <p:cNvPicPr>
            <a:picLocks noChangeAspect="1"/>
          </p:cNvPicPr>
          <p:nvPr/>
        </p:nvPicPr>
        <p:blipFill>
          <a:blip r:embed="rId85"/>
          <a:stretch>
            <a:fillRect/>
          </a:stretch>
        </p:blipFill>
        <p:spPr>
          <a:xfrm rot="21600000">
            <a:off x="3951330" y="773215"/>
            <a:ext cx="167756" cy="167768"/>
          </a:xfrm>
          <a:prstGeom prst="rect">
            <a:avLst/>
          </a:prstGeom>
        </p:spPr>
      </p:pic>
      <p:sp>
        <p:nvSpPr>
          <p:cNvPr id="1391" name="textbox 1391"/>
          <p:cNvSpPr/>
          <p:nvPr/>
        </p:nvSpPr>
        <p:spPr>
          <a:xfrm>
            <a:off x="3990252" y="828761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392" name="picture 1392"/>
          <p:cNvPicPr>
            <a:picLocks noChangeAspect="1"/>
          </p:cNvPicPr>
          <p:nvPr/>
        </p:nvPicPr>
        <p:blipFill>
          <a:blip r:embed="rId86"/>
          <a:stretch>
            <a:fillRect/>
          </a:stretch>
        </p:blipFill>
        <p:spPr>
          <a:xfrm rot="21600000">
            <a:off x="3951330" y="773215"/>
            <a:ext cx="167756" cy="167768"/>
          </a:xfrm>
          <a:prstGeom prst="rect">
            <a:avLst/>
          </a:prstGeom>
        </p:spPr>
      </p:pic>
      <p:graphicFrame>
        <p:nvGraphicFramePr>
          <p:cNvPr id="1393" name="table 1393"/>
          <p:cNvGraphicFramePr>
            <a:graphicFrameLocks noGrp="1"/>
          </p:cNvGraphicFramePr>
          <p:nvPr/>
        </p:nvGraphicFramePr>
        <p:xfrm>
          <a:off x="3950513" y="729443"/>
          <a:ext cx="168909" cy="212089"/>
        </p:xfrm>
        <a:graphic>
          <a:graphicData uri="http://schemas.openxmlformats.org/drawingml/2006/table">
            <a:tbl>
              <a:tblPr/>
              <a:tblGrid>
                <a:gridCol w="168909"/>
              </a:tblGrid>
              <a:tr h="212089">
                <a:tc>
                  <a:txBody>
                    <a:bodyPr/>
                    <a:lstStyle/>
                    <a:p>
                      <a:pPr marL="76808" algn="l" rtl="0" eaLnBrk="0">
                        <a:lnSpc>
                          <a:spcPct val="95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00" spc="2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lang="Arial" altLang="Arial" sz="200" dirty="0"/>
                    </a:p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52439" algn="l" rtl="0" eaLnBrk="0">
                        <a:lnSpc>
                          <a:spcPct val="97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00" dirty="0"/>
                    </a:p>
                  </a:txBody>
                  <a:tcPr marL="0" marR="0" marT="265" marB="0" vert="horz">
                    <a:lnL>
                      <a:noFill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394" name="picture 1394"/>
          <p:cNvPicPr>
            <a:picLocks noChangeAspect="1"/>
          </p:cNvPicPr>
          <p:nvPr/>
        </p:nvPicPr>
        <p:blipFill>
          <a:blip r:embed="rId87"/>
          <a:stretch>
            <a:fillRect/>
          </a:stretch>
        </p:blipFill>
        <p:spPr>
          <a:xfrm rot="21600000">
            <a:off x="1057909" y="940166"/>
            <a:ext cx="169389" cy="169402"/>
          </a:xfrm>
          <a:prstGeom prst="rect">
            <a:avLst/>
          </a:prstGeom>
        </p:spPr>
      </p:pic>
      <p:pic>
        <p:nvPicPr>
          <p:cNvPr id="1395" name="picture 1395"/>
          <p:cNvPicPr>
            <a:picLocks noChangeAspect="1"/>
          </p:cNvPicPr>
          <p:nvPr/>
        </p:nvPicPr>
        <p:blipFill>
          <a:blip r:embed="rId88"/>
          <a:stretch>
            <a:fillRect/>
          </a:stretch>
        </p:blipFill>
        <p:spPr>
          <a:xfrm rot="21600000">
            <a:off x="1057909" y="940166"/>
            <a:ext cx="169389" cy="169402"/>
          </a:xfrm>
          <a:prstGeom prst="rect">
            <a:avLst/>
          </a:prstGeom>
        </p:spPr>
      </p:pic>
      <p:pic>
        <p:nvPicPr>
          <p:cNvPr id="1396" name="picture 1396"/>
          <p:cNvPicPr>
            <a:picLocks noChangeAspect="1"/>
          </p:cNvPicPr>
          <p:nvPr/>
        </p:nvPicPr>
        <p:blipFill>
          <a:blip r:embed="rId89"/>
          <a:stretch>
            <a:fillRect/>
          </a:stretch>
        </p:blipFill>
        <p:spPr>
          <a:xfrm rot="21600000">
            <a:off x="1057909" y="772398"/>
            <a:ext cx="169389" cy="169402"/>
          </a:xfrm>
          <a:prstGeom prst="rect">
            <a:avLst/>
          </a:prstGeom>
        </p:spPr>
      </p:pic>
      <p:pic>
        <p:nvPicPr>
          <p:cNvPr id="1397" name="picture 1397"/>
          <p:cNvPicPr>
            <a:picLocks noChangeAspect="1"/>
          </p:cNvPicPr>
          <p:nvPr/>
        </p:nvPicPr>
        <p:blipFill>
          <a:blip r:embed="rId90"/>
          <a:stretch>
            <a:fillRect/>
          </a:stretch>
        </p:blipFill>
        <p:spPr>
          <a:xfrm rot="21600000">
            <a:off x="1057909" y="772398"/>
            <a:ext cx="169389" cy="169402"/>
          </a:xfrm>
          <a:prstGeom prst="rect">
            <a:avLst/>
          </a:prstGeom>
        </p:spPr>
      </p:pic>
      <p:pic>
        <p:nvPicPr>
          <p:cNvPr id="1398" name="picture 1398"/>
          <p:cNvPicPr>
            <a:picLocks noChangeAspect="1"/>
          </p:cNvPicPr>
          <p:nvPr/>
        </p:nvPicPr>
        <p:blipFill>
          <a:blip r:embed="rId91"/>
          <a:stretch>
            <a:fillRect/>
          </a:stretch>
        </p:blipFill>
        <p:spPr>
          <a:xfrm rot="21600000">
            <a:off x="1057909" y="772398"/>
            <a:ext cx="169389" cy="169402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 rot="21600000">
            <a:off x="1074867" y="841575"/>
            <a:ext cx="135473" cy="251034"/>
            <a:chOff x="0" y="0"/>
            <a:chExt cx="135473" cy="251034"/>
          </a:xfrm>
        </p:grpSpPr>
        <p:sp>
          <p:nvSpPr>
            <p:cNvPr id="1399" name="path"/>
            <p:cNvSpPr/>
            <p:nvPr/>
          </p:nvSpPr>
          <p:spPr>
            <a:xfrm>
              <a:off x="0" y="8814"/>
              <a:ext cx="74445" cy="242220"/>
            </a:xfrm>
            <a:custGeom>
              <a:avLst/>
              <a:gdLst/>
              <a:ahLst/>
              <a:cxnLst/>
              <a:rect l="0" t="0" r="0" b="0"/>
              <a:pathLst>
                <a:path w="117" h="381">
                  <a:moveTo>
                    <a:pt x="0" y="10"/>
                  </a:moveTo>
                  <a:lnTo>
                    <a:pt x="106" y="10"/>
                  </a:lnTo>
                  <a:moveTo>
                    <a:pt x="0" y="10"/>
                  </a:moveTo>
                  <a:lnTo>
                    <a:pt x="26" y="17"/>
                  </a:lnTo>
                  <a:moveTo>
                    <a:pt x="0" y="10"/>
                  </a:moveTo>
                  <a:lnTo>
                    <a:pt x="26" y="3"/>
                  </a:lnTo>
                  <a:moveTo>
                    <a:pt x="106" y="380"/>
                  </a:moveTo>
                  <a:lnTo>
                    <a:pt x="106" y="274"/>
                  </a:lnTo>
                  <a:moveTo>
                    <a:pt x="106" y="380"/>
                  </a:moveTo>
                  <a:lnTo>
                    <a:pt x="113" y="354"/>
                  </a:lnTo>
                  <a:moveTo>
                    <a:pt x="106" y="380"/>
                  </a:moveTo>
                  <a:lnTo>
                    <a:pt x="99" y="354"/>
                  </a:lnTo>
                </a:path>
              </a:pathLst>
            </a:custGeom>
            <a:noFill/>
            <a:ln w="4902" cap="flat">
              <a:round/>
              <a:solidFill>
                <a:srgbClr val="5F892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00" name="path"/>
            <p:cNvSpPr/>
            <p:nvPr/>
          </p:nvSpPr>
          <p:spPr>
            <a:xfrm>
              <a:off x="52213" y="0"/>
              <a:ext cx="31045" cy="31048"/>
            </a:xfrm>
            <a:custGeom>
              <a:avLst/>
              <a:gdLst/>
              <a:ahLst/>
              <a:cxnLst/>
              <a:rect l="0" t="0" r="0" b="0"/>
              <a:pathLst>
                <a:path w="48" h="48">
                  <a:moveTo>
                    <a:pt x="45" y="24"/>
                  </a:moveTo>
                  <a:cubicBezTo>
                    <a:pt x="45" y="13"/>
                    <a:pt x="35" y="3"/>
                    <a:pt x="24" y="3"/>
                  </a:cubicBezTo>
                  <a:cubicBezTo>
                    <a:pt x="13" y="3"/>
                    <a:pt x="3" y="13"/>
                    <a:pt x="3" y="24"/>
                  </a:cubicBezTo>
                  <a:cubicBezTo>
                    <a:pt x="3" y="35"/>
                    <a:pt x="13" y="45"/>
                    <a:pt x="24" y="45"/>
                  </a:cubicBezTo>
                  <a:cubicBezTo>
                    <a:pt x="35" y="45"/>
                    <a:pt x="45" y="35"/>
                    <a:pt x="45" y="24"/>
                  </a:cubicBezTo>
                </a:path>
              </a:pathLst>
            </a:custGeom>
            <a:noFill/>
            <a:ln w="4902" cap="flat">
              <a:miter lim="1000000"/>
              <a:solidFill>
                <a:srgbClr val="5F892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01" name="path"/>
            <p:cNvSpPr/>
            <p:nvPr/>
          </p:nvSpPr>
          <p:spPr>
            <a:xfrm>
              <a:off x="0" y="8814"/>
              <a:ext cx="74445" cy="242220"/>
            </a:xfrm>
            <a:custGeom>
              <a:avLst/>
              <a:gdLst/>
              <a:ahLst/>
              <a:cxnLst/>
              <a:rect l="0" t="0" r="0" b="0"/>
              <a:pathLst>
                <a:path w="117" h="381">
                  <a:moveTo>
                    <a:pt x="106" y="380"/>
                  </a:moveTo>
                  <a:lnTo>
                    <a:pt x="106" y="274"/>
                  </a:lnTo>
                  <a:moveTo>
                    <a:pt x="106" y="380"/>
                  </a:moveTo>
                  <a:lnTo>
                    <a:pt x="113" y="354"/>
                  </a:lnTo>
                  <a:moveTo>
                    <a:pt x="106" y="380"/>
                  </a:moveTo>
                  <a:lnTo>
                    <a:pt x="99" y="354"/>
                  </a:lnTo>
                  <a:moveTo>
                    <a:pt x="0" y="10"/>
                  </a:moveTo>
                  <a:lnTo>
                    <a:pt x="106" y="10"/>
                  </a:lnTo>
                  <a:moveTo>
                    <a:pt x="0" y="10"/>
                  </a:moveTo>
                  <a:lnTo>
                    <a:pt x="26" y="17"/>
                  </a:lnTo>
                  <a:moveTo>
                    <a:pt x="0" y="10"/>
                  </a:moveTo>
                  <a:lnTo>
                    <a:pt x="26" y="3"/>
                  </a:lnTo>
                  <a:moveTo>
                    <a:pt x="106" y="169"/>
                  </a:moveTo>
                  <a:lnTo>
                    <a:pt x="106" y="274"/>
                  </a:lnTo>
                  <a:moveTo>
                    <a:pt x="106" y="169"/>
                  </a:moveTo>
                  <a:lnTo>
                    <a:pt x="99" y="194"/>
                  </a:lnTo>
                  <a:moveTo>
                    <a:pt x="106" y="169"/>
                  </a:moveTo>
                  <a:lnTo>
                    <a:pt x="113" y="194"/>
                  </a:lnTo>
                </a:path>
              </a:pathLst>
            </a:custGeom>
            <a:noFill/>
            <a:ln w="4902" cap="flat">
              <a:round/>
              <a:solidFill>
                <a:srgbClr val="5F892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02" name="path"/>
            <p:cNvSpPr/>
            <p:nvPr/>
          </p:nvSpPr>
          <p:spPr>
            <a:xfrm>
              <a:off x="52213" y="0"/>
              <a:ext cx="31045" cy="31048"/>
            </a:xfrm>
            <a:custGeom>
              <a:avLst/>
              <a:gdLst/>
              <a:ahLst/>
              <a:cxnLst/>
              <a:rect l="0" t="0" r="0" b="0"/>
              <a:pathLst>
                <a:path w="48" h="48">
                  <a:moveTo>
                    <a:pt x="45" y="24"/>
                  </a:moveTo>
                  <a:cubicBezTo>
                    <a:pt x="45" y="13"/>
                    <a:pt x="35" y="3"/>
                    <a:pt x="24" y="3"/>
                  </a:cubicBezTo>
                  <a:cubicBezTo>
                    <a:pt x="13" y="3"/>
                    <a:pt x="3" y="13"/>
                    <a:pt x="3" y="24"/>
                  </a:cubicBezTo>
                  <a:cubicBezTo>
                    <a:pt x="3" y="35"/>
                    <a:pt x="13" y="45"/>
                    <a:pt x="24" y="45"/>
                  </a:cubicBezTo>
                  <a:cubicBezTo>
                    <a:pt x="35" y="45"/>
                    <a:pt x="45" y="35"/>
                    <a:pt x="45" y="24"/>
                  </a:cubicBezTo>
                </a:path>
              </a:pathLst>
            </a:custGeom>
            <a:noFill/>
            <a:ln w="4902" cap="flat">
              <a:miter lim="1000000"/>
              <a:solidFill>
                <a:srgbClr val="5F892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03" name="path"/>
            <p:cNvSpPr/>
            <p:nvPr/>
          </p:nvSpPr>
          <p:spPr>
            <a:xfrm>
              <a:off x="67736" y="176582"/>
              <a:ext cx="67736" cy="13419"/>
            </a:xfrm>
            <a:custGeom>
              <a:avLst/>
              <a:gdLst/>
              <a:ahLst/>
              <a:cxnLst/>
              <a:rect l="0" t="0" r="0" b="0"/>
              <a:pathLst>
                <a:path w="106" h="21">
                  <a:moveTo>
                    <a:pt x="105" y="10"/>
                  </a:moveTo>
                  <a:lnTo>
                    <a:pt x="0" y="10"/>
                  </a:lnTo>
                  <a:moveTo>
                    <a:pt x="105" y="10"/>
                  </a:moveTo>
                  <a:lnTo>
                    <a:pt x="80" y="3"/>
                  </a:lnTo>
                  <a:moveTo>
                    <a:pt x="105" y="10"/>
                  </a:moveTo>
                  <a:lnTo>
                    <a:pt x="80" y="17"/>
                  </a:lnTo>
                </a:path>
              </a:pathLst>
            </a:custGeom>
            <a:noFill/>
            <a:ln w="4902" cap="flat">
              <a:round/>
              <a:solidFill>
                <a:srgbClr val="5F892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404" name="picture 1404"/>
          <p:cNvPicPr>
            <a:picLocks noChangeAspect="1"/>
          </p:cNvPicPr>
          <p:nvPr/>
        </p:nvPicPr>
        <p:blipFill>
          <a:blip r:embed="rId92"/>
          <a:stretch>
            <a:fillRect/>
          </a:stretch>
        </p:blipFill>
        <p:spPr>
          <a:xfrm rot="21600000">
            <a:off x="2553013" y="772398"/>
            <a:ext cx="169389" cy="169402"/>
          </a:xfrm>
          <a:prstGeom prst="rect">
            <a:avLst/>
          </a:prstGeom>
        </p:spPr>
      </p:pic>
      <p:sp>
        <p:nvSpPr>
          <p:cNvPr id="1405" name="path"/>
          <p:cNvSpPr/>
          <p:nvPr/>
        </p:nvSpPr>
        <p:spPr>
          <a:xfrm>
            <a:off x="2687972" y="850390"/>
            <a:ext cx="17472" cy="13419"/>
          </a:xfrm>
          <a:custGeom>
            <a:avLst/>
            <a:gdLst/>
            <a:ahLst/>
            <a:cxnLst/>
            <a:rect l="0" t="0" r="0" b="0"/>
            <a:pathLst>
              <a:path w="27" h="21">
                <a:moveTo>
                  <a:pt x="26" y="10"/>
                </a:moveTo>
                <a:lnTo>
                  <a:pt x="0" y="3"/>
                </a:lnTo>
                <a:moveTo>
                  <a:pt x="26" y="10"/>
                </a:moveTo>
                <a:lnTo>
                  <a:pt x="0" y="17"/>
                </a:lnTo>
                <a:moveTo>
                  <a:pt x="26" y="10"/>
                </a:moveTo>
                <a:lnTo>
                  <a:pt x="0" y="3"/>
                </a:lnTo>
                <a:moveTo>
                  <a:pt x="26" y="10"/>
                </a:moveTo>
                <a:lnTo>
                  <a:pt x="0" y="17"/>
                </a:lnTo>
              </a:path>
            </a:pathLst>
          </a:custGeom>
          <a:noFill/>
          <a:ln w="4902" cap="flat">
            <a:round/>
            <a:solidFill>
              <a:srgbClr val="5F8926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406" name="picture 1406"/>
          <p:cNvPicPr>
            <a:picLocks noChangeAspect="1"/>
          </p:cNvPicPr>
          <p:nvPr/>
        </p:nvPicPr>
        <p:blipFill>
          <a:blip r:embed="rId93"/>
          <a:stretch>
            <a:fillRect/>
          </a:stretch>
        </p:blipFill>
        <p:spPr>
          <a:xfrm rot="21600000">
            <a:off x="2553013" y="772398"/>
            <a:ext cx="169389" cy="169402"/>
          </a:xfrm>
          <a:prstGeom prst="rect">
            <a:avLst/>
          </a:prstGeom>
        </p:spPr>
      </p:pic>
      <p:sp>
        <p:nvSpPr>
          <p:cNvPr id="1407" name="rect"/>
          <p:cNvSpPr/>
          <p:nvPr/>
        </p:nvSpPr>
        <p:spPr>
          <a:xfrm>
            <a:off x="2622185" y="841576"/>
            <a:ext cx="31045" cy="3104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408" name="picture 1408"/>
          <p:cNvPicPr>
            <a:picLocks noChangeAspect="1"/>
          </p:cNvPicPr>
          <p:nvPr/>
        </p:nvPicPr>
        <p:blipFill>
          <a:blip r:embed="rId94"/>
          <a:stretch>
            <a:fillRect/>
          </a:stretch>
        </p:blipFill>
        <p:spPr>
          <a:xfrm rot="21600000">
            <a:off x="2553013" y="772398"/>
            <a:ext cx="169389" cy="169402"/>
          </a:xfrm>
          <a:prstGeom prst="rect">
            <a:avLst/>
          </a:prstGeom>
        </p:spPr>
      </p:pic>
      <p:pic>
        <p:nvPicPr>
          <p:cNvPr id="1409" name="picture 1409"/>
          <p:cNvPicPr>
            <a:picLocks noChangeAspect="1"/>
          </p:cNvPicPr>
          <p:nvPr/>
        </p:nvPicPr>
        <p:blipFill>
          <a:blip r:embed="rId95"/>
          <a:stretch>
            <a:fillRect/>
          </a:stretch>
        </p:blipFill>
        <p:spPr>
          <a:xfrm rot="21600000">
            <a:off x="2553013" y="772398"/>
            <a:ext cx="169389" cy="169402"/>
          </a:xfrm>
          <a:prstGeom prst="rect">
            <a:avLst/>
          </a:prstGeom>
        </p:spPr>
      </p:pic>
      <p:sp>
        <p:nvSpPr>
          <p:cNvPr id="1410" name="path"/>
          <p:cNvSpPr/>
          <p:nvPr/>
        </p:nvSpPr>
        <p:spPr>
          <a:xfrm>
            <a:off x="2569971" y="850390"/>
            <a:ext cx="17472" cy="13419"/>
          </a:xfrm>
          <a:custGeom>
            <a:avLst/>
            <a:gdLst/>
            <a:ahLst/>
            <a:cxnLst/>
            <a:rect l="0" t="0" r="0" b="0"/>
            <a:pathLst>
              <a:path w="27" h="21">
                <a:moveTo>
                  <a:pt x="0" y="10"/>
                </a:moveTo>
                <a:lnTo>
                  <a:pt x="26" y="17"/>
                </a:lnTo>
                <a:moveTo>
                  <a:pt x="0" y="10"/>
                </a:moveTo>
                <a:lnTo>
                  <a:pt x="26" y="3"/>
                </a:lnTo>
              </a:path>
            </a:pathLst>
          </a:custGeom>
          <a:noFill/>
          <a:ln w="4902" cap="flat">
            <a:round/>
            <a:solidFill>
              <a:srgbClr val="5F8926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411" name="picture 1411"/>
          <p:cNvPicPr>
            <a:picLocks noChangeAspect="1"/>
          </p:cNvPicPr>
          <p:nvPr/>
        </p:nvPicPr>
        <p:blipFill>
          <a:blip r:embed="rId96"/>
          <a:stretch>
            <a:fillRect/>
          </a:stretch>
        </p:blipFill>
        <p:spPr>
          <a:xfrm rot="21600000">
            <a:off x="2553013" y="772398"/>
            <a:ext cx="169389" cy="169402"/>
          </a:xfrm>
          <a:prstGeom prst="rect">
            <a:avLst/>
          </a:prstGeom>
        </p:spPr>
      </p:pic>
      <p:pic>
        <p:nvPicPr>
          <p:cNvPr id="1412" name="picture 1412"/>
          <p:cNvPicPr>
            <a:picLocks noChangeAspect="1"/>
          </p:cNvPicPr>
          <p:nvPr/>
        </p:nvPicPr>
        <p:blipFill>
          <a:blip r:embed="rId97"/>
          <a:stretch>
            <a:fillRect/>
          </a:stretch>
        </p:blipFill>
        <p:spPr>
          <a:xfrm rot="21600000">
            <a:off x="1057909" y="1275703"/>
            <a:ext cx="169389" cy="169402"/>
          </a:xfrm>
          <a:prstGeom prst="rect">
            <a:avLst/>
          </a:prstGeom>
        </p:spPr>
      </p:pic>
      <p:pic>
        <p:nvPicPr>
          <p:cNvPr id="1413" name="picture 1413"/>
          <p:cNvPicPr>
            <a:picLocks noChangeAspect="1"/>
          </p:cNvPicPr>
          <p:nvPr/>
        </p:nvPicPr>
        <p:blipFill>
          <a:blip r:embed="rId98"/>
          <a:stretch>
            <a:fillRect/>
          </a:stretch>
        </p:blipFill>
        <p:spPr>
          <a:xfrm rot="21600000">
            <a:off x="554641" y="1275703"/>
            <a:ext cx="169389" cy="169402"/>
          </a:xfrm>
          <a:prstGeom prst="rect">
            <a:avLst/>
          </a:prstGeom>
        </p:spPr>
      </p:pic>
      <p:sp>
        <p:nvSpPr>
          <p:cNvPr id="1414" name="path"/>
          <p:cNvSpPr/>
          <p:nvPr/>
        </p:nvSpPr>
        <p:spPr>
          <a:xfrm>
            <a:off x="632627" y="1410672"/>
            <a:ext cx="13418" cy="17473"/>
          </a:xfrm>
          <a:custGeom>
            <a:avLst/>
            <a:gdLst/>
            <a:ahLst/>
            <a:cxnLst/>
            <a:rect l="0" t="0" r="0" b="0"/>
            <a:pathLst>
              <a:path w="21" h="27">
                <a:moveTo>
                  <a:pt x="10" y="26"/>
                </a:moveTo>
                <a:lnTo>
                  <a:pt x="17" y="0"/>
                </a:lnTo>
                <a:moveTo>
                  <a:pt x="10" y="26"/>
                </a:moveTo>
                <a:lnTo>
                  <a:pt x="3" y="0"/>
                </a:lnTo>
                <a:moveTo>
                  <a:pt x="10" y="26"/>
                </a:moveTo>
                <a:lnTo>
                  <a:pt x="17" y="0"/>
                </a:lnTo>
                <a:moveTo>
                  <a:pt x="10" y="26"/>
                </a:moveTo>
                <a:lnTo>
                  <a:pt x="3" y="0"/>
                </a:lnTo>
              </a:path>
            </a:pathLst>
          </a:custGeom>
          <a:noFill/>
          <a:ln w="4902" cap="flat">
            <a:round/>
            <a:solidFill>
              <a:srgbClr val="5F8926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415" name="picture 1415"/>
          <p:cNvPicPr>
            <a:picLocks noChangeAspect="1"/>
          </p:cNvPicPr>
          <p:nvPr/>
        </p:nvPicPr>
        <p:blipFill>
          <a:blip r:embed="rId99"/>
          <a:stretch>
            <a:fillRect/>
          </a:stretch>
        </p:blipFill>
        <p:spPr>
          <a:xfrm rot="21600000">
            <a:off x="554641" y="1275703"/>
            <a:ext cx="169389" cy="169402"/>
          </a:xfrm>
          <a:prstGeom prst="rect">
            <a:avLst/>
          </a:prstGeom>
        </p:spPr>
      </p:pic>
      <p:sp>
        <p:nvSpPr>
          <p:cNvPr id="1416" name="path"/>
          <p:cNvSpPr/>
          <p:nvPr/>
        </p:nvSpPr>
        <p:spPr>
          <a:xfrm>
            <a:off x="632627" y="1292662"/>
            <a:ext cx="9076" cy="17474"/>
          </a:xfrm>
          <a:custGeom>
            <a:avLst/>
            <a:gdLst/>
            <a:ahLst/>
            <a:cxnLst/>
            <a:rect l="0" t="0" r="0" b="0"/>
            <a:pathLst>
              <a:path w="14" h="27">
                <a:moveTo>
                  <a:pt x="10" y="0"/>
                </a:moveTo>
                <a:lnTo>
                  <a:pt x="3" y="26"/>
                </a:lnTo>
                <a:moveTo>
                  <a:pt x="10" y="0"/>
                </a:moveTo>
                <a:lnTo>
                  <a:pt x="3" y="26"/>
                </a:lnTo>
              </a:path>
            </a:pathLst>
          </a:custGeom>
          <a:noFill/>
          <a:ln w="4902" cap="flat">
            <a:round/>
            <a:solidFill>
              <a:srgbClr val="5F8926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417" name="picture 1417"/>
          <p:cNvPicPr>
            <a:picLocks noChangeAspect="1"/>
          </p:cNvPicPr>
          <p:nvPr/>
        </p:nvPicPr>
        <p:blipFill>
          <a:blip r:embed="rId100"/>
          <a:stretch>
            <a:fillRect/>
          </a:stretch>
        </p:blipFill>
        <p:spPr>
          <a:xfrm rot="21600000">
            <a:off x="554641" y="1275703"/>
            <a:ext cx="169389" cy="169402"/>
          </a:xfrm>
          <a:prstGeom prst="rect">
            <a:avLst/>
          </a:prstGeom>
        </p:spPr>
      </p:pic>
      <p:pic>
        <p:nvPicPr>
          <p:cNvPr id="1418" name="picture 1418"/>
          <p:cNvPicPr>
            <a:picLocks noChangeAspect="1"/>
          </p:cNvPicPr>
          <p:nvPr/>
        </p:nvPicPr>
        <p:blipFill>
          <a:blip r:embed="rId101"/>
          <a:stretch>
            <a:fillRect/>
          </a:stretch>
        </p:blipFill>
        <p:spPr>
          <a:xfrm rot="21600000">
            <a:off x="554641" y="1275703"/>
            <a:ext cx="169389" cy="169402"/>
          </a:xfrm>
          <a:prstGeom prst="rect">
            <a:avLst/>
          </a:prstGeom>
        </p:spPr>
      </p:pic>
      <p:pic>
        <p:nvPicPr>
          <p:cNvPr id="1419" name="picture 1419"/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 rot="21600000">
            <a:off x="1057909" y="940166"/>
            <a:ext cx="169389" cy="169402"/>
          </a:xfrm>
          <a:prstGeom prst="rect">
            <a:avLst/>
          </a:prstGeom>
        </p:spPr>
      </p:pic>
      <p:pic>
        <p:nvPicPr>
          <p:cNvPr id="1420" name="picture 1420"/>
          <p:cNvPicPr>
            <a:picLocks noChangeAspect="1"/>
          </p:cNvPicPr>
          <p:nvPr/>
        </p:nvPicPr>
        <p:blipFill>
          <a:blip r:embed="rId103"/>
          <a:stretch>
            <a:fillRect/>
          </a:stretch>
        </p:blipFill>
        <p:spPr>
          <a:xfrm rot="21600000">
            <a:off x="1057909" y="940166"/>
            <a:ext cx="169389" cy="169402"/>
          </a:xfrm>
          <a:prstGeom prst="rect">
            <a:avLst/>
          </a:prstGeom>
        </p:spPr>
      </p:pic>
      <p:pic>
        <p:nvPicPr>
          <p:cNvPr id="1421" name="picture 1421"/>
          <p:cNvPicPr>
            <a:picLocks noChangeAspect="1"/>
          </p:cNvPicPr>
          <p:nvPr/>
        </p:nvPicPr>
        <p:blipFill>
          <a:blip r:embed="rId104"/>
          <a:stretch>
            <a:fillRect/>
          </a:stretch>
        </p:blipFill>
        <p:spPr>
          <a:xfrm rot="21600000">
            <a:off x="1225664" y="772398"/>
            <a:ext cx="169389" cy="169402"/>
          </a:xfrm>
          <a:prstGeom prst="rect">
            <a:avLst/>
          </a:prstGeom>
        </p:spPr>
      </p:pic>
      <p:pic>
        <p:nvPicPr>
          <p:cNvPr id="1422" name="picture 1422"/>
          <p:cNvPicPr>
            <a:picLocks noChangeAspect="1"/>
          </p:cNvPicPr>
          <p:nvPr/>
        </p:nvPicPr>
        <p:blipFill>
          <a:blip r:embed="rId105"/>
          <a:stretch>
            <a:fillRect/>
          </a:stretch>
        </p:blipFill>
        <p:spPr>
          <a:xfrm rot="21600000">
            <a:off x="1057909" y="772398"/>
            <a:ext cx="169389" cy="169402"/>
          </a:xfrm>
          <a:prstGeom prst="rect">
            <a:avLst/>
          </a:prstGeom>
        </p:spPr>
      </p:pic>
      <p:pic>
        <p:nvPicPr>
          <p:cNvPr id="1423" name="picture 1423"/>
          <p:cNvPicPr>
            <a:picLocks noChangeAspect="1"/>
          </p:cNvPicPr>
          <p:nvPr/>
        </p:nvPicPr>
        <p:blipFill>
          <a:blip r:embed="rId106"/>
          <a:stretch>
            <a:fillRect/>
          </a:stretch>
        </p:blipFill>
        <p:spPr>
          <a:xfrm rot="21600000">
            <a:off x="554641" y="1443471"/>
            <a:ext cx="169389" cy="169402"/>
          </a:xfrm>
          <a:prstGeom prst="rect">
            <a:avLst/>
          </a:prstGeom>
        </p:spPr>
      </p:pic>
      <p:pic>
        <p:nvPicPr>
          <p:cNvPr id="1424" name="picture 1424"/>
          <p:cNvPicPr>
            <a:picLocks noChangeAspect="1"/>
          </p:cNvPicPr>
          <p:nvPr/>
        </p:nvPicPr>
        <p:blipFill>
          <a:blip r:embed="rId107"/>
          <a:stretch>
            <a:fillRect/>
          </a:stretch>
        </p:blipFill>
        <p:spPr>
          <a:xfrm rot="21600000">
            <a:off x="722397" y="1275703"/>
            <a:ext cx="169389" cy="169402"/>
          </a:xfrm>
          <a:prstGeom prst="rect">
            <a:avLst/>
          </a:prstGeom>
        </p:spPr>
      </p:pic>
      <p:pic>
        <p:nvPicPr>
          <p:cNvPr id="1425" name="picture 1425"/>
          <p:cNvPicPr>
            <a:picLocks noChangeAspect="1"/>
          </p:cNvPicPr>
          <p:nvPr/>
        </p:nvPicPr>
        <p:blipFill>
          <a:blip r:embed="rId108"/>
          <a:stretch>
            <a:fillRect/>
          </a:stretch>
        </p:blipFill>
        <p:spPr>
          <a:xfrm rot="21600000">
            <a:off x="890153" y="772398"/>
            <a:ext cx="169389" cy="169402"/>
          </a:xfrm>
          <a:prstGeom prst="rect">
            <a:avLst/>
          </a:prstGeom>
        </p:spPr>
      </p:pic>
      <p:pic>
        <p:nvPicPr>
          <p:cNvPr id="1426" name="picture 1426"/>
          <p:cNvPicPr>
            <a:picLocks noChangeAspect="1"/>
          </p:cNvPicPr>
          <p:nvPr/>
        </p:nvPicPr>
        <p:blipFill>
          <a:blip r:embed="rId109"/>
          <a:stretch>
            <a:fillRect/>
          </a:stretch>
        </p:blipFill>
        <p:spPr>
          <a:xfrm rot="21600000">
            <a:off x="3782757" y="772398"/>
            <a:ext cx="169389" cy="169402"/>
          </a:xfrm>
          <a:prstGeom prst="rect">
            <a:avLst/>
          </a:prstGeom>
        </p:spPr>
      </p:pic>
      <p:sp>
        <p:nvSpPr>
          <p:cNvPr id="1427" name="textbox 1427"/>
          <p:cNvSpPr/>
          <p:nvPr/>
        </p:nvSpPr>
        <p:spPr>
          <a:xfrm>
            <a:off x="3822497" y="828761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428" name="picture 1428"/>
          <p:cNvPicPr>
            <a:picLocks noChangeAspect="1"/>
          </p:cNvPicPr>
          <p:nvPr/>
        </p:nvPicPr>
        <p:blipFill>
          <a:blip r:embed="rId110"/>
          <a:stretch>
            <a:fillRect/>
          </a:stretch>
        </p:blipFill>
        <p:spPr>
          <a:xfrm rot="21600000">
            <a:off x="3782757" y="772398"/>
            <a:ext cx="169389" cy="169402"/>
          </a:xfrm>
          <a:prstGeom prst="rect">
            <a:avLst/>
          </a:prstGeom>
        </p:spPr>
      </p:pic>
      <p:sp>
        <p:nvSpPr>
          <p:cNvPr id="1429" name="textbox 1429"/>
          <p:cNvSpPr/>
          <p:nvPr/>
        </p:nvSpPr>
        <p:spPr>
          <a:xfrm>
            <a:off x="3822497" y="828761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430" name="picture 1430"/>
          <p:cNvPicPr>
            <a:picLocks noChangeAspect="1"/>
          </p:cNvPicPr>
          <p:nvPr/>
        </p:nvPicPr>
        <p:blipFill>
          <a:blip r:embed="rId111"/>
          <a:stretch>
            <a:fillRect/>
          </a:stretch>
        </p:blipFill>
        <p:spPr>
          <a:xfrm rot="21600000">
            <a:off x="3782757" y="772398"/>
            <a:ext cx="169389" cy="169402"/>
          </a:xfrm>
          <a:prstGeom prst="rect">
            <a:avLst/>
          </a:prstGeom>
        </p:spPr>
      </p:pic>
      <p:sp>
        <p:nvSpPr>
          <p:cNvPr id="1431" name="textbox 1431"/>
          <p:cNvSpPr/>
          <p:nvPr/>
        </p:nvSpPr>
        <p:spPr>
          <a:xfrm>
            <a:off x="3822497" y="828761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432" name="picture 1432"/>
          <p:cNvPicPr>
            <a:picLocks noChangeAspect="1"/>
          </p:cNvPicPr>
          <p:nvPr/>
        </p:nvPicPr>
        <p:blipFill>
          <a:blip r:embed="rId112"/>
          <a:stretch>
            <a:fillRect/>
          </a:stretch>
        </p:blipFill>
        <p:spPr>
          <a:xfrm rot="21600000">
            <a:off x="3782757" y="772398"/>
            <a:ext cx="169389" cy="169402"/>
          </a:xfrm>
          <a:prstGeom prst="rect">
            <a:avLst/>
          </a:prstGeom>
        </p:spPr>
      </p:pic>
      <p:sp>
        <p:nvSpPr>
          <p:cNvPr id="1433" name="textbox 1433"/>
          <p:cNvSpPr/>
          <p:nvPr/>
        </p:nvSpPr>
        <p:spPr>
          <a:xfrm>
            <a:off x="3822497" y="828761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434" name="picture 1434"/>
          <p:cNvPicPr>
            <a:picLocks noChangeAspect="1"/>
          </p:cNvPicPr>
          <p:nvPr/>
        </p:nvPicPr>
        <p:blipFill>
          <a:blip r:embed="rId113"/>
          <a:stretch>
            <a:fillRect/>
          </a:stretch>
        </p:blipFill>
        <p:spPr>
          <a:xfrm rot="21600000">
            <a:off x="3782757" y="772398"/>
            <a:ext cx="169389" cy="169402"/>
          </a:xfrm>
          <a:prstGeom prst="rect">
            <a:avLst/>
          </a:prstGeom>
        </p:spPr>
      </p:pic>
      <p:sp>
        <p:nvSpPr>
          <p:cNvPr id="1435" name="textbox 1435"/>
          <p:cNvSpPr/>
          <p:nvPr/>
        </p:nvSpPr>
        <p:spPr>
          <a:xfrm>
            <a:off x="3822497" y="828761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436" name="picture 1436"/>
          <p:cNvPicPr>
            <a:picLocks noChangeAspect="1"/>
          </p:cNvPicPr>
          <p:nvPr/>
        </p:nvPicPr>
        <p:blipFill>
          <a:blip r:embed="rId114"/>
          <a:stretch>
            <a:fillRect/>
          </a:stretch>
        </p:blipFill>
        <p:spPr>
          <a:xfrm rot="21600000">
            <a:off x="3782757" y="772398"/>
            <a:ext cx="169389" cy="169402"/>
          </a:xfrm>
          <a:prstGeom prst="rect">
            <a:avLst/>
          </a:prstGeom>
        </p:spPr>
      </p:pic>
      <p:pic>
        <p:nvPicPr>
          <p:cNvPr id="1437" name="picture 1437"/>
          <p:cNvPicPr>
            <a:picLocks noChangeAspect="1"/>
          </p:cNvPicPr>
          <p:nvPr/>
        </p:nvPicPr>
        <p:blipFill>
          <a:blip r:embed="rId115"/>
          <a:stretch>
            <a:fillRect/>
          </a:stretch>
        </p:blipFill>
        <p:spPr>
          <a:xfrm rot="21600000">
            <a:off x="3782757" y="1275704"/>
            <a:ext cx="169389" cy="169402"/>
          </a:xfrm>
          <a:prstGeom prst="rect">
            <a:avLst/>
          </a:prstGeom>
        </p:spPr>
      </p:pic>
      <p:sp>
        <p:nvSpPr>
          <p:cNvPr id="1438" name="textbox 1438"/>
          <p:cNvSpPr/>
          <p:nvPr/>
        </p:nvSpPr>
        <p:spPr>
          <a:xfrm>
            <a:off x="3812165" y="1332067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439" name="picture 1439"/>
          <p:cNvPicPr>
            <a:picLocks noChangeAspect="1"/>
          </p:cNvPicPr>
          <p:nvPr/>
        </p:nvPicPr>
        <p:blipFill>
          <a:blip r:embed="rId116"/>
          <a:stretch>
            <a:fillRect/>
          </a:stretch>
        </p:blipFill>
        <p:spPr>
          <a:xfrm rot="21600000">
            <a:off x="3782757" y="1275704"/>
            <a:ext cx="169389" cy="169402"/>
          </a:xfrm>
          <a:prstGeom prst="rect">
            <a:avLst/>
          </a:prstGeom>
        </p:spPr>
      </p:pic>
      <p:pic>
        <p:nvPicPr>
          <p:cNvPr id="1440" name="picture 1440"/>
          <p:cNvPicPr>
            <a:picLocks noChangeAspect="1"/>
          </p:cNvPicPr>
          <p:nvPr/>
        </p:nvPicPr>
        <p:blipFill>
          <a:blip r:embed="rId117"/>
          <a:stretch>
            <a:fillRect/>
          </a:stretch>
        </p:blipFill>
        <p:spPr>
          <a:xfrm rot="21600000">
            <a:off x="3782757" y="940167"/>
            <a:ext cx="169389" cy="169402"/>
          </a:xfrm>
          <a:prstGeom prst="rect">
            <a:avLst/>
          </a:prstGeom>
        </p:spPr>
      </p:pic>
      <p:sp>
        <p:nvSpPr>
          <p:cNvPr id="1441" name="textbox 1441"/>
          <p:cNvSpPr/>
          <p:nvPr/>
        </p:nvSpPr>
        <p:spPr>
          <a:xfrm>
            <a:off x="3822497" y="996530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442" name="picture 1442"/>
          <p:cNvPicPr>
            <a:picLocks noChangeAspect="1"/>
          </p:cNvPicPr>
          <p:nvPr/>
        </p:nvPicPr>
        <p:blipFill>
          <a:blip r:embed="rId118"/>
          <a:stretch>
            <a:fillRect/>
          </a:stretch>
        </p:blipFill>
        <p:spPr>
          <a:xfrm rot="21600000">
            <a:off x="3782757" y="940167"/>
            <a:ext cx="169389" cy="169402"/>
          </a:xfrm>
          <a:prstGeom prst="rect">
            <a:avLst/>
          </a:prstGeom>
        </p:spPr>
      </p:pic>
      <p:sp>
        <p:nvSpPr>
          <p:cNvPr id="1443" name="textbox 1443"/>
          <p:cNvSpPr/>
          <p:nvPr/>
        </p:nvSpPr>
        <p:spPr>
          <a:xfrm>
            <a:off x="3822497" y="996530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444" name="picture 1444"/>
          <p:cNvPicPr>
            <a:picLocks noChangeAspect="1"/>
          </p:cNvPicPr>
          <p:nvPr/>
        </p:nvPicPr>
        <p:blipFill>
          <a:blip r:embed="rId119"/>
          <a:stretch>
            <a:fillRect/>
          </a:stretch>
        </p:blipFill>
        <p:spPr>
          <a:xfrm rot="21600000">
            <a:off x="3782757" y="940167"/>
            <a:ext cx="169389" cy="169402"/>
          </a:xfrm>
          <a:prstGeom prst="rect">
            <a:avLst/>
          </a:prstGeom>
        </p:spPr>
      </p:pic>
      <p:sp>
        <p:nvSpPr>
          <p:cNvPr id="1445" name="textbox 1445"/>
          <p:cNvSpPr/>
          <p:nvPr/>
        </p:nvSpPr>
        <p:spPr>
          <a:xfrm>
            <a:off x="3822497" y="996530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446" name="picture 1446"/>
          <p:cNvPicPr>
            <a:picLocks noChangeAspect="1"/>
          </p:cNvPicPr>
          <p:nvPr/>
        </p:nvPicPr>
        <p:blipFill>
          <a:blip r:embed="rId120"/>
          <a:stretch>
            <a:fillRect/>
          </a:stretch>
        </p:blipFill>
        <p:spPr>
          <a:xfrm rot="21600000">
            <a:off x="3782757" y="940167"/>
            <a:ext cx="169389" cy="169402"/>
          </a:xfrm>
          <a:prstGeom prst="rect">
            <a:avLst/>
          </a:prstGeom>
        </p:spPr>
      </p:pic>
      <p:sp>
        <p:nvSpPr>
          <p:cNvPr id="1447" name="textbox 1447"/>
          <p:cNvSpPr/>
          <p:nvPr/>
        </p:nvSpPr>
        <p:spPr>
          <a:xfrm>
            <a:off x="3822497" y="996530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448" name="picture 1448"/>
          <p:cNvPicPr>
            <a:picLocks noChangeAspect="1"/>
          </p:cNvPicPr>
          <p:nvPr/>
        </p:nvPicPr>
        <p:blipFill>
          <a:blip r:embed="rId121"/>
          <a:stretch>
            <a:fillRect/>
          </a:stretch>
        </p:blipFill>
        <p:spPr>
          <a:xfrm rot="21600000">
            <a:off x="3782757" y="940167"/>
            <a:ext cx="169389" cy="169402"/>
          </a:xfrm>
          <a:prstGeom prst="rect">
            <a:avLst/>
          </a:prstGeom>
        </p:spPr>
      </p:pic>
      <p:pic>
        <p:nvPicPr>
          <p:cNvPr id="1449" name="picture 1449"/>
          <p:cNvPicPr>
            <a:picLocks noChangeAspect="1"/>
          </p:cNvPicPr>
          <p:nvPr/>
        </p:nvPicPr>
        <p:blipFill>
          <a:blip r:embed="rId122"/>
          <a:stretch>
            <a:fillRect/>
          </a:stretch>
        </p:blipFill>
        <p:spPr>
          <a:xfrm rot="21600000">
            <a:off x="2385257" y="1275704"/>
            <a:ext cx="169389" cy="169402"/>
          </a:xfrm>
          <a:prstGeom prst="rect">
            <a:avLst/>
          </a:prstGeom>
        </p:spPr>
      </p:pic>
      <p:sp>
        <p:nvSpPr>
          <p:cNvPr id="1450" name="path"/>
          <p:cNvSpPr/>
          <p:nvPr/>
        </p:nvSpPr>
        <p:spPr>
          <a:xfrm>
            <a:off x="2463243" y="1410673"/>
            <a:ext cx="13418" cy="17473"/>
          </a:xfrm>
          <a:custGeom>
            <a:avLst/>
            <a:gdLst/>
            <a:ahLst/>
            <a:cxnLst/>
            <a:rect l="0" t="0" r="0" b="0"/>
            <a:pathLst>
              <a:path w="21" h="27">
                <a:moveTo>
                  <a:pt x="10" y="26"/>
                </a:moveTo>
                <a:lnTo>
                  <a:pt x="17" y="0"/>
                </a:lnTo>
                <a:moveTo>
                  <a:pt x="10" y="26"/>
                </a:moveTo>
                <a:lnTo>
                  <a:pt x="3" y="0"/>
                </a:lnTo>
                <a:moveTo>
                  <a:pt x="10" y="26"/>
                </a:moveTo>
                <a:lnTo>
                  <a:pt x="17" y="0"/>
                </a:lnTo>
                <a:moveTo>
                  <a:pt x="10" y="26"/>
                </a:moveTo>
                <a:lnTo>
                  <a:pt x="3" y="0"/>
                </a:lnTo>
              </a:path>
            </a:pathLst>
          </a:custGeom>
          <a:noFill/>
          <a:ln w="4902" cap="flat">
            <a:round/>
            <a:solidFill>
              <a:srgbClr val="5F8926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451" name="picture 1451"/>
          <p:cNvPicPr>
            <a:picLocks noChangeAspect="1"/>
          </p:cNvPicPr>
          <p:nvPr/>
        </p:nvPicPr>
        <p:blipFill>
          <a:blip r:embed="rId123"/>
          <a:stretch>
            <a:fillRect/>
          </a:stretch>
        </p:blipFill>
        <p:spPr>
          <a:xfrm rot="21600000">
            <a:off x="2385257" y="1275704"/>
            <a:ext cx="169389" cy="169402"/>
          </a:xfrm>
          <a:prstGeom prst="rect">
            <a:avLst/>
          </a:prstGeom>
        </p:spPr>
      </p:pic>
      <p:sp>
        <p:nvSpPr>
          <p:cNvPr id="1452" name="path"/>
          <p:cNvSpPr/>
          <p:nvPr/>
        </p:nvSpPr>
        <p:spPr>
          <a:xfrm>
            <a:off x="2463243" y="1292663"/>
            <a:ext cx="9076" cy="17474"/>
          </a:xfrm>
          <a:custGeom>
            <a:avLst/>
            <a:gdLst/>
            <a:ahLst/>
            <a:cxnLst/>
            <a:rect l="0" t="0" r="0" b="0"/>
            <a:pathLst>
              <a:path w="14" h="27">
                <a:moveTo>
                  <a:pt x="10" y="0"/>
                </a:moveTo>
                <a:lnTo>
                  <a:pt x="3" y="26"/>
                </a:lnTo>
                <a:moveTo>
                  <a:pt x="10" y="0"/>
                </a:moveTo>
                <a:lnTo>
                  <a:pt x="3" y="26"/>
                </a:lnTo>
              </a:path>
            </a:pathLst>
          </a:custGeom>
          <a:noFill/>
          <a:ln w="4902" cap="flat">
            <a:round/>
            <a:solidFill>
              <a:srgbClr val="5F8926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453" name="picture 1453"/>
          <p:cNvPicPr>
            <a:picLocks noChangeAspect="1"/>
          </p:cNvPicPr>
          <p:nvPr/>
        </p:nvPicPr>
        <p:blipFill>
          <a:blip r:embed="rId124"/>
          <a:stretch>
            <a:fillRect/>
          </a:stretch>
        </p:blipFill>
        <p:spPr>
          <a:xfrm rot="21600000">
            <a:off x="2385257" y="1275704"/>
            <a:ext cx="169389" cy="169402"/>
          </a:xfrm>
          <a:prstGeom prst="rect">
            <a:avLst/>
          </a:prstGeom>
        </p:spPr>
      </p:pic>
      <p:pic>
        <p:nvPicPr>
          <p:cNvPr id="1454" name="picture 1454"/>
          <p:cNvPicPr>
            <a:picLocks noChangeAspect="1"/>
          </p:cNvPicPr>
          <p:nvPr/>
        </p:nvPicPr>
        <p:blipFill>
          <a:blip r:embed="rId125"/>
          <a:stretch>
            <a:fillRect/>
          </a:stretch>
        </p:blipFill>
        <p:spPr>
          <a:xfrm rot="21600000">
            <a:off x="2385257" y="1275704"/>
            <a:ext cx="169389" cy="169402"/>
          </a:xfrm>
          <a:prstGeom prst="rect">
            <a:avLst/>
          </a:prstGeom>
        </p:spPr>
      </p:pic>
      <p:pic>
        <p:nvPicPr>
          <p:cNvPr id="1455" name="picture 1455"/>
          <p:cNvPicPr>
            <a:picLocks noChangeAspect="1"/>
          </p:cNvPicPr>
          <p:nvPr/>
        </p:nvPicPr>
        <p:blipFill>
          <a:blip r:embed="rId126"/>
          <a:stretch>
            <a:fillRect/>
          </a:stretch>
        </p:blipFill>
        <p:spPr>
          <a:xfrm rot="21600000">
            <a:off x="2385257" y="1275704"/>
            <a:ext cx="169389" cy="169402"/>
          </a:xfrm>
          <a:prstGeom prst="rect">
            <a:avLst/>
          </a:prstGeom>
        </p:spPr>
      </p:pic>
      <p:pic>
        <p:nvPicPr>
          <p:cNvPr id="1456" name="picture 1456"/>
          <p:cNvPicPr>
            <a:picLocks noChangeAspect="1"/>
          </p:cNvPicPr>
          <p:nvPr/>
        </p:nvPicPr>
        <p:blipFill>
          <a:blip r:embed="rId127"/>
          <a:stretch>
            <a:fillRect/>
          </a:stretch>
        </p:blipFill>
        <p:spPr>
          <a:xfrm rot="21600000">
            <a:off x="2385257" y="1443472"/>
            <a:ext cx="169389" cy="169402"/>
          </a:xfrm>
          <a:prstGeom prst="rect">
            <a:avLst/>
          </a:prstGeom>
        </p:spPr>
      </p:pic>
      <p:pic>
        <p:nvPicPr>
          <p:cNvPr id="1457" name="picture 1457"/>
          <p:cNvPicPr>
            <a:picLocks noChangeAspect="1"/>
          </p:cNvPicPr>
          <p:nvPr/>
        </p:nvPicPr>
        <p:blipFill>
          <a:blip r:embed="rId128"/>
          <a:stretch>
            <a:fillRect/>
          </a:stretch>
        </p:blipFill>
        <p:spPr>
          <a:xfrm rot="21600000">
            <a:off x="2385257" y="772398"/>
            <a:ext cx="169389" cy="169402"/>
          </a:xfrm>
          <a:prstGeom prst="rect">
            <a:avLst/>
          </a:prstGeom>
        </p:spPr>
      </p:pic>
      <p:pic>
        <p:nvPicPr>
          <p:cNvPr id="1458" name="picture 1458"/>
          <p:cNvPicPr>
            <a:picLocks noChangeAspect="1"/>
          </p:cNvPicPr>
          <p:nvPr/>
        </p:nvPicPr>
        <p:blipFill>
          <a:blip r:embed="rId129"/>
          <a:stretch>
            <a:fillRect/>
          </a:stretch>
        </p:blipFill>
        <p:spPr>
          <a:xfrm rot="21600000">
            <a:off x="2385257" y="940167"/>
            <a:ext cx="169389" cy="169402"/>
          </a:xfrm>
          <a:prstGeom prst="rect">
            <a:avLst/>
          </a:prstGeom>
        </p:spPr>
      </p:pic>
      <p:pic>
        <p:nvPicPr>
          <p:cNvPr id="1459" name="picture 1459"/>
          <p:cNvPicPr>
            <a:picLocks noChangeAspect="1"/>
          </p:cNvPicPr>
          <p:nvPr/>
        </p:nvPicPr>
        <p:blipFill>
          <a:blip r:embed="rId130"/>
          <a:stretch>
            <a:fillRect/>
          </a:stretch>
        </p:blipFill>
        <p:spPr>
          <a:xfrm rot="21600000">
            <a:off x="3056280" y="772398"/>
            <a:ext cx="169389" cy="169402"/>
          </a:xfrm>
          <a:prstGeom prst="rect">
            <a:avLst/>
          </a:prstGeom>
        </p:spPr>
      </p:pic>
      <p:pic>
        <p:nvPicPr>
          <p:cNvPr id="1460" name="picture 1460"/>
          <p:cNvPicPr>
            <a:picLocks noChangeAspect="1"/>
          </p:cNvPicPr>
          <p:nvPr/>
        </p:nvPicPr>
        <p:blipFill>
          <a:blip r:embed="rId131"/>
          <a:stretch>
            <a:fillRect/>
          </a:stretch>
        </p:blipFill>
        <p:spPr>
          <a:xfrm rot="21600000">
            <a:off x="2385257" y="772398"/>
            <a:ext cx="169389" cy="169402"/>
          </a:xfrm>
          <a:prstGeom prst="rect">
            <a:avLst/>
          </a:prstGeom>
        </p:spPr>
      </p:pic>
      <p:pic>
        <p:nvPicPr>
          <p:cNvPr id="1461" name="picture 1461"/>
          <p:cNvPicPr>
            <a:picLocks noChangeAspect="1"/>
          </p:cNvPicPr>
          <p:nvPr/>
        </p:nvPicPr>
        <p:blipFill>
          <a:blip r:embed="rId132"/>
          <a:stretch>
            <a:fillRect/>
          </a:stretch>
        </p:blipFill>
        <p:spPr>
          <a:xfrm rot="21600000">
            <a:off x="2385257" y="940167"/>
            <a:ext cx="169389" cy="169402"/>
          </a:xfrm>
          <a:prstGeom prst="rect">
            <a:avLst/>
          </a:prstGeom>
        </p:spPr>
      </p:pic>
      <p:sp>
        <p:nvSpPr>
          <p:cNvPr id="1462" name="textbox 1462"/>
          <p:cNvSpPr/>
          <p:nvPr/>
        </p:nvSpPr>
        <p:spPr>
          <a:xfrm>
            <a:off x="3812165" y="1332067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463" name="picture 1463"/>
          <p:cNvPicPr>
            <a:picLocks noChangeAspect="1"/>
          </p:cNvPicPr>
          <p:nvPr/>
        </p:nvPicPr>
        <p:blipFill>
          <a:blip r:embed="rId133"/>
          <a:stretch>
            <a:fillRect/>
          </a:stretch>
        </p:blipFill>
        <p:spPr>
          <a:xfrm rot="21600000">
            <a:off x="3782757" y="1275704"/>
            <a:ext cx="169389" cy="169402"/>
          </a:xfrm>
          <a:prstGeom prst="rect">
            <a:avLst/>
          </a:prstGeom>
        </p:spPr>
      </p:pic>
      <p:sp>
        <p:nvSpPr>
          <p:cNvPr id="1464" name="textbox 1464"/>
          <p:cNvSpPr/>
          <p:nvPr/>
        </p:nvSpPr>
        <p:spPr>
          <a:xfrm>
            <a:off x="3812165" y="1332067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465" name="picture 1465"/>
          <p:cNvPicPr>
            <a:picLocks noChangeAspect="1"/>
          </p:cNvPicPr>
          <p:nvPr/>
        </p:nvPicPr>
        <p:blipFill>
          <a:blip r:embed="rId134"/>
          <a:stretch>
            <a:fillRect/>
          </a:stretch>
        </p:blipFill>
        <p:spPr>
          <a:xfrm rot="21600000">
            <a:off x="3782757" y="1275704"/>
            <a:ext cx="169389" cy="169402"/>
          </a:xfrm>
          <a:prstGeom prst="rect">
            <a:avLst/>
          </a:prstGeom>
        </p:spPr>
      </p:pic>
      <p:sp>
        <p:nvSpPr>
          <p:cNvPr id="1466" name="textbox 1466"/>
          <p:cNvSpPr/>
          <p:nvPr/>
        </p:nvSpPr>
        <p:spPr>
          <a:xfrm>
            <a:off x="3812165" y="1332067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467" name="picture 1467"/>
          <p:cNvPicPr>
            <a:picLocks noChangeAspect="1"/>
          </p:cNvPicPr>
          <p:nvPr/>
        </p:nvPicPr>
        <p:blipFill>
          <a:blip r:embed="rId135"/>
          <a:stretch>
            <a:fillRect/>
          </a:stretch>
        </p:blipFill>
        <p:spPr>
          <a:xfrm rot="21600000">
            <a:off x="3782757" y="1275704"/>
            <a:ext cx="169389" cy="169402"/>
          </a:xfrm>
          <a:prstGeom prst="rect">
            <a:avLst/>
          </a:prstGeom>
        </p:spPr>
      </p:pic>
      <p:pic>
        <p:nvPicPr>
          <p:cNvPr id="1468" name="picture 1468"/>
          <p:cNvPicPr>
            <a:picLocks noChangeAspect="1"/>
          </p:cNvPicPr>
          <p:nvPr/>
        </p:nvPicPr>
        <p:blipFill>
          <a:blip r:embed="rId136"/>
          <a:stretch>
            <a:fillRect/>
          </a:stretch>
        </p:blipFill>
        <p:spPr>
          <a:xfrm rot="21600000">
            <a:off x="2385257" y="940167"/>
            <a:ext cx="169389" cy="169402"/>
          </a:xfrm>
          <a:prstGeom prst="rect">
            <a:avLst/>
          </a:prstGeom>
        </p:spPr>
      </p:pic>
      <p:pic>
        <p:nvPicPr>
          <p:cNvPr id="1469" name="picture 1469"/>
          <p:cNvPicPr>
            <a:picLocks noChangeAspect="1"/>
          </p:cNvPicPr>
          <p:nvPr/>
        </p:nvPicPr>
        <p:blipFill>
          <a:blip r:embed="rId137"/>
          <a:stretch>
            <a:fillRect/>
          </a:stretch>
        </p:blipFill>
        <p:spPr>
          <a:xfrm rot="21600000">
            <a:off x="2385257" y="772398"/>
            <a:ext cx="169389" cy="169402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 rot="21600000">
            <a:off x="2454429" y="841576"/>
            <a:ext cx="31045" cy="251034"/>
            <a:chOff x="0" y="0"/>
            <a:chExt cx="31045" cy="251034"/>
          </a:xfrm>
        </p:grpSpPr>
        <p:sp>
          <p:nvSpPr>
            <p:cNvPr id="1470" name="path"/>
            <p:cNvSpPr/>
            <p:nvPr/>
          </p:nvSpPr>
          <p:spPr>
            <a:xfrm>
              <a:off x="8813" y="15524"/>
              <a:ext cx="13418" cy="235510"/>
            </a:xfrm>
            <a:custGeom>
              <a:avLst/>
              <a:gdLst/>
              <a:ahLst/>
              <a:cxnLst/>
              <a:rect l="0" t="0" r="0" b="0"/>
              <a:pathLst>
                <a:path w="21" h="370">
                  <a:moveTo>
                    <a:pt x="10" y="105"/>
                  </a:moveTo>
                  <a:lnTo>
                    <a:pt x="10" y="0"/>
                  </a:lnTo>
                  <a:moveTo>
                    <a:pt x="10" y="105"/>
                  </a:moveTo>
                  <a:lnTo>
                    <a:pt x="17" y="80"/>
                  </a:lnTo>
                  <a:moveTo>
                    <a:pt x="10" y="105"/>
                  </a:moveTo>
                  <a:lnTo>
                    <a:pt x="3" y="80"/>
                  </a:lnTo>
                  <a:moveTo>
                    <a:pt x="10" y="369"/>
                  </a:moveTo>
                  <a:lnTo>
                    <a:pt x="10" y="264"/>
                  </a:lnTo>
                  <a:moveTo>
                    <a:pt x="10" y="369"/>
                  </a:moveTo>
                  <a:lnTo>
                    <a:pt x="17" y="344"/>
                  </a:lnTo>
                  <a:moveTo>
                    <a:pt x="10" y="369"/>
                  </a:moveTo>
                  <a:lnTo>
                    <a:pt x="3" y="344"/>
                  </a:lnTo>
                </a:path>
              </a:pathLst>
            </a:custGeom>
            <a:noFill/>
            <a:ln w="4902" cap="flat">
              <a:round/>
              <a:solidFill>
                <a:srgbClr val="5F892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71" name="path"/>
            <p:cNvSpPr/>
            <p:nvPr/>
          </p:nvSpPr>
          <p:spPr>
            <a:xfrm>
              <a:off x="0" y="0"/>
              <a:ext cx="31045" cy="198816"/>
            </a:xfrm>
            <a:custGeom>
              <a:avLst/>
              <a:gdLst/>
              <a:ahLst/>
              <a:cxnLst/>
              <a:rect l="0" t="0" r="0" b="0"/>
              <a:pathLst>
                <a:path w="48" h="313">
                  <a:moveTo>
                    <a:pt x="45" y="24"/>
                  </a:moveTo>
                  <a:cubicBezTo>
                    <a:pt x="45" y="13"/>
                    <a:pt x="35" y="3"/>
                    <a:pt x="24" y="3"/>
                  </a:cubicBezTo>
                  <a:cubicBezTo>
                    <a:pt x="13" y="3"/>
                    <a:pt x="3" y="13"/>
                    <a:pt x="3" y="24"/>
                  </a:cubicBezTo>
                  <a:cubicBezTo>
                    <a:pt x="3" y="35"/>
                    <a:pt x="13" y="45"/>
                    <a:pt x="24" y="45"/>
                  </a:cubicBezTo>
                  <a:cubicBezTo>
                    <a:pt x="35" y="45"/>
                    <a:pt x="45" y="35"/>
                    <a:pt x="45" y="24"/>
                  </a:cubicBezTo>
                  <a:moveTo>
                    <a:pt x="45" y="288"/>
                  </a:moveTo>
                  <a:cubicBezTo>
                    <a:pt x="45" y="277"/>
                    <a:pt x="35" y="268"/>
                    <a:pt x="24" y="268"/>
                  </a:cubicBezTo>
                  <a:cubicBezTo>
                    <a:pt x="13" y="268"/>
                    <a:pt x="3" y="277"/>
                    <a:pt x="3" y="288"/>
                  </a:cubicBezTo>
                  <a:cubicBezTo>
                    <a:pt x="3" y="300"/>
                    <a:pt x="13" y="309"/>
                    <a:pt x="24" y="309"/>
                  </a:cubicBezTo>
                  <a:cubicBezTo>
                    <a:pt x="35" y="309"/>
                    <a:pt x="45" y="300"/>
                    <a:pt x="45" y="288"/>
                  </a:cubicBezTo>
                  <a:moveTo>
                    <a:pt x="45" y="24"/>
                  </a:moveTo>
                  <a:cubicBezTo>
                    <a:pt x="45" y="13"/>
                    <a:pt x="35" y="3"/>
                    <a:pt x="24" y="3"/>
                  </a:cubicBezTo>
                  <a:cubicBezTo>
                    <a:pt x="13" y="3"/>
                    <a:pt x="3" y="13"/>
                    <a:pt x="3" y="24"/>
                  </a:cubicBezTo>
                  <a:cubicBezTo>
                    <a:pt x="3" y="35"/>
                    <a:pt x="13" y="45"/>
                    <a:pt x="24" y="45"/>
                  </a:cubicBezTo>
                  <a:cubicBezTo>
                    <a:pt x="35" y="45"/>
                    <a:pt x="45" y="35"/>
                    <a:pt x="45" y="24"/>
                  </a:cubicBezTo>
                </a:path>
              </a:pathLst>
            </a:custGeom>
            <a:noFill/>
            <a:ln w="4902" cap="flat">
              <a:miter lim="1000000"/>
              <a:solidFill>
                <a:srgbClr val="5F892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72" name="path"/>
            <p:cNvSpPr/>
            <p:nvPr/>
          </p:nvSpPr>
          <p:spPr>
            <a:xfrm>
              <a:off x="8813" y="115550"/>
              <a:ext cx="13418" cy="67741"/>
            </a:xfrm>
            <a:custGeom>
              <a:avLst/>
              <a:gdLst/>
              <a:ahLst/>
              <a:cxnLst/>
              <a:rect l="0" t="0" r="0" b="0"/>
              <a:pathLst>
                <a:path w="21" h="106">
                  <a:moveTo>
                    <a:pt x="10" y="0"/>
                  </a:moveTo>
                  <a:lnTo>
                    <a:pt x="10" y="106"/>
                  </a:lnTo>
                  <a:moveTo>
                    <a:pt x="10" y="0"/>
                  </a:moveTo>
                  <a:lnTo>
                    <a:pt x="3" y="26"/>
                  </a:lnTo>
                  <a:moveTo>
                    <a:pt x="10" y="0"/>
                  </a:moveTo>
                  <a:lnTo>
                    <a:pt x="17" y="26"/>
                  </a:lnTo>
                </a:path>
              </a:pathLst>
            </a:custGeom>
            <a:noFill/>
            <a:ln w="4902" cap="flat">
              <a:round/>
              <a:solidFill>
                <a:srgbClr val="5F892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73" name="path"/>
            <p:cNvSpPr/>
            <p:nvPr/>
          </p:nvSpPr>
          <p:spPr>
            <a:xfrm>
              <a:off x="0" y="0"/>
              <a:ext cx="31045" cy="198816"/>
            </a:xfrm>
            <a:custGeom>
              <a:avLst/>
              <a:gdLst/>
              <a:ahLst/>
              <a:cxnLst/>
              <a:rect l="0" t="0" r="0" b="0"/>
              <a:pathLst>
                <a:path w="48" h="313">
                  <a:moveTo>
                    <a:pt x="45" y="24"/>
                  </a:moveTo>
                  <a:cubicBezTo>
                    <a:pt x="45" y="13"/>
                    <a:pt x="35" y="3"/>
                    <a:pt x="24" y="3"/>
                  </a:cubicBezTo>
                  <a:cubicBezTo>
                    <a:pt x="13" y="3"/>
                    <a:pt x="3" y="13"/>
                    <a:pt x="3" y="24"/>
                  </a:cubicBezTo>
                  <a:cubicBezTo>
                    <a:pt x="3" y="35"/>
                    <a:pt x="13" y="45"/>
                    <a:pt x="24" y="45"/>
                  </a:cubicBezTo>
                  <a:cubicBezTo>
                    <a:pt x="35" y="45"/>
                    <a:pt x="45" y="35"/>
                    <a:pt x="45" y="24"/>
                  </a:cubicBezTo>
                  <a:moveTo>
                    <a:pt x="45" y="288"/>
                  </a:moveTo>
                  <a:cubicBezTo>
                    <a:pt x="45" y="277"/>
                    <a:pt x="35" y="268"/>
                    <a:pt x="24" y="268"/>
                  </a:cubicBezTo>
                  <a:cubicBezTo>
                    <a:pt x="13" y="268"/>
                    <a:pt x="3" y="277"/>
                    <a:pt x="3" y="288"/>
                  </a:cubicBezTo>
                  <a:cubicBezTo>
                    <a:pt x="3" y="300"/>
                    <a:pt x="13" y="309"/>
                    <a:pt x="24" y="309"/>
                  </a:cubicBezTo>
                  <a:cubicBezTo>
                    <a:pt x="35" y="309"/>
                    <a:pt x="45" y="300"/>
                    <a:pt x="45" y="288"/>
                  </a:cubicBezTo>
                  <a:moveTo>
                    <a:pt x="45" y="24"/>
                  </a:moveTo>
                  <a:cubicBezTo>
                    <a:pt x="45" y="13"/>
                    <a:pt x="35" y="3"/>
                    <a:pt x="24" y="3"/>
                  </a:cubicBezTo>
                  <a:cubicBezTo>
                    <a:pt x="13" y="3"/>
                    <a:pt x="3" y="13"/>
                    <a:pt x="3" y="24"/>
                  </a:cubicBezTo>
                  <a:cubicBezTo>
                    <a:pt x="3" y="35"/>
                    <a:pt x="13" y="45"/>
                    <a:pt x="24" y="45"/>
                  </a:cubicBezTo>
                  <a:cubicBezTo>
                    <a:pt x="35" y="45"/>
                    <a:pt x="45" y="35"/>
                    <a:pt x="45" y="24"/>
                  </a:cubicBezTo>
                </a:path>
              </a:pathLst>
            </a:custGeom>
            <a:noFill/>
            <a:ln w="4902" cap="flat">
              <a:miter lim="1000000"/>
              <a:solidFill>
                <a:srgbClr val="5F892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74" name="path"/>
            <p:cNvSpPr/>
            <p:nvPr/>
          </p:nvSpPr>
          <p:spPr>
            <a:xfrm>
              <a:off x="8813" y="115550"/>
              <a:ext cx="13418" cy="67741"/>
            </a:xfrm>
            <a:custGeom>
              <a:avLst/>
              <a:gdLst/>
              <a:ahLst/>
              <a:cxnLst/>
              <a:rect l="0" t="0" r="0" b="0"/>
              <a:pathLst>
                <a:path w="21" h="106">
                  <a:moveTo>
                    <a:pt x="10" y="0"/>
                  </a:moveTo>
                  <a:lnTo>
                    <a:pt x="10" y="106"/>
                  </a:lnTo>
                  <a:moveTo>
                    <a:pt x="10" y="0"/>
                  </a:moveTo>
                  <a:lnTo>
                    <a:pt x="3" y="26"/>
                  </a:lnTo>
                  <a:moveTo>
                    <a:pt x="10" y="0"/>
                  </a:moveTo>
                  <a:lnTo>
                    <a:pt x="17" y="26"/>
                  </a:lnTo>
                </a:path>
              </a:pathLst>
            </a:custGeom>
            <a:noFill/>
            <a:ln w="4902" cap="flat">
              <a:round/>
              <a:solidFill>
                <a:srgbClr val="5F892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475" name="picture 1475"/>
          <p:cNvPicPr>
            <a:picLocks noChangeAspect="1"/>
          </p:cNvPicPr>
          <p:nvPr/>
        </p:nvPicPr>
        <p:blipFill>
          <a:blip r:embed="rId138"/>
          <a:stretch>
            <a:fillRect/>
          </a:stretch>
        </p:blipFill>
        <p:spPr>
          <a:xfrm rot="21600000">
            <a:off x="2385257" y="772398"/>
            <a:ext cx="169389" cy="169402"/>
          </a:xfrm>
          <a:prstGeom prst="rect">
            <a:avLst/>
          </a:prstGeom>
        </p:spPr>
      </p:pic>
      <p:pic>
        <p:nvPicPr>
          <p:cNvPr id="1476" name="picture 1476"/>
          <p:cNvPicPr>
            <a:picLocks noChangeAspect="1"/>
          </p:cNvPicPr>
          <p:nvPr/>
        </p:nvPicPr>
        <p:blipFill>
          <a:blip r:embed="rId139"/>
          <a:stretch>
            <a:fillRect/>
          </a:stretch>
        </p:blipFill>
        <p:spPr>
          <a:xfrm rot="21600000">
            <a:off x="2385257" y="940167"/>
            <a:ext cx="169389" cy="169402"/>
          </a:xfrm>
          <a:prstGeom prst="rect">
            <a:avLst/>
          </a:prstGeom>
        </p:spPr>
      </p:pic>
      <p:pic>
        <p:nvPicPr>
          <p:cNvPr id="1477" name="picture 1477"/>
          <p:cNvPicPr>
            <a:picLocks noChangeAspect="1"/>
          </p:cNvPicPr>
          <p:nvPr/>
        </p:nvPicPr>
        <p:blipFill>
          <a:blip r:embed="rId140"/>
          <a:stretch>
            <a:fillRect/>
          </a:stretch>
        </p:blipFill>
        <p:spPr>
          <a:xfrm rot="21600000">
            <a:off x="2385257" y="772398"/>
            <a:ext cx="169389" cy="169402"/>
          </a:xfrm>
          <a:prstGeom prst="rect">
            <a:avLst/>
          </a:prstGeom>
        </p:spPr>
      </p:pic>
      <p:pic>
        <p:nvPicPr>
          <p:cNvPr id="1478" name="picture 1478"/>
          <p:cNvPicPr>
            <a:picLocks noChangeAspect="1"/>
          </p:cNvPicPr>
          <p:nvPr/>
        </p:nvPicPr>
        <p:blipFill>
          <a:blip r:embed="rId141"/>
          <a:stretch>
            <a:fillRect/>
          </a:stretch>
        </p:blipFill>
        <p:spPr>
          <a:xfrm rot="21600000">
            <a:off x="2385257" y="940167"/>
            <a:ext cx="169389" cy="169402"/>
          </a:xfrm>
          <a:prstGeom prst="rect">
            <a:avLst/>
          </a:prstGeom>
        </p:spPr>
      </p:pic>
      <p:pic>
        <p:nvPicPr>
          <p:cNvPr id="1479" name="picture 1479"/>
          <p:cNvPicPr>
            <a:picLocks noChangeAspect="1"/>
          </p:cNvPicPr>
          <p:nvPr/>
        </p:nvPicPr>
        <p:blipFill>
          <a:blip r:embed="rId142"/>
          <a:stretch>
            <a:fillRect/>
          </a:stretch>
        </p:blipFill>
        <p:spPr>
          <a:xfrm rot="21600000">
            <a:off x="554641" y="1107935"/>
            <a:ext cx="169389" cy="169402"/>
          </a:xfrm>
          <a:prstGeom prst="rect">
            <a:avLst/>
          </a:prstGeom>
        </p:spPr>
      </p:pic>
      <p:sp>
        <p:nvSpPr>
          <p:cNvPr id="1480" name="rect"/>
          <p:cNvSpPr/>
          <p:nvPr/>
        </p:nvSpPr>
        <p:spPr>
          <a:xfrm>
            <a:off x="632627" y="1242904"/>
            <a:ext cx="9076" cy="17473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481" name="picture 1481"/>
          <p:cNvPicPr>
            <a:picLocks noChangeAspect="1"/>
          </p:cNvPicPr>
          <p:nvPr/>
        </p:nvPicPr>
        <p:blipFill>
          <a:blip r:embed="rId143"/>
          <a:stretch>
            <a:fillRect/>
          </a:stretch>
        </p:blipFill>
        <p:spPr>
          <a:xfrm rot="21600000">
            <a:off x="554641" y="1107935"/>
            <a:ext cx="169389" cy="169402"/>
          </a:xfrm>
          <a:prstGeom prst="rect">
            <a:avLst/>
          </a:prstGeom>
        </p:spPr>
      </p:pic>
      <p:sp>
        <p:nvSpPr>
          <p:cNvPr id="1482" name="path"/>
          <p:cNvSpPr/>
          <p:nvPr/>
        </p:nvSpPr>
        <p:spPr>
          <a:xfrm>
            <a:off x="632627" y="1124894"/>
            <a:ext cx="13418" cy="17474"/>
          </a:xfrm>
          <a:custGeom>
            <a:avLst/>
            <a:gdLst/>
            <a:ahLst/>
            <a:cxnLst/>
            <a:rect l="0" t="0" r="0" b="0"/>
            <a:pathLst>
              <a:path w="21" h="27">
                <a:moveTo>
                  <a:pt x="10" y="0"/>
                </a:moveTo>
                <a:lnTo>
                  <a:pt x="3" y="26"/>
                </a:lnTo>
                <a:moveTo>
                  <a:pt x="10" y="0"/>
                </a:moveTo>
                <a:lnTo>
                  <a:pt x="17" y="26"/>
                </a:lnTo>
              </a:path>
            </a:pathLst>
          </a:custGeom>
          <a:noFill/>
          <a:ln w="4902" cap="flat">
            <a:round/>
            <a:solidFill>
              <a:srgbClr val="5F8926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483" name="picture 1483"/>
          <p:cNvPicPr>
            <a:picLocks noChangeAspect="1"/>
          </p:cNvPicPr>
          <p:nvPr/>
        </p:nvPicPr>
        <p:blipFill>
          <a:blip r:embed="rId144"/>
          <a:stretch>
            <a:fillRect/>
          </a:stretch>
        </p:blipFill>
        <p:spPr>
          <a:xfrm rot="21600000">
            <a:off x="554641" y="1107935"/>
            <a:ext cx="169389" cy="169402"/>
          </a:xfrm>
          <a:prstGeom prst="rect">
            <a:avLst/>
          </a:prstGeom>
        </p:spPr>
      </p:pic>
      <p:sp>
        <p:nvSpPr>
          <p:cNvPr id="1484" name="rect"/>
          <p:cNvSpPr/>
          <p:nvPr/>
        </p:nvSpPr>
        <p:spPr>
          <a:xfrm>
            <a:off x="623813" y="1177112"/>
            <a:ext cx="31045" cy="3104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485" name="picture 1485"/>
          <p:cNvPicPr>
            <a:picLocks noChangeAspect="1"/>
          </p:cNvPicPr>
          <p:nvPr/>
        </p:nvPicPr>
        <p:blipFill>
          <a:blip r:embed="rId145"/>
          <a:stretch>
            <a:fillRect/>
          </a:stretch>
        </p:blipFill>
        <p:spPr>
          <a:xfrm rot="21600000">
            <a:off x="554641" y="1107935"/>
            <a:ext cx="169389" cy="169402"/>
          </a:xfrm>
          <a:prstGeom prst="rect">
            <a:avLst/>
          </a:prstGeom>
        </p:spPr>
      </p:pic>
      <p:pic>
        <p:nvPicPr>
          <p:cNvPr id="1486" name="picture 1486"/>
          <p:cNvPicPr>
            <a:picLocks noChangeAspect="1"/>
          </p:cNvPicPr>
          <p:nvPr/>
        </p:nvPicPr>
        <p:blipFill>
          <a:blip r:embed="rId146"/>
          <a:stretch>
            <a:fillRect/>
          </a:stretch>
        </p:blipFill>
        <p:spPr>
          <a:xfrm rot="21600000">
            <a:off x="2385257" y="1107936"/>
            <a:ext cx="169389" cy="169402"/>
          </a:xfrm>
          <a:prstGeom prst="rect">
            <a:avLst/>
          </a:prstGeom>
        </p:spPr>
      </p:pic>
      <p:sp>
        <p:nvSpPr>
          <p:cNvPr id="1487" name="path"/>
          <p:cNvSpPr/>
          <p:nvPr/>
        </p:nvSpPr>
        <p:spPr>
          <a:xfrm>
            <a:off x="2463243" y="1242905"/>
            <a:ext cx="9076" cy="17473"/>
          </a:xfrm>
          <a:custGeom>
            <a:avLst/>
            <a:gdLst/>
            <a:ahLst/>
            <a:cxnLst/>
            <a:rect l="0" t="0" r="0" b="0"/>
            <a:pathLst>
              <a:path w="14" h="27">
                <a:moveTo>
                  <a:pt x="10" y="26"/>
                </a:moveTo>
                <a:lnTo>
                  <a:pt x="3" y="0"/>
                </a:lnTo>
                <a:moveTo>
                  <a:pt x="10" y="26"/>
                </a:moveTo>
                <a:lnTo>
                  <a:pt x="3" y="0"/>
                </a:lnTo>
              </a:path>
            </a:pathLst>
          </a:custGeom>
          <a:noFill/>
          <a:ln w="4902" cap="flat">
            <a:round/>
            <a:solidFill>
              <a:srgbClr val="5F8926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488" name="picture 1488"/>
          <p:cNvPicPr>
            <a:picLocks noChangeAspect="1"/>
          </p:cNvPicPr>
          <p:nvPr/>
        </p:nvPicPr>
        <p:blipFill>
          <a:blip r:embed="rId147"/>
          <a:stretch>
            <a:fillRect/>
          </a:stretch>
        </p:blipFill>
        <p:spPr>
          <a:xfrm rot="21600000">
            <a:off x="2385257" y="1107936"/>
            <a:ext cx="169389" cy="169402"/>
          </a:xfrm>
          <a:prstGeom prst="rect">
            <a:avLst/>
          </a:prstGeom>
        </p:spPr>
      </p:pic>
      <p:sp>
        <p:nvSpPr>
          <p:cNvPr id="1489" name="path"/>
          <p:cNvSpPr/>
          <p:nvPr/>
        </p:nvSpPr>
        <p:spPr>
          <a:xfrm>
            <a:off x="2463243" y="1124895"/>
            <a:ext cx="13418" cy="17474"/>
          </a:xfrm>
          <a:custGeom>
            <a:avLst/>
            <a:gdLst/>
            <a:ahLst/>
            <a:cxnLst/>
            <a:rect l="0" t="0" r="0" b="0"/>
            <a:pathLst>
              <a:path w="21" h="27">
                <a:moveTo>
                  <a:pt x="10" y="0"/>
                </a:moveTo>
                <a:lnTo>
                  <a:pt x="3" y="26"/>
                </a:lnTo>
                <a:moveTo>
                  <a:pt x="10" y="0"/>
                </a:moveTo>
                <a:lnTo>
                  <a:pt x="17" y="26"/>
                </a:lnTo>
              </a:path>
            </a:pathLst>
          </a:custGeom>
          <a:noFill/>
          <a:ln w="4902" cap="flat">
            <a:round/>
            <a:solidFill>
              <a:srgbClr val="5F8926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490" name="picture 1490"/>
          <p:cNvPicPr>
            <a:picLocks noChangeAspect="1"/>
          </p:cNvPicPr>
          <p:nvPr/>
        </p:nvPicPr>
        <p:blipFill>
          <a:blip r:embed="rId148"/>
          <a:stretch>
            <a:fillRect/>
          </a:stretch>
        </p:blipFill>
        <p:spPr>
          <a:xfrm rot="21600000">
            <a:off x="2385257" y="1107936"/>
            <a:ext cx="169389" cy="169402"/>
          </a:xfrm>
          <a:prstGeom prst="rect">
            <a:avLst/>
          </a:prstGeom>
        </p:spPr>
      </p:pic>
      <p:sp>
        <p:nvSpPr>
          <p:cNvPr id="1491" name="rect"/>
          <p:cNvSpPr/>
          <p:nvPr/>
        </p:nvSpPr>
        <p:spPr>
          <a:xfrm>
            <a:off x="2454429" y="1177113"/>
            <a:ext cx="31045" cy="3104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492" name="picture 1492"/>
          <p:cNvPicPr>
            <a:picLocks noChangeAspect="1"/>
          </p:cNvPicPr>
          <p:nvPr/>
        </p:nvPicPr>
        <p:blipFill>
          <a:blip r:embed="rId149"/>
          <a:stretch>
            <a:fillRect/>
          </a:stretch>
        </p:blipFill>
        <p:spPr>
          <a:xfrm rot="21600000">
            <a:off x="2385257" y="1107936"/>
            <a:ext cx="169389" cy="169402"/>
          </a:xfrm>
          <a:prstGeom prst="rect">
            <a:avLst/>
          </a:prstGeom>
        </p:spPr>
      </p:pic>
      <p:sp>
        <p:nvSpPr>
          <p:cNvPr id="1493" name="rect"/>
          <p:cNvSpPr/>
          <p:nvPr/>
        </p:nvSpPr>
        <p:spPr>
          <a:xfrm>
            <a:off x="2454429" y="1177113"/>
            <a:ext cx="31045" cy="3104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494" name="picture 1494"/>
          <p:cNvPicPr>
            <a:picLocks noChangeAspect="1"/>
          </p:cNvPicPr>
          <p:nvPr/>
        </p:nvPicPr>
        <p:blipFill>
          <a:blip r:embed="rId150"/>
          <a:stretch>
            <a:fillRect/>
          </a:stretch>
        </p:blipFill>
        <p:spPr>
          <a:xfrm rot="21600000">
            <a:off x="2385257" y="1107936"/>
            <a:ext cx="169389" cy="169402"/>
          </a:xfrm>
          <a:prstGeom prst="rect">
            <a:avLst/>
          </a:prstGeom>
        </p:spPr>
      </p:pic>
      <p:pic>
        <p:nvPicPr>
          <p:cNvPr id="1495" name="picture 1495"/>
          <p:cNvPicPr>
            <a:picLocks noChangeAspect="1"/>
          </p:cNvPicPr>
          <p:nvPr/>
        </p:nvPicPr>
        <p:blipFill>
          <a:blip r:embed="rId151"/>
          <a:stretch>
            <a:fillRect/>
          </a:stretch>
        </p:blipFill>
        <p:spPr>
          <a:xfrm rot="21600000">
            <a:off x="3951330" y="1276521"/>
            <a:ext cx="167756" cy="167768"/>
          </a:xfrm>
          <a:prstGeom prst="rect">
            <a:avLst/>
          </a:prstGeom>
        </p:spPr>
      </p:pic>
      <p:pic>
        <p:nvPicPr>
          <p:cNvPr id="1496" name="picture 1496"/>
          <p:cNvPicPr>
            <a:picLocks noChangeAspect="1"/>
          </p:cNvPicPr>
          <p:nvPr/>
        </p:nvPicPr>
        <p:blipFill>
          <a:blip r:embed="rId152"/>
          <a:stretch>
            <a:fillRect/>
          </a:stretch>
        </p:blipFill>
        <p:spPr>
          <a:xfrm rot="21600000">
            <a:off x="3951330" y="940984"/>
            <a:ext cx="167756" cy="167768"/>
          </a:xfrm>
          <a:prstGeom prst="rect">
            <a:avLst/>
          </a:prstGeom>
        </p:spPr>
      </p:pic>
      <p:sp>
        <p:nvSpPr>
          <p:cNvPr id="1497" name="textbox 1497"/>
          <p:cNvSpPr/>
          <p:nvPr/>
        </p:nvSpPr>
        <p:spPr>
          <a:xfrm>
            <a:off x="3990252" y="996530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498" name="picture 1498"/>
          <p:cNvPicPr>
            <a:picLocks noChangeAspect="1"/>
          </p:cNvPicPr>
          <p:nvPr/>
        </p:nvPicPr>
        <p:blipFill>
          <a:blip r:embed="rId153"/>
          <a:stretch>
            <a:fillRect/>
          </a:stretch>
        </p:blipFill>
        <p:spPr>
          <a:xfrm rot="21600000">
            <a:off x="3951330" y="940984"/>
            <a:ext cx="167756" cy="167768"/>
          </a:xfrm>
          <a:prstGeom prst="rect">
            <a:avLst/>
          </a:prstGeom>
        </p:spPr>
      </p:pic>
      <p:sp>
        <p:nvSpPr>
          <p:cNvPr id="1499" name="textbox 1499"/>
          <p:cNvSpPr/>
          <p:nvPr/>
        </p:nvSpPr>
        <p:spPr>
          <a:xfrm>
            <a:off x="3990252" y="996530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00" name="picture 1500"/>
          <p:cNvPicPr>
            <a:picLocks noChangeAspect="1"/>
          </p:cNvPicPr>
          <p:nvPr/>
        </p:nvPicPr>
        <p:blipFill>
          <a:blip r:embed="rId154"/>
          <a:stretch>
            <a:fillRect/>
          </a:stretch>
        </p:blipFill>
        <p:spPr>
          <a:xfrm rot="21600000">
            <a:off x="3951330" y="940984"/>
            <a:ext cx="167756" cy="167768"/>
          </a:xfrm>
          <a:prstGeom prst="rect">
            <a:avLst/>
          </a:prstGeom>
        </p:spPr>
      </p:pic>
      <p:sp>
        <p:nvSpPr>
          <p:cNvPr id="1501" name="textbox 1501"/>
          <p:cNvSpPr/>
          <p:nvPr/>
        </p:nvSpPr>
        <p:spPr>
          <a:xfrm>
            <a:off x="3990252" y="996530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02" name="picture 1502"/>
          <p:cNvPicPr>
            <a:picLocks noChangeAspect="1"/>
          </p:cNvPicPr>
          <p:nvPr/>
        </p:nvPicPr>
        <p:blipFill>
          <a:blip r:embed="rId155"/>
          <a:stretch>
            <a:fillRect/>
          </a:stretch>
        </p:blipFill>
        <p:spPr>
          <a:xfrm rot="21600000">
            <a:off x="3951330" y="940984"/>
            <a:ext cx="167756" cy="167768"/>
          </a:xfrm>
          <a:prstGeom prst="rect">
            <a:avLst/>
          </a:prstGeom>
        </p:spPr>
      </p:pic>
      <p:sp>
        <p:nvSpPr>
          <p:cNvPr id="1503" name="textbox 1503"/>
          <p:cNvSpPr/>
          <p:nvPr/>
        </p:nvSpPr>
        <p:spPr>
          <a:xfrm>
            <a:off x="3990252" y="133206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04" name="picture 1504"/>
          <p:cNvPicPr>
            <a:picLocks noChangeAspect="1"/>
          </p:cNvPicPr>
          <p:nvPr/>
        </p:nvPicPr>
        <p:blipFill>
          <a:blip r:embed="rId156"/>
          <a:stretch>
            <a:fillRect/>
          </a:stretch>
        </p:blipFill>
        <p:spPr>
          <a:xfrm rot="21600000">
            <a:off x="3951330" y="1276521"/>
            <a:ext cx="167756" cy="167768"/>
          </a:xfrm>
          <a:prstGeom prst="rect">
            <a:avLst/>
          </a:prstGeom>
        </p:spPr>
      </p:pic>
      <p:sp>
        <p:nvSpPr>
          <p:cNvPr id="1505" name="textbox 1505"/>
          <p:cNvSpPr/>
          <p:nvPr/>
        </p:nvSpPr>
        <p:spPr>
          <a:xfrm>
            <a:off x="3990252" y="133206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06" name="picture 1506"/>
          <p:cNvPicPr>
            <a:picLocks noChangeAspect="1"/>
          </p:cNvPicPr>
          <p:nvPr/>
        </p:nvPicPr>
        <p:blipFill>
          <a:blip r:embed="rId157"/>
          <a:stretch>
            <a:fillRect/>
          </a:stretch>
        </p:blipFill>
        <p:spPr>
          <a:xfrm rot="21600000">
            <a:off x="3951330" y="1276521"/>
            <a:ext cx="167756" cy="167768"/>
          </a:xfrm>
          <a:prstGeom prst="rect">
            <a:avLst/>
          </a:prstGeom>
        </p:spPr>
      </p:pic>
      <p:sp>
        <p:nvSpPr>
          <p:cNvPr id="1507" name="textbox 1507"/>
          <p:cNvSpPr/>
          <p:nvPr/>
        </p:nvSpPr>
        <p:spPr>
          <a:xfrm>
            <a:off x="3990497" y="1332067"/>
            <a:ext cx="91439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pic>
        <p:nvPicPr>
          <p:cNvPr id="1508" name="picture 1508"/>
          <p:cNvPicPr>
            <a:picLocks noChangeAspect="1"/>
          </p:cNvPicPr>
          <p:nvPr/>
        </p:nvPicPr>
        <p:blipFill>
          <a:blip r:embed="rId158"/>
          <a:stretch>
            <a:fillRect/>
          </a:stretch>
        </p:blipFill>
        <p:spPr>
          <a:xfrm rot="21600000">
            <a:off x="3951330" y="1276521"/>
            <a:ext cx="167756" cy="167768"/>
          </a:xfrm>
          <a:prstGeom prst="rect">
            <a:avLst/>
          </a:prstGeom>
        </p:spPr>
      </p:pic>
      <p:sp>
        <p:nvSpPr>
          <p:cNvPr id="1509" name="textbox 1509"/>
          <p:cNvSpPr/>
          <p:nvPr/>
        </p:nvSpPr>
        <p:spPr>
          <a:xfrm>
            <a:off x="3951330" y="1276521"/>
            <a:ext cx="168275" cy="17716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867" algn="l" rtl="0" eaLnBrk="0">
              <a:lnSpc>
                <a:spcPct val="98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.3</a:t>
            </a:r>
            <a:endParaRPr lang="Arial" altLang="Arial" sz="300" dirty="0"/>
          </a:p>
        </p:txBody>
      </p:sp>
      <p:sp>
        <p:nvSpPr>
          <p:cNvPr id="1510" name="textbox 1510"/>
          <p:cNvSpPr/>
          <p:nvPr/>
        </p:nvSpPr>
        <p:spPr>
          <a:xfrm>
            <a:off x="3990252" y="996530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11" name="picture 1511"/>
          <p:cNvPicPr>
            <a:picLocks noChangeAspect="1"/>
          </p:cNvPicPr>
          <p:nvPr/>
        </p:nvPicPr>
        <p:blipFill>
          <a:blip r:embed="rId159"/>
          <a:stretch>
            <a:fillRect/>
          </a:stretch>
        </p:blipFill>
        <p:spPr>
          <a:xfrm rot="21600000">
            <a:off x="3951330" y="940984"/>
            <a:ext cx="167756" cy="167768"/>
          </a:xfrm>
          <a:prstGeom prst="rect">
            <a:avLst/>
          </a:prstGeom>
        </p:spPr>
      </p:pic>
      <p:pic>
        <p:nvPicPr>
          <p:cNvPr id="1512" name="picture 1512"/>
          <p:cNvPicPr>
            <a:picLocks noChangeAspect="1"/>
          </p:cNvPicPr>
          <p:nvPr/>
        </p:nvPicPr>
        <p:blipFill>
          <a:blip r:embed="rId160"/>
          <a:stretch>
            <a:fillRect/>
          </a:stretch>
        </p:blipFill>
        <p:spPr>
          <a:xfrm rot="21600000">
            <a:off x="3280307" y="1444290"/>
            <a:ext cx="167756" cy="167768"/>
          </a:xfrm>
          <a:prstGeom prst="rect">
            <a:avLst/>
          </a:prstGeom>
        </p:spPr>
      </p:pic>
      <p:sp>
        <p:nvSpPr>
          <p:cNvPr id="1513" name="textbox 1513"/>
          <p:cNvSpPr/>
          <p:nvPr/>
        </p:nvSpPr>
        <p:spPr>
          <a:xfrm>
            <a:off x="3319230" y="149983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14" name="picture 1514"/>
          <p:cNvPicPr>
            <a:picLocks noChangeAspect="1"/>
          </p:cNvPicPr>
          <p:nvPr/>
        </p:nvPicPr>
        <p:blipFill>
          <a:blip r:embed="rId161"/>
          <a:stretch>
            <a:fillRect/>
          </a:stretch>
        </p:blipFill>
        <p:spPr>
          <a:xfrm rot="21600000">
            <a:off x="3280307" y="1444290"/>
            <a:ext cx="167756" cy="167768"/>
          </a:xfrm>
          <a:prstGeom prst="rect">
            <a:avLst/>
          </a:prstGeom>
        </p:spPr>
      </p:pic>
      <p:sp>
        <p:nvSpPr>
          <p:cNvPr id="1515" name="textbox 1515"/>
          <p:cNvSpPr/>
          <p:nvPr/>
        </p:nvSpPr>
        <p:spPr>
          <a:xfrm>
            <a:off x="3319230" y="149983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16" name="picture 1516"/>
          <p:cNvPicPr>
            <a:picLocks noChangeAspect="1"/>
          </p:cNvPicPr>
          <p:nvPr/>
        </p:nvPicPr>
        <p:blipFill>
          <a:blip r:embed="rId162"/>
          <a:stretch>
            <a:fillRect/>
          </a:stretch>
        </p:blipFill>
        <p:spPr>
          <a:xfrm rot="21600000">
            <a:off x="3280307" y="1444290"/>
            <a:ext cx="167756" cy="167768"/>
          </a:xfrm>
          <a:prstGeom prst="rect">
            <a:avLst/>
          </a:prstGeom>
        </p:spPr>
      </p:pic>
      <p:sp>
        <p:nvSpPr>
          <p:cNvPr id="1517" name="textbox 1517"/>
          <p:cNvSpPr/>
          <p:nvPr/>
        </p:nvSpPr>
        <p:spPr>
          <a:xfrm>
            <a:off x="3319230" y="149983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18" name="picture 1518"/>
          <p:cNvPicPr>
            <a:picLocks noChangeAspect="1"/>
          </p:cNvPicPr>
          <p:nvPr/>
        </p:nvPicPr>
        <p:blipFill>
          <a:blip r:embed="rId163"/>
          <a:stretch>
            <a:fillRect/>
          </a:stretch>
        </p:blipFill>
        <p:spPr>
          <a:xfrm rot="21600000">
            <a:off x="3280307" y="1444290"/>
            <a:ext cx="167756" cy="167768"/>
          </a:xfrm>
          <a:prstGeom prst="rect">
            <a:avLst/>
          </a:prstGeom>
        </p:spPr>
      </p:pic>
      <p:sp>
        <p:nvSpPr>
          <p:cNvPr id="1519" name="textbox 1519"/>
          <p:cNvSpPr/>
          <p:nvPr/>
        </p:nvSpPr>
        <p:spPr>
          <a:xfrm>
            <a:off x="3280307" y="1444290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3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1520" name="picture 1520"/>
          <p:cNvPicPr>
            <a:picLocks noChangeAspect="1"/>
          </p:cNvPicPr>
          <p:nvPr/>
        </p:nvPicPr>
        <p:blipFill>
          <a:blip r:embed="rId164"/>
          <a:stretch>
            <a:fillRect/>
          </a:stretch>
        </p:blipFill>
        <p:spPr>
          <a:xfrm rot="21600000">
            <a:off x="3951330" y="1444290"/>
            <a:ext cx="167756" cy="167768"/>
          </a:xfrm>
          <a:prstGeom prst="rect">
            <a:avLst/>
          </a:prstGeom>
        </p:spPr>
      </p:pic>
      <p:sp>
        <p:nvSpPr>
          <p:cNvPr id="1521" name="textbox 1521"/>
          <p:cNvSpPr/>
          <p:nvPr/>
        </p:nvSpPr>
        <p:spPr>
          <a:xfrm>
            <a:off x="3990252" y="149983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22" name="picture 1522"/>
          <p:cNvPicPr>
            <a:picLocks noChangeAspect="1"/>
          </p:cNvPicPr>
          <p:nvPr/>
        </p:nvPicPr>
        <p:blipFill>
          <a:blip r:embed="rId165"/>
          <a:stretch>
            <a:fillRect/>
          </a:stretch>
        </p:blipFill>
        <p:spPr>
          <a:xfrm rot="21600000">
            <a:off x="3951330" y="1444290"/>
            <a:ext cx="167756" cy="167768"/>
          </a:xfrm>
          <a:prstGeom prst="rect">
            <a:avLst/>
          </a:prstGeom>
        </p:spPr>
      </p:pic>
      <p:sp>
        <p:nvSpPr>
          <p:cNvPr id="1523" name="textbox 1523"/>
          <p:cNvSpPr/>
          <p:nvPr/>
        </p:nvSpPr>
        <p:spPr>
          <a:xfrm>
            <a:off x="3990252" y="149983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24" name="picture 1524"/>
          <p:cNvPicPr>
            <a:picLocks noChangeAspect="1"/>
          </p:cNvPicPr>
          <p:nvPr/>
        </p:nvPicPr>
        <p:blipFill>
          <a:blip r:embed="rId166"/>
          <a:stretch>
            <a:fillRect/>
          </a:stretch>
        </p:blipFill>
        <p:spPr>
          <a:xfrm rot="21600000">
            <a:off x="3951330" y="1444290"/>
            <a:ext cx="167756" cy="167768"/>
          </a:xfrm>
          <a:prstGeom prst="rect">
            <a:avLst/>
          </a:prstGeom>
        </p:spPr>
      </p:pic>
      <p:sp>
        <p:nvSpPr>
          <p:cNvPr id="1525" name="textbox 1525"/>
          <p:cNvSpPr/>
          <p:nvPr/>
        </p:nvSpPr>
        <p:spPr>
          <a:xfrm>
            <a:off x="3990204" y="149983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300" dirty="0"/>
          </a:p>
        </p:txBody>
      </p:sp>
      <p:pic>
        <p:nvPicPr>
          <p:cNvPr id="1526" name="picture 1526"/>
          <p:cNvPicPr>
            <a:picLocks noChangeAspect="1"/>
          </p:cNvPicPr>
          <p:nvPr/>
        </p:nvPicPr>
        <p:blipFill>
          <a:blip r:embed="rId167"/>
          <a:stretch>
            <a:fillRect/>
          </a:stretch>
        </p:blipFill>
        <p:spPr>
          <a:xfrm rot="21600000">
            <a:off x="3951330" y="1444290"/>
            <a:ext cx="167756" cy="167768"/>
          </a:xfrm>
          <a:prstGeom prst="rect">
            <a:avLst/>
          </a:prstGeom>
        </p:spPr>
      </p:pic>
      <p:pic>
        <p:nvPicPr>
          <p:cNvPr id="1527" name="picture 1527"/>
          <p:cNvPicPr>
            <a:picLocks noChangeAspect="1"/>
          </p:cNvPicPr>
          <p:nvPr/>
        </p:nvPicPr>
        <p:blipFill>
          <a:blip r:embed="rId168"/>
          <a:stretch>
            <a:fillRect/>
          </a:stretch>
        </p:blipFill>
        <p:spPr>
          <a:xfrm rot="21600000">
            <a:off x="3280307" y="1108753"/>
            <a:ext cx="167756" cy="167768"/>
          </a:xfrm>
          <a:prstGeom prst="rect">
            <a:avLst/>
          </a:prstGeom>
        </p:spPr>
      </p:pic>
      <p:sp>
        <p:nvSpPr>
          <p:cNvPr id="1528" name="textbox 1528"/>
          <p:cNvSpPr/>
          <p:nvPr/>
        </p:nvSpPr>
        <p:spPr>
          <a:xfrm>
            <a:off x="3319230" y="116429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29" name="picture 1529"/>
          <p:cNvPicPr>
            <a:picLocks noChangeAspect="1"/>
          </p:cNvPicPr>
          <p:nvPr/>
        </p:nvPicPr>
        <p:blipFill>
          <a:blip r:embed="rId169"/>
          <a:stretch>
            <a:fillRect/>
          </a:stretch>
        </p:blipFill>
        <p:spPr>
          <a:xfrm rot="21600000">
            <a:off x="3280307" y="1108753"/>
            <a:ext cx="167756" cy="167768"/>
          </a:xfrm>
          <a:prstGeom prst="rect">
            <a:avLst/>
          </a:prstGeom>
        </p:spPr>
      </p:pic>
      <p:sp>
        <p:nvSpPr>
          <p:cNvPr id="1530" name="textbox 1530"/>
          <p:cNvSpPr/>
          <p:nvPr/>
        </p:nvSpPr>
        <p:spPr>
          <a:xfrm>
            <a:off x="3319230" y="116429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31" name="picture 1531"/>
          <p:cNvPicPr>
            <a:picLocks noChangeAspect="1"/>
          </p:cNvPicPr>
          <p:nvPr/>
        </p:nvPicPr>
        <p:blipFill>
          <a:blip r:embed="rId170"/>
          <a:stretch>
            <a:fillRect/>
          </a:stretch>
        </p:blipFill>
        <p:spPr>
          <a:xfrm rot="21600000">
            <a:off x="3280307" y="1108753"/>
            <a:ext cx="167756" cy="167768"/>
          </a:xfrm>
          <a:prstGeom prst="rect">
            <a:avLst/>
          </a:prstGeom>
        </p:spPr>
      </p:pic>
      <p:sp>
        <p:nvSpPr>
          <p:cNvPr id="1532" name="textbox 1532"/>
          <p:cNvSpPr/>
          <p:nvPr/>
        </p:nvSpPr>
        <p:spPr>
          <a:xfrm>
            <a:off x="3319230" y="116429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33" name="picture 1533"/>
          <p:cNvPicPr>
            <a:picLocks noChangeAspect="1"/>
          </p:cNvPicPr>
          <p:nvPr/>
        </p:nvPicPr>
        <p:blipFill>
          <a:blip r:embed="rId171"/>
          <a:stretch>
            <a:fillRect/>
          </a:stretch>
        </p:blipFill>
        <p:spPr>
          <a:xfrm rot="21600000">
            <a:off x="3280307" y="1108753"/>
            <a:ext cx="167756" cy="167768"/>
          </a:xfrm>
          <a:prstGeom prst="rect">
            <a:avLst/>
          </a:prstGeom>
        </p:spPr>
      </p:pic>
      <p:sp>
        <p:nvSpPr>
          <p:cNvPr id="1534" name="textbox 1534"/>
          <p:cNvSpPr/>
          <p:nvPr/>
        </p:nvSpPr>
        <p:spPr>
          <a:xfrm>
            <a:off x="3280307" y="1108753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3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1535" name="picture 1535"/>
          <p:cNvPicPr>
            <a:picLocks noChangeAspect="1"/>
          </p:cNvPicPr>
          <p:nvPr/>
        </p:nvPicPr>
        <p:blipFill>
          <a:blip r:embed="rId172"/>
          <a:stretch>
            <a:fillRect/>
          </a:stretch>
        </p:blipFill>
        <p:spPr>
          <a:xfrm rot="21600000">
            <a:off x="3951330" y="1108753"/>
            <a:ext cx="167756" cy="167768"/>
          </a:xfrm>
          <a:prstGeom prst="rect">
            <a:avLst/>
          </a:prstGeom>
        </p:spPr>
      </p:pic>
      <p:sp>
        <p:nvSpPr>
          <p:cNvPr id="1536" name="textbox 1536"/>
          <p:cNvSpPr/>
          <p:nvPr/>
        </p:nvSpPr>
        <p:spPr>
          <a:xfrm>
            <a:off x="3990252" y="116429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37" name="picture 1537"/>
          <p:cNvPicPr>
            <a:picLocks noChangeAspect="1"/>
          </p:cNvPicPr>
          <p:nvPr/>
        </p:nvPicPr>
        <p:blipFill>
          <a:blip r:embed="rId173"/>
          <a:stretch>
            <a:fillRect/>
          </a:stretch>
        </p:blipFill>
        <p:spPr>
          <a:xfrm rot="21600000">
            <a:off x="3951330" y="1108753"/>
            <a:ext cx="167756" cy="167768"/>
          </a:xfrm>
          <a:prstGeom prst="rect">
            <a:avLst/>
          </a:prstGeom>
        </p:spPr>
      </p:pic>
      <p:sp>
        <p:nvSpPr>
          <p:cNvPr id="1538" name="textbox 1538"/>
          <p:cNvSpPr/>
          <p:nvPr/>
        </p:nvSpPr>
        <p:spPr>
          <a:xfrm>
            <a:off x="3990252" y="116429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39" name="picture 1539"/>
          <p:cNvPicPr>
            <a:picLocks noChangeAspect="1"/>
          </p:cNvPicPr>
          <p:nvPr/>
        </p:nvPicPr>
        <p:blipFill>
          <a:blip r:embed="rId174"/>
          <a:stretch>
            <a:fillRect/>
          </a:stretch>
        </p:blipFill>
        <p:spPr>
          <a:xfrm rot="21600000">
            <a:off x="3951330" y="1108753"/>
            <a:ext cx="167756" cy="167768"/>
          </a:xfrm>
          <a:prstGeom prst="rect">
            <a:avLst/>
          </a:prstGeom>
        </p:spPr>
      </p:pic>
      <p:sp>
        <p:nvSpPr>
          <p:cNvPr id="1540" name="textbox 1540"/>
          <p:cNvSpPr/>
          <p:nvPr/>
        </p:nvSpPr>
        <p:spPr>
          <a:xfrm>
            <a:off x="3951330" y="1444290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573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r>
              <a:rPr sz="30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3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300" dirty="0"/>
          </a:p>
        </p:txBody>
      </p:sp>
      <p:sp>
        <p:nvSpPr>
          <p:cNvPr id="1541" name="textbox 1541"/>
          <p:cNvSpPr/>
          <p:nvPr/>
        </p:nvSpPr>
        <p:spPr>
          <a:xfrm>
            <a:off x="3990252" y="116429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42" name="picture 1542"/>
          <p:cNvPicPr>
            <a:picLocks noChangeAspect="1"/>
          </p:cNvPicPr>
          <p:nvPr/>
        </p:nvPicPr>
        <p:blipFill>
          <a:blip r:embed="rId175"/>
          <a:stretch>
            <a:fillRect/>
          </a:stretch>
        </p:blipFill>
        <p:spPr>
          <a:xfrm rot="21600000">
            <a:off x="3951330" y="1108753"/>
            <a:ext cx="167756" cy="167768"/>
          </a:xfrm>
          <a:prstGeom prst="rect">
            <a:avLst/>
          </a:prstGeom>
        </p:spPr>
      </p:pic>
      <p:sp>
        <p:nvSpPr>
          <p:cNvPr id="1543" name="textbox 1543"/>
          <p:cNvSpPr/>
          <p:nvPr/>
        </p:nvSpPr>
        <p:spPr>
          <a:xfrm>
            <a:off x="3951330" y="1108753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426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.6</a:t>
            </a:r>
            <a:endParaRPr lang="Arial" altLang="Arial" sz="300" dirty="0"/>
          </a:p>
        </p:txBody>
      </p:sp>
      <p:sp>
        <p:nvSpPr>
          <p:cNvPr id="1544" name="textbox 1544"/>
          <p:cNvSpPr/>
          <p:nvPr/>
        </p:nvSpPr>
        <p:spPr>
          <a:xfrm>
            <a:off x="3990252" y="828761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45" name="picture 1545"/>
          <p:cNvPicPr>
            <a:picLocks noChangeAspect="1"/>
          </p:cNvPicPr>
          <p:nvPr/>
        </p:nvPicPr>
        <p:blipFill>
          <a:blip r:embed="rId176"/>
          <a:stretch>
            <a:fillRect/>
          </a:stretch>
        </p:blipFill>
        <p:spPr>
          <a:xfrm rot="21600000">
            <a:off x="3951330" y="773215"/>
            <a:ext cx="167756" cy="167768"/>
          </a:xfrm>
          <a:prstGeom prst="rect">
            <a:avLst/>
          </a:prstGeom>
        </p:spPr>
      </p:pic>
      <p:sp>
        <p:nvSpPr>
          <p:cNvPr id="1546" name="textbox 1546"/>
          <p:cNvSpPr/>
          <p:nvPr/>
        </p:nvSpPr>
        <p:spPr>
          <a:xfrm>
            <a:off x="3990252" y="828761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47" name="picture 1547"/>
          <p:cNvPicPr>
            <a:picLocks noChangeAspect="1"/>
          </p:cNvPicPr>
          <p:nvPr/>
        </p:nvPicPr>
        <p:blipFill>
          <a:blip r:embed="rId177"/>
          <a:stretch>
            <a:fillRect/>
          </a:stretch>
        </p:blipFill>
        <p:spPr>
          <a:xfrm rot="21600000">
            <a:off x="3951330" y="773215"/>
            <a:ext cx="167756" cy="167768"/>
          </a:xfrm>
          <a:prstGeom prst="rect">
            <a:avLst/>
          </a:prstGeom>
        </p:spPr>
      </p:pic>
      <p:sp>
        <p:nvSpPr>
          <p:cNvPr id="1548" name="textbox 1548"/>
          <p:cNvSpPr/>
          <p:nvPr/>
        </p:nvSpPr>
        <p:spPr>
          <a:xfrm>
            <a:off x="3990252" y="828761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49" name="picture 1549"/>
          <p:cNvPicPr>
            <a:picLocks noChangeAspect="1"/>
          </p:cNvPicPr>
          <p:nvPr/>
        </p:nvPicPr>
        <p:blipFill>
          <a:blip r:embed="rId178"/>
          <a:stretch>
            <a:fillRect/>
          </a:stretch>
        </p:blipFill>
        <p:spPr>
          <a:xfrm rot="21600000">
            <a:off x="3951330" y="773215"/>
            <a:ext cx="167756" cy="167768"/>
          </a:xfrm>
          <a:prstGeom prst="rect">
            <a:avLst/>
          </a:prstGeom>
        </p:spPr>
      </p:pic>
      <p:pic>
        <p:nvPicPr>
          <p:cNvPr id="1550" name="picture 1550"/>
          <p:cNvPicPr>
            <a:picLocks noChangeAspect="1"/>
          </p:cNvPicPr>
          <p:nvPr/>
        </p:nvPicPr>
        <p:blipFill>
          <a:blip r:embed="rId179"/>
          <a:stretch>
            <a:fillRect/>
          </a:stretch>
        </p:blipFill>
        <p:spPr>
          <a:xfrm rot="21600000">
            <a:off x="1449678" y="940983"/>
            <a:ext cx="167755" cy="167768"/>
          </a:xfrm>
          <a:prstGeom prst="rect">
            <a:avLst/>
          </a:prstGeom>
        </p:spPr>
      </p:pic>
      <p:sp>
        <p:nvSpPr>
          <p:cNvPr id="1551" name="textbox 1551"/>
          <p:cNvSpPr/>
          <p:nvPr/>
        </p:nvSpPr>
        <p:spPr>
          <a:xfrm>
            <a:off x="1488601" y="996529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52" name="picture 1552"/>
          <p:cNvPicPr>
            <a:picLocks noChangeAspect="1"/>
          </p:cNvPicPr>
          <p:nvPr/>
        </p:nvPicPr>
        <p:blipFill>
          <a:blip r:embed="rId180"/>
          <a:stretch>
            <a:fillRect/>
          </a:stretch>
        </p:blipFill>
        <p:spPr>
          <a:xfrm rot="21600000">
            <a:off x="1449678" y="940983"/>
            <a:ext cx="167755" cy="167768"/>
          </a:xfrm>
          <a:prstGeom prst="rect">
            <a:avLst/>
          </a:prstGeom>
        </p:spPr>
      </p:pic>
      <p:sp>
        <p:nvSpPr>
          <p:cNvPr id="1553" name="textbox 1553"/>
          <p:cNvSpPr/>
          <p:nvPr/>
        </p:nvSpPr>
        <p:spPr>
          <a:xfrm>
            <a:off x="1488601" y="996529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54" name="picture 1554"/>
          <p:cNvPicPr>
            <a:picLocks noChangeAspect="1"/>
          </p:cNvPicPr>
          <p:nvPr/>
        </p:nvPicPr>
        <p:blipFill>
          <a:blip r:embed="rId181"/>
          <a:stretch>
            <a:fillRect/>
          </a:stretch>
        </p:blipFill>
        <p:spPr>
          <a:xfrm rot="21600000">
            <a:off x="1449678" y="940983"/>
            <a:ext cx="167755" cy="167768"/>
          </a:xfrm>
          <a:prstGeom prst="rect">
            <a:avLst/>
          </a:prstGeom>
        </p:spPr>
      </p:pic>
      <p:sp>
        <p:nvSpPr>
          <p:cNvPr id="1555" name="textbox 1555"/>
          <p:cNvSpPr/>
          <p:nvPr/>
        </p:nvSpPr>
        <p:spPr>
          <a:xfrm>
            <a:off x="1449678" y="940983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3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1556" name="picture 1556"/>
          <p:cNvPicPr>
            <a:picLocks noChangeAspect="1"/>
          </p:cNvPicPr>
          <p:nvPr/>
        </p:nvPicPr>
        <p:blipFill>
          <a:blip r:embed="rId182"/>
          <a:stretch>
            <a:fillRect/>
          </a:stretch>
        </p:blipFill>
        <p:spPr>
          <a:xfrm rot="21600000">
            <a:off x="2553830" y="1276521"/>
            <a:ext cx="167755" cy="167768"/>
          </a:xfrm>
          <a:prstGeom prst="rect">
            <a:avLst/>
          </a:prstGeom>
        </p:spPr>
      </p:pic>
      <p:pic>
        <p:nvPicPr>
          <p:cNvPr id="1557" name="picture 1557"/>
          <p:cNvPicPr>
            <a:picLocks noChangeAspect="1"/>
          </p:cNvPicPr>
          <p:nvPr/>
        </p:nvPicPr>
        <p:blipFill>
          <a:blip r:embed="rId183"/>
          <a:stretch>
            <a:fillRect/>
          </a:stretch>
        </p:blipFill>
        <p:spPr>
          <a:xfrm rot="21600000">
            <a:off x="1449678" y="1276520"/>
            <a:ext cx="167755" cy="167768"/>
          </a:xfrm>
          <a:prstGeom prst="rect">
            <a:avLst/>
          </a:prstGeom>
        </p:spPr>
      </p:pic>
      <p:sp>
        <p:nvSpPr>
          <p:cNvPr id="1558" name="textbox 1558"/>
          <p:cNvSpPr/>
          <p:nvPr/>
        </p:nvSpPr>
        <p:spPr>
          <a:xfrm>
            <a:off x="1488601" y="1332066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59" name="picture 1559"/>
          <p:cNvPicPr>
            <a:picLocks noChangeAspect="1"/>
          </p:cNvPicPr>
          <p:nvPr/>
        </p:nvPicPr>
        <p:blipFill>
          <a:blip r:embed="rId184"/>
          <a:stretch>
            <a:fillRect/>
          </a:stretch>
        </p:blipFill>
        <p:spPr>
          <a:xfrm rot="21600000">
            <a:off x="1449678" y="1276520"/>
            <a:ext cx="167755" cy="167768"/>
          </a:xfrm>
          <a:prstGeom prst="rect">
            <a:avLst/>
          </a:prstGeom>
        </p:spPr>
      </p:pic>
      <p:sp>
        <p:nvSpPr>
          <p:cNvPr id="1560" name="textbox 1560"/>
          <p:cNvSpPr/>
          <p:nvPr/>
        </p:nvSpPr>
        <p:spPr>
          <a:xfrm>
            <a:off x="1488601" y="1332066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61" name="picture 1561"/>
          <p:cNvPicPr>
            <a:picLocks noChangeAspect="1"/>
          </p:cNvPicPr>
          <p:nvPr/>
        </p:nvPicPr>
        <p:blipFill>
          <a:blip r:embed="rId185"/>
          <a:stretch>
            <a:fillRect/>
          </a:stretch>
        </p:blipFill>
        <p:spPr>
          <a:xfrm rot="21600000">
            <a:off x="1449678" y="1276520"/>
            <a:ext cx="167755" cy="167768"/>
          </a:xfrm>
          <a:prstGeom prst="rect">
            <a:avLst/>
          </a:prstGeom>
        </p:spPr>
      </p:pic>
      <p:sp>
        <p:nvSpPr>
          <p:cNvPr id="1562" name="textbox 1562"/>
          <p:cNvSpPr/>
          <p:nvPr/>
        </p:nvSpPr>
        <p:spPr>
          <a:xfrm>
            <a:off x="1449678" y="1276520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3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1563" name="picture 1563"/>
          <p:cNvPicPr>
            <a:picLocks noChangeAspect="1"/>
          </p:cNvPicPr>
          <p:nvPr/>
        </p:nvPicPr>
        <p:blipFill>
          <a:blip r:embed="rId186"/>
          <a:stretch>
            <a:fillRect/>
          </a:stretch>
        </p:blipFill>
        <p:spPr>
          <a:xfrm rot="21600000">
            <a:off x="2553830" y="940984"/>
            <a:ext cx="167755" cy="167768"/>
          </a:xfrm>
          <a:prstGeom prst="rect">
            <a:avLst/>
          </a:prstGeom>
        </p:spPr>
      </p:pic>
      <p:pic>
        <p:nvPicPr>
          <p:cNvPr id="1564" name="picture 1564"/>
          <p:cNvPicPr>
            <a:picLocks noChangeAspect="1"/>
          </p:cNvPicPr>
          <p:nvPr/>
        </p:nvPicPr>
        <p:blipFill>
          <a:blip r:embed="rId187"/>
          <a:stretch>
            <a:fillRect/>
          </a:stretch>
        </p:blipFill>
        <p:spPr>
          <a:xfrm rot="21600000">
            <a:off x="890970" y="940983"/>
            <a:ext cx="167755" cy="167768"/>
          </a:xfrm>
          <a:prstGeom prst="rect">
            <a:avLst/>
          </a:prstGeom>
        </p:spPr>
      </p:pic>
      <p:pic>
        <p:nvPicPr>
          <p:cNvPr id="1565" name="picture 1565"/>
          <p:cNvPicPr>
            <a:picLocks noChangeAspect="1"/>
          </p:cNvPicPr>
          <p:nvPr/>
        </p:nvPicPr>
        <p:blipFill>
          <a:blip r:embed="rId188"/>
          <a:stretch>
            <a:fillRect/>
          </a:stretch>
        </p:blipFill>
        <p:spPr>
          <a:xfrm rot="21600000">
            <a:off x="1226481" y="940983"/>
            <a:ext cx="167755" cy="167768"/>
          </a:xfrm>
          <a:prstGeom prst="rect">
            <a:avLst/>
          </a:prstGeom>
        </p:spPr>
      </p:pic>
      <p:pic>
        <p:nvPicPr>
          <p:cNvPr id="1566" name="picture 1566"/>
          <p:cNvPicPr>
            <a:picLocks noChangeAspect="1"/>
          </p:cNvPicPr>
          <p:nvPr/>
        </p:nvPicPr>
        <p:blipFill>
          <a:blip r:embed="rId189"/>
          <a:stretch>
            <a:fillRect/>
          </a:stretch>
        </p:blipFill>
        <p:spPr>
          <a:xfrm rot="21600000">
            <a:off x="890970" y="1276520"/>
            <a:ext cx="167755" cy="167768"/>
          </a:xfrm>
          <a:prstGeom prst="rect">
            <a:avLst/>
          </a:prstGeom>
        </p:spPr>
      </p:pic>
      <p:pic>
        <p:nvPicPr>
          <p:cNvPr id="1567" name="picture 1567"/>
          <p:cNvPicPr>
            <a:picLocks noChangeAspect="1"/>
          </p:cNvPicPr>
          <p:nvPr/>
        </p:nvPicPr>
        <p:blipFill>
          <a:blip r:embed="rId190"/>
          <a:stretch>
            <a:fillRect/>
          </a:stretch>
        </p:blipFill>
        <p:spPr>
          <a:xfrm rot="21600000">
            <a:off x="1226481" y="1276520"/>
            <a:ext cx="167755" cy="167768"/>
          </a:xfrm>
          <a:prstGeom prst="rect">
            <a:avLst/>
          </a:prstGeom>
        </p:spPr>
      </p:pic>
      <p:pic>
        <p:nvPicPr>
          <p:cNvPr id="1568" name="picture 1568"/>
          <p:cNvPicPr>
            <a:picLocks noChangeAspect="1"/>
          </p:cNvPicPr>
          <p:nvPr/>
        </p:nvPicPr>
        <p:blipFill>
          <a:blip r:embed="rId191"/>
          <a:stretch>
            <a:fillRect/>
          </a:stretch>
        </p:blipFill>
        <p:spPr>
          <a:xfrm rot="21600000">
            <a:off x="1785190" y="1108752"/>
            <a:ext cx="167755" cy="167768"/>
          </a:xfrm>
          <a:prstGeom prst="rect">
            <a:avLst/>
          </a:prstGeom>
        </p:spPr>
      </p:pic>
      <p:sp>
        <p:nvSpPr>
          <p:cNvPr id="1569" name="textbox 1569"/>
          <p:cNvSpPr/>
          <p:nvPr/>
        </p:nvSpPr>
        <p:spPr>
          <a:xfrm>
            <a:off x="1813780" y="1164297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70" name="picture 1570"/>
          <p:cNvPicPr>
            <a:picLocks noChangeAspect="1"/>
          </p:cNvPicPr>
          <p:nvPr/>
        </p:nvPicPr>
        <p:blipFill>
          <a:blip r:embed="rId192"/>
          <a:stretch>
            <a:fillRect/>
          </a:stretch>
        </p:blipFill>
        <p:spPr>
          <a:xfrm rot="21600000">
            <a:off x="1785190" y="1108752"/>
            <a:ext cx="167755" cy="167768"/>
          </a:xfrm>
          <a:prstGeom prst="rect">
            <a:avLst/>
          </a:prstGeom>
        </p:spPr>
      </p:pic>
      <p:pic>
        <p:nvPicPr>
          <p:cNvPr id="1571" name="picture 1571"/>
          <p:cNvPicPr>
            <a:picLocks noChangeAspect="1"/>
          </p:cNvPicPr>
          <p:nvPr/>
        </p:nvPicPr>
        <p:blipFill>
          <a:blip r:embed="rId193"/>
          <a:stretch>
            <a:fillRect/>
          </a:stretch>
        </p:blipFill>
        <p:spPr>
          <a:xfrm rot="21600000">
            <a:off x="2889342" y="1108753"/>
            <a:ext cx="167755" cy="167768"/>
          </a:xfrm>
          <a:prstGeom prst="rect">
            <a:avLst/>
          </a:prstGeom>
        </p:spPr>
      </p:pic>
      <p:pic>
        <p:nvPicPr>
          <p:cNvPr id="1572" name="picture 1572"/>
          <p:cNvPicPr>
            <a:picLocks noChangeAspect="1"/>
          </p:cNvPicPr>
          <p:nvPr/>
        </p:nvPicPr>
        <p:blipFill>
          <a:blip r:embed="rId194"/>
          <a:stretch>
            <a:fillRect/>
          </a:stretch>
        </p:blipFill>
        <p:spPr>
          <a:xfrm rot="21600000">
            <a:off x="1785190" y="1444289"/>
            <a:ext cx="167755" cy="167768"/>
          </a:xfrm>
          <a:prstGeom prst="rect">
            <a:avLst/>
          </a:prstGeom>
        </p:spPr>
      </p:pic>
      <p:sp>
        <p:nvSpPr>
          <p:cNvPr id="1573" name="textbox 1573"/>
          <p:cNvSpPr/>
          <p:nvPr/>
        </p:nvSpPr>
        <p:spPr>
          <a:xfrm>
            <a:off x="1813780" y="1164297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74" name="picture 1574"/>
          <p:cNvPicPr>
            <a:picLocks noChangeAspect="1"/>
          </p:cNvPicPr>
          <p:nvPr/>
        </p:nvPicPr>
        <p:blipFill>
          <a:blip r:embed="rId195"/>
          <a:stretch>
            <a:fillRect/>
          </a:stretch>
        </p:blipFill>
        <p:spPr>
          <a:xfrm rot="21600000">
            <a:off x="1785190" y="1108752"/>
            <a:ext cx="167755" cy="167768"/>
          </a:xfrm>
          <a:prstGeom prst="rect">
            <a:avLst/>
          </a:prstGeom>
        </p:spPr>
      </p:pic>
      <p:sp>
        <p:nvSpPr>
          <p:cNvPr id="1575" name="textbox 1575"/>
          <p:cNvSpPr/>
          <p:nvPr/>
        </p:nvSpPr>
        <p:spPr>
          <a:xfrm>
            <a:off x="1785190" y="1108752"/>
            <a:ext cx="168275" cy="176529"/>
          </a:xfrm>
          <a:prstGeom prst="rect">
            <a:avLst/>
          </a:prstGeom>
          <a:solidFill>
            <a:srgbClr val="EDB120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41290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576" name="textbox 1576"/>
          <p:cNvSpPr/>
          <p:nvPr/>
        </p:nvSpPr>
        <p:spPr>
          <a:xfrm>
            <a:off x="1813780" y="149983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77" name="picture 1577"/>
          <p:cNvPicPr>
            <a:picLocks noChangeAspect="1"/>
          </p:cNvPicPr>
          <p:nvPr/>
        </p:nvPicPr>
        <p:blipFill>
          <a:blip r:embed="rId196"/>
          <a:stretch>
            <a:fillRect/>
          </a:stretch>
        </p:blipFill>
        <p:spPr>
          <a:xfrm rot="21600000">
            <a:off x="1785190" y="1444289"/>
            <a:ext cx="167755" cy="167768"/>
          </a:xfrm>
          <a:prstGeom prst="rect">
            <a:avLst/>
          </a:prstGeom>
        </p:spPr>
      </p:pic>
      <p:pic>
        <p:nvPicPr>
          <p:cNvPr id="1578" name="picture 1578"/>
          <p:cNvPicPr>
            <a:picLocks noChangeAspect="1"/>
          </p:cNvPicPr>
          <p:nvPr/>
        </p:nvPicPr>
        <p:blipFill>
          <a:blip r:embed="rId197"/>
          <a:stretch>
            <a:fillRect/>
          </a:stretch>
        </p:blipFill>
        <p:spPr>
          <a:xfrm rot="21600000">
            <a:off x="2553830" y="1444290"/>
            <a:ext cx="167755" cy="167768"/>
          </a:xfrm>
          <a:prstGeom prst="rect">
            <a:avLst/>
          </a:prstGeom>
        </p:spPr>
      </p:pic>
      <p:sp>
        <p:nvSpPr>
          <p:cNvPr id="1579" name="textbox 1579"/>
          <p:cNvSpPr/>
          <p:nvPr/>
        </p:nvSpPr>
        <p:spPr>
          <a:xfrm>
            <a:off x="1813780" y="149983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80" name="picture 1580"/>
          <p:cNvPicPr>
            <a:picLocks noChangeAspect="1"/>
          </p:cNvPicPr>
          <p:nvPr/>
        </p:nvPicPr>
        <p:blipFill>
          <a:blip r:embed="rId198"/>
          <a:stretch>
            <a:fillRect/>
          </a:stretch>
        </p:blipFill>
        <p:spPr>
          <a:xfrm rot="21600000">
            <a:off x="1785190" y="1444289"/>
            <a:ext cx="167755" cy="167768"/>
          </a:xfrm>
          <a:prstGeom prst="rect">
            <a:avLst/>
          </a:prstGeom>
        </p:spPr>
      </p:pic>
      <p:sp>
        <p:nvSpPr>
          <p:cNvPr id="1581" name="textbox 1581"/>
          <p:cNvSpPr/>
          <p:nvPr/>
        </p:nvSpPr>
        <p:spPr>
          <a:xfrm>
            <a:off x="1785190" y="1444289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41290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82" name="picture 1582"/>
          <p:cNvPicPr>
            <a:picLocks noChangeAspect="1"/>
          </p:cNvPicPr>
          <p:nvPr/>
        </p:nvPicPr>
        <p:blipFill>
          <a:blip r:embed="rId199"/>
          <a:stretch>
            <a:fillRect/>
          </a:stretch>
        </p:blipFill>
        <p:spPr>
          <a:xfrm rot="21600000">
            <a:off x="2889342" y="1444290"/>
            <a:ext cx="167755" cy="167768"/>
          </a:xfrm>
          <a:prstGeom prst="rect">
            <a:avLst/>
          </a:prstGeom>
        </p:spPr>
      </p:pic>
      <p:pic>
        <p:nvPicPr>
          <p:cNvPr id="1583" name="picture 1583"/>
          <p:cNvPicPr>
            <a:picLocks noChangeAspect="1"/>
          </p:cNvPicPr>
          <p:nvPr/>
        </p:nvPicPr>
        <p:blipFill>
          <a:blip r:embed="rId200"/>
          <a:stretch>
            <a:fillRect/>
          </a:stretch>
        </p:blipFill>
        <p:spPr>
          <a:xfrm rot="21600000">
            <a:off x="2553830" y="1108753"/>
            <a:ext cx="167755" cy="167768"/>
          </a:xfrm>
          <a:prstGeom prst="rect">
            <a:avLst/>
          </a:prstGeom>
        </p:spPr>
      </p:pic>
      <p:pic>
        <p:nvPicPr>
          <p:cNvPr id="1584" name="picture 1584"/>
          <p:cNvPicPr>
            <a:picLocks noChangeAspect="1"/>
          </p:cNvPicPr>
          <p:nvPr/>
        </p:nvPicPr>
        <p:blipFill>
          <a:blip r:embed="rId201"/>
          <a:stretch>
            <a:fillRect/>
          </a:stretch>
        </p:blipFill>
        <p:spPr>
          <a:xfrm rot="21600000">
            <a:off x="2120701" y="1108752"/>
            <a:ext cx="167755" cy="167768"/>
          </a:xfrm>
          <a:prstGeom prst="rect">
            <a:avLst/>
          </a:prstGeom>
        </p:spPr>
      </p:pic>
      <p:sp>
        <p:nvSpPr>
          <p:cNvPr id="1585" name="textbox 1585"/>
          <p:cNvSpPr/>
          <p:nvPr/>
        </p:nvSpPr>
        <p:spPr>
          <a:xfrm>
            <a:off x="2159624" y="116429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86" name="picture 1586"/>
          <p:cNvPicPr>
            <a:picLocks noChangeAspect="1"/>
          </p:cNvPicPr>
          <p:nvPr/>
        </p:nvPicPr>
        <p:blipFill>
          <a:blip r:embed="rId202"/>
          <a:stretch>
            <a:fillRect/>
          </a:stretch>
        </p:blipFill>
        <p:spPr>
          <a:xfrm rot="21600000">
            <a:off x="2120701" y="1108752"/>
            <a:ext cx="167755" cy="167768"/>
          </a:xfrm>
          <a:prstGeom prst="rect">
            <a:avLst/>
          </a:prstGeom>
        </p:spPr>
      </p:pic>
      <p:pic>
        <p:nvPicPr>
          <p:cNvPr id="1587" name="picture 1587"/>
          <p:cNvPicPr>
            <a:picLocks noChangeAspect="1"/>
          </p:cNvPicPr>
          <p:nvPr/>
        </p:nvPicPr>
        <p:blipFill>
          <a:blip r:embed="rId203"/>
          <a:stretch>
            <a:fillRect/>
          </a:stretch>
        </p:blipFill>
        <p:spPr>
          <a:xfrm rot="21600000">
            <a:off x="1449678" y="1108752"/>
            <a:ext cx="167755" cy="167768"/>
          </a:xfrm>
          <a:prstGeom prst="rect">
            <a:avLst/>
          </a:prstGeom>
        </p:spPr>
      </p:pic>
      <p:sp>
        <p:nvSpPr>
          <p:cNvPr id="1588" name="textbox 1588"/>
          <p:cNvSpPr/>
          <p:nvPr/>
        </p:nvSpPr>
        <p:spPr>
          <a:xfrm>
            <a:off x="1488601" y="116429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89" name="picture 1589"/>
          <p:cNvPicPr>
            <a:picLocks noChangeAspect="1"/>
          </p:cNvPicPr>
          <p:nvPr/>
        </p:nvPicPr>
        <p:blipFill>
          <a:blip r:embed="rId204"/>
          <a:stretch>
            <a:fillRect/>
          </a:stretch>
        </p:blipFill>
        <p:spPr>
          <a:xfrm rot="21600000">
            <a:off x="1449678" y="1108752"/>
            <a:ext cx="167755" cy="167768"/>
          </a:xfrm>
          <a:prstGeom prst="rect">
            <a:avLst/>
          </a:prstGeom>
        </p:spPr>
      </p:pic>
      <p:sp>
        <p:nvSpPr>
          <p:cNvPr id="1590" name="textbox 1590"/>
          <p:cNvSpPr/>
          <p:nvPr/>
        </p:nvSpPr>
        <p:spPr>
          <a:xfrm>
            <a:off x="1488601" y="116429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91" name="picture 1591"/>
          <p:cNvPicPr>
            <a:picLocks noChangeAspect="1"/>
          </p:cNvPicPr>
          <p:nvPr/>
        </p:nvPicPr>
        <p:blipFill>
          <a:blip r:embed="rId205"/>
          <a:stretch>
            <a:fillRect/>
          </a:stretch>
        </p:blipFill>
        <p:spPr>
          <a:xfrm rot="21600000">
            <a:off x="1449678" y="1108752"/>
            <a:ext cx="167755" cy="167768"/>
          </a:xfrm>
          <a:prstGeom prst="rect">
            <a:avLst/>
          </a:prstGeom>
        </p:spPr>
      </p:pic>
      <p:sp>
        <p:nvSpPr>
          <p:cNvPr id="1592" name="textbox 1592"/>
          <p:cNvSpPr/>
          <p:nvPr/>
        </p:nvSpPr>
        <p:spPr>
          <a:xfrm>
            <a:off x="2159624" y="116429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93" name="picture 1593"/>
          <p:cNvPicPr>
            <a:picLocks noChangeAspect="1"/>
          </p:cNvPicPr>
          <p:nvPr/>
        </p:nvPicPr>
        <p:blipFill>
          <a:blip r:embed="rId206"/>
          <a:stretch>
            <a:fillRect/>
          </a:stretch>
        </p:blipFill>
        <p:spPr>
          <a:xfrm rot="21600000">
            <a:off x="2120701" y="1108752"/>
            <a:ext cx="167755" cy="167768"/>
          </a:xfrm>
          <a:prstGeom prst="rect">
            <a:avLst/>
          </a:prstGeom>
        </p:spPr>
      </p:pic>
      <p:sp>
        <p:nvSpPr>
          <p:cNvPr id="1594" name="textbox 1594"/>
          <p:cNvSpPr/>
          <p:nvPr/>
        </p:nvSpPr>
        <p:spPr>
          <a:xfrm>
            <a:off x="2159624" y="116429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95" name="picture 1595"/>
          <p:cNvPicPr>
            <a:picLocks noChangeAspect="1"/>
          </p:cNvPicPr>
          <p:nvPr/>
        </p:nvPicPr>
        <p:blipFill>
          <a:blip r:embed="rId207"/>
          <a:stretch>
            <a:fillRect/>
          </a:stretch>
        </p:blipFill>
        <p:spPr>
          <a:xfrm rot="21600000">
            <a:off x="2120701" y="1108752"/>
            <a:ext cx="167755" cy="167768"/>
          </a:xfrm>
          <a:prstGeom prst="rect">
            <a:avLst/>
          </a:prstGeom>
        </p:spPr>
      </p:pic>
      <p:pic>
        <p:nvPicPr>
          <p:cNvPr id="1596" name="picture 1596"/>
          <p:cNvPicPr>
            <a:picLocks noChangeAspect="1"/>
          </p:cNvPicPr>
          <p:nvPr/>
        </p:nvPicPr>
        <p:blipFill>
          <a:blip r:embed="rId208"/>
          <a:stretch>
            <a:fillRect/>
          </a:stretch>
        </p:blipFill>
        <p:spPr>
          <a:xfrm rot="21600000">
            <a:off x="1449678" y="1444289"/>
            <a:ext cx="167755" cy="167768"/>
          </a:xfrm>
          <a:prstGeom prst="rect">
            <a:avLst/>
          </a:prstGeom>
        </p:spPr>
      </p:pic>
      <p:sp>
        <p:nvSpPr>
          <p:cNvPr id="1597" name="textbox 1597"/>
          <p:cNvSpPr/>
          <p:nvPr/>
        </p:nvSpPr>
        <p:spPr>
          <a:xfrm>
            <a:off x="1488601" y="149983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598" name="picture 1598"/>
          <p:cNvPicPr>
            <a:picLocks noChangeAspect="1"/>
          </p:cNvPicPr>
          <p:nvPr/>
        </p:nvPicPr>
        <p:blipFill>
          <a:blip r:embed="rId209"/>
          <a:stretch>
            <a:fillRect/>
          </a:stretch>
        </p:blipFill>
        <p:spPr>
          <a:xfrm rot="21600000">
            <a:off x="1449678" y="1444289"/>
            <a:ext cx="167755" cy="167768"/>
          </a:xfrm>
          <a:prstGeom prst="rect">
            <a:avLst/>
          </a:prstGeom>
        </p:spPr>
      </p:pic>
      <p:sp>
        <p:nvSpPr>
          <p:cNvPr id="1599" name="textbox 1599"/>
          <p:cNvSpPr/>
          <p:nvPr/>
        </p:nvSpPr>
        <p:spPr>
          <a:xfrm>
            <a:off x="1488601" y="149983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600" name="picture 1600"/>
          <p:cNvPicPr>
            <a:picLocks noChangeAspect="1"/>
          </p:cNvPicPr>
          <p:nvPr/>
        </p:nvPicPr>
        <p:blipFill>
          <a:blip r:embed="rId210"/>
          <a:stretch>
            <a:fillRect/>
          </a:stretch>
        </p:blipFill>
        <p:spPr>
          <a:xfrm rot="21600000">
            <a:off x="1449678" y="1444289"/>
            <a:ext cx="167755" cy="167768"/>
          </a:xfrm>
          <a:prstGeom prst="rect">
            <a:avLst/>
          </a:prstGeom>
        </p:spPr>
      </p:pic>
      <p:sp>
        <p:nvSpPr>
          <p:cNvPr id="1601" name="textbox 1601"/>
          <p:cNvSpPr/>
          <p:nvPr/>
        </p:nvSpPr>
        <p:spPr>
          <a:xfrm>
            <a:off x="1449678" y="1444289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3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sp>
        <p:nvSpPr>
          <p:cNvPr id="1602" name="textbox 1602"/>
          <p:cNvSpPr/>
          <p:nvPr/>
        </p:nvSpPr>
        <p:spPr>
          <a:xfrm>
            <a:off x="1488601" y="828760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603" name="picture 1603"/>
          <p:cNvPicPr>
            <a:picLocks noChangeAspect="1"/>
          </p:cNvPicPr>
          <p:nvPr/>
        </p:nvPicPr>
        <p:blipFill>
          <a:blip r:embed="rId211"/>
          <a:stretch>
            <a:fillRect/>
          </a:stretch>
        </p:blipFill>
        <p:spPr>
          <a:xfrm rot="21600000">
            <a:off x="1449678" y="773215"/>
            <a:ext cx="167755" cy="167768"/>
          </a:xfrm>
          <a:prstGeom prst="rect">
            <a:avLst/>
          </a:prstGeom>
        </p:spPr>
      </p:pic>
      <p:sp>
        <p:nvSpPr>
          <p:cNvPr id="1604" name="textbox 1604"/>
          <p:cNvSpPr/>
          <p:nvPr/>
        </p:nvSpPr>
        <p:spPr>
          <a:xfrm>
            <a:off x="1449678" y="773215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3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1605" name="picture 1605"/>
          <p:cNvPicPr>
            <a:picLocks noChangeAspect="1"/>
          </p:cNvPicPr>
          <p:nvPr/>
        </p:nvPicPr>
        <p:blipFill>
          <a:blip r:embed="rId212"/>
          <a:stretch>
            <a:fillRect/>
          </a:stretch>
        </p:blipFill>
        <p:spPr>
          <a:xfrm rot="21600000">
            <a:off x="2120701" y="1444289"/>
            <a:ext cx="167755" cy="167768"/>
          </a:xfrm>
          <a:prstGeom prst="rect">
            <a:avLst/>
          </a:prstGeom>
        </p:spPr>
      </p:pic>
      <p:sp>
        <p:nvSpPr>
          <p:cNvPr id="1606" name="textbox 1606"/>
          <p:cNvSpPr/>
          <p:nvPr/>
        </p:nvSpPr>
        <p:spPr>
          <a:xfrm>
            <a:off x="1449678" y="1108752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3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sp>
        <p:nvSpPr>
          <p:cNvPr id="1607" name="textbox 1607"/>
          <p:cNvSpPr/>
          <p:nvPr/>
        </p:nvSpPr>
        <p:spPr>
          <a:xfrm>
            <a:off x="2159624" y="149983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608" name="picture 1608"/>
          <p:cNvPicPr>
            <a:picLocks noChangeAspect="1"/>
          </p:cNvPicPr>
          <p:nvPr/>
        </p:nvPicPr>
        <p:blipFill>
          <a:blip r:embed="rId213"/>
          <a:stretch>
            <a:fillRect/>
          </a:stretch>
        </p:blipFill>
        <p:spPr>
          <a:xfrm rot="21600000">
            <a:off x="2120701" y="1444289"/>
            <a:ext cx="167755" cy="167768"/>
          </a:xfrm>
          <a:prstGeom prst="rect">
            <a:avLst/>
          </a:prstGeom>
        </p:spPr>
      </p:pic>
      <p:sp>
        <p:nvSpPr>
          <p:cNvPr id="1609" name="textbox 1609"/>
          <p:cNvSpPr/>
          <p:nvPr/>
        </p:nvSpPr>
        <p:spPr>
          <a:xfrm>
            <a:off x="2159624" y="149983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610" name="picture 1610"/>
          <p:cNvPicPr>
            <a:picLocks noChangeAspect="1"/>
          </p:cNvPicPr>
          <p:nvPr/>
        </p:nvPicPr>
        <p:blipFill>
          <a:blip r:embed="rId214"/>
          <a:stretch>
            <a:fillRect/>
          </a:stretch>
        </p:blipFill>
        <p:spPr>
          <a:xfrm rot="21600000">
            <a:off x="2120701" y="1444289"/>
            <a:ext cx="167755" cy="167768"/>
          </a:xfrm>
          <a:prstGeom prst="rect">
            <a:avLst/>
          </a:prstGeom>
        </p:spPr>
      </p:pic>
      <p:sp>
        <p:nvSpPr>
          <p:cNvPr id="1611" name="textbox 1611"/>
          <p:cNvSpPr/>
          <p:nvPr/>
        </p:nvSpPr>
        <p:spPr>
          <a:xfrm>
            <a:off x="2120701" y="1444289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573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r>
              <a:rPr sz="30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3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300" dirty="0"/>
          </a:p>
        </p:txBody>
      </p:sp>
      <p:pic>
        <p:nvPicPr>
          <p:cNvPr id="1612" name="picture 1612"/>
          <p:cNvPicPr>
            <a:picLocks noChangeAspect="1"/>
          </p:cNvPicPr>
          <p:nvPr/>
        </p:nvPicPr>
        <p:blipFill>
          <a:blip r:embed="rId215"/>
          <a:stretch>
            <a:fillRect/>
          </a:stretch>
        </p:blipFill>
        <p:spPr>
          <a:xfrm rot="21600000">
            <a:off x="3057097" y="1276521"/>
            <a:ext cx="167755" cy="167768"/>
          </a:xfrm>
          <a:prstGeom prst="rect">
            <a:avLst/>
          </a:prstGeom>
        </p:spPr>
      </p:pic>
      <p:pic>
        <p:nvPicPr>
          <p:cNvPr id="1613" name="picture 1613"/>
          <p:cNvPicPr>
            <a:picLocks noChangeAspect="1"/>
          </p:cNvPicPr>
          <p:nvPr/>
        </p:nvPicPr>
        <p:blipFill>
          <a:blip r:embed="rId216"/>
          <a:stretch>
            <a:fillRect/>
          </a:stretch>
        </p:blipFill>
        <p:spPr>
          <a:xfrm rot="21600000">
            <a:off x="3615818" y="1276521"/>
            <a:ext cx="167755" cy="167768"/>
          </a:xfrm>
          <a:prstGeom prst="rect">
            <a:avLst/>
          </a:prstGeom>
        </p:spPr>
      </p:pic>
      <p:pic>
        <p:nvPicPr>
          <p:cNvPr id="1614" name="picture 1614"/>
          <p:cNvPicPr>
            <a:picLocks noChangeAspect="1"/>
          </p:cNvPicPr>
          <p:nvPr/>
        </p:nvPicPr>
        <p:blipFill>
          <a:blip r:embed="rId217"/>
          <a:stretch>
            <a:fillRect/>
          </a:stretch>
        </p:blipFill>
        <p:spPr>
          <a:xfrm rot="21600000">
            <a:off x="3615818" y="940984"/>
            <a:ext cx="167755" cy="167768"/>
          </a:xfrm>
          <a:prstGeom prst="rect">
            <a:avLst/>
          </a:prstGeom>
        </p:spPr>
      </p:pic>
      <p:sp>
        <p:nvSpPr>
          <p:cNvPr id="1615" name="textbox 1615"/>
          <p:cNvSpPr/>
          <p:nvPr/>
        </p:nvSpPr>
        <p:spPr>
          <a:xfrm>
            <a:off x="3654741" y="996530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616" name="picture 1616"/>
          <p:cNvPicPr>
            <a:picLocks noChangeAspect="1"/>
          </p:cNvPicPr>
          <p:nvPr/>
        </p:nvPicPr>
        <p:blipFill>
          <a:blip r:embed="rId218"/>
          <a:stretch>
            <a:fillRect/>
          </a:stretch>
        </p:blipFill>
        <p:spPr>
          <a:xfrm rot="21600000">
            <a:off x="3615818" y="940984"/>
            <a:ext cx="167755" cy="167768"/>
          </a:xfrm>
          <a:prstGeom prst="rect">
            <a:avLst/>
          </a:prstGeom>
        </p:spPr>
      </p:pic>
      <p:sp>
        <p:nvSpPr>
          <p:cNvPr id="1617" name="textbox 1617"/>
          <p:cNvSpPr/>
          <p:nvPr/>
        </p:nvSpPr>
        <p:spPr>
          <a:xfrm>
            <a:off x="3644409" y="1332067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618" name="picture 1618"/>
          <p:cNvPicPr>
            <a:picLocks noChangeAspect="1"/>
          </p:cNvPicPr>
          <p:nvPr/>
        </p:nvPicPr>
        <p:blipFill>
          <a:blip r:embed="rId219"/>
          <a:stretch>
            <a:fillRect/>
          </a:stretch>
        </p:blipFill>
        <p:spPr>
          <a:xfrm rot="21600000">
            <a:off x="3615818" y="1276521"/>
            <a:ext cx="167755" cy="167768"/>
          </a:xfrm>
          <a:prstGeom prst="rect">
            <a:avLst/>
          </a:prstGeom>
        </p:spPr>
      </p:pic>
      <p:sp>
        <p:nvSpPr>
          <p:cNvPr id="1619" name="textbox 1619"/>
          <p:cNvSpPr/>
          <p:nvPr/>
        </p:nvSpPr>
        <p:spPr>
          <a:xfrm>
            <a:off x="3644409" y="1332067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620" name="picture 1620"/>
          <p:cNvPicPr>
            <a:picLocks noChangeAspect="1"/>
          </p:cNvPicPr>
          <p:nvPr/>
        </p:nvPicPr>
        <p:blipFill>
          <a:blip r:embed="rId220"/>
          <a:stretch>
            <a:fillRect/>
          </a:stretch>
        </p:blipFill>
        <p:spPr>
          <a:xfrm rot="21600000">
            <a:off x="3615818" y="1276521"/>
            <a:ext cx="167755" cy="167768"/>
          </a:xfrm>
          <a:prstGeom prst="rect">
            <a:avLst/>
          </a:prstGeom>
        </p:spPr>
      </p:pic>
      <p:sp>
        <p:nvSpPr>
          <p:cNvPr id="1621" name="textbox 1621"/>
          <p:cNvSpPr/>
          <p:nvPr/>
        </p:nvSpPr>
        <p:spPr>
          <a:xfrm>
            <a:off x="3644409" y="1332067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622" name="picture 1622"/>
          <p:cNvPicPr>
            <a:picLocks noChangeAspect="1"/>
          </p:cNvPicPr>
          <p:nvPr/>
        </p:nvPicPr>
        <p:blipFill>
          <a:blip r:embed="rId221"/>
          <a:stretch>
            <a:fillRect/>
          </a:stretch>
        </p:blipFill>
        <p:spPr>
          <a:xfrm rot="21600000">
            <a:off x="3615818" y="1276521"/>
            <a:ext cx="167755" cy="167768"/>
          </a:xfrm>
          <a:prstGeom prst="rect">
            <a:avLst/>
          </a:prstGeom>
        </p:spPr>
      </p:pic>
      <p:sp>
        <p:nvSpPr>
          <p:cNvPr id="1623" name="textbox 1623"/>
          <p:cNvSpPr/>
          <p:nvPr/>
        </p:nvSpPr>
        <p:spPr>
          <a:xfrm>
            <a:off x="3615818" y="1276521"/>
            <a:ext cx="168275" cy="176529"/>
          </a:xfrm>
          <a:prstGeom prst="rect">
            <a:avLst/>
          </a:prstGeom>
          <a:solidFill>
            <a:srgbClr val="4DBEEE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41290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624" name="textbox 1624"/>
          <p:cNvSpPr/>
          <p:nvPr/>
        </p:nvSpPr>
        <p:spPr>
          <a:xfrm>
            <a:off x="3654741" y="996530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625" name="picture 1625"/>
          <p:cNvPicPr>
            <a:picLocks noChangeAspect="1"/>
          </p:cNvPicPr>
          <p:nvPr/>
        </p:nvPicPr>
        <p:blipFill>
          <a:blip r:embed="rId222"/>
          <a:stretch>
            <a:fillRect/>
          </a:stretch>
        </p:blipFill>
        <p:spPr>
          <a:xfrm rot="21600000">
            <a:off x="3615818" y="940984"/>
            <a:ext cx="167755" cy="167768"/>
          </a:xfrm>
          <a:prstGeom prst="rect">
            <a:avLst/>
          </a:prstGeom>
        </p:spPr>
      </p:pic>
      <p:sp>
        <p:nvSpPr>
          <p:cNvPr id="1626" name="textbox 1626"/>
          <p:cNvSpPr/>
          <p:nvPr/>
        </p:nvSpPr>
        <p:spPr>
          <a:xfrm>
            <a:off x="3654741" y="996530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627" name="picture 1627"/>
          <p:cNvPicPr>
            <a:picLocks noChangeAspect="1"/>
          </p:cNvPicPr>
          <p:nvPr/>
        </p:nvPicPr>
        <p:blipFill>
          <a:blip r:embed="rId223"/>
          <a:stretch>
            <a:fillRect/>
          </a:stretch>
        </p:blipFill>
        <p:spPr>
          <a:xfrm rot="21600000">
            <a:off x="3615818" y="940984"/>
            <a:ext cx="167755" cy="167768"/>
          </a:xfrm>
          <a:prstGeom prst="rect">
            <a:avLst/>
          </a:prstGeom>
        </p:spPr>
      </p:pic>
      <p:sp>
        <p:nvSpPr>
          <p:cNvPr id="1628" name="textbox 1628"/>
          <p:cNvSpPr/>
          <p:nvPr/>
        </p:nvSpPr>
        <p:spPr>
          <a:xfrm>
            <a:off x="3654741" y="996530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629" name="picture 1629"/>
          <p:cNvPicPr>
            <a:picLocks noChangeAspect="1"/>
          </p:cNvPicPr>
          <p:nvPr/>
        </p:nvPicPr>
        <p:blipFill>
          <a:blip r:embed="rId224"/>
          <a:stretch>
            <a:fillRect/>
          </a:stretch>
        </p:blipFill>
        <p:spPr>
          <a:xfrm rot="21600000">
            <a:off x="3615818" y="940984"/>
            <a:ext cx="167755" cy="167768"/>
          </a:xfrm>
          <a:prstGeom prst="rect">
            <a:avLst/>
          </a:prstGeom>
        </p:spPr>
      </p:pic>
      <p:pic>
        <p:nvPicPr>
          <p:cNvPr id="1630" name="picture 1630"/>
          <p:cNvPicPr>
            <a:picLocks noChangeAspect="1"/>
          </p:cNvPicPr>
          <p:nvPr/>
        </p:nvPicPr>
        <p:blipFill>
          <a:blip r:embed="rId225"/>
          <a:stretch>
            <a:fillRect/>
          </a:stretch>
        </p:blipFill>
        <p:spPr>
          <a:xfrm rot="21600000">
            <a:off x="3057097" y="940984"/>
            <a:ext cx="167755" cy="167768"/>
          </a:xfrm>
          <a:prstGeom prst="rect">
            <a:avLst/>
          </a:prstGeom>
        </p:spPr>
      </p:pic>
      <p:pic>
        <p:nvPicPr>
          <p:cNvPr id="1631" name="picture 1631"/>
          <p:cNvPicPr>
            <a:picLocks noChangeAspect="1"/>
          </p:cNvPicPr>
          <p:nvPr/>
        </p:nvPicPr>
        <p:blipFill>
          <a:blip r:embed="rId226"/>
          <a:stretch>
            <a:fillRect/>
          </a:stretch>
        </p:blipFill>
        <p:spPr>
          <a:xfrm rot="21600000">
            <a:off x="723214" y="1108752"/>
            <a:ext cx="167755" cy="167768"/>
          </a:xfrm>
          <a:prstGeom prst="rect">
            <a:avLst/>
          </a:prstGeom>
        </p:spPr>
      </p:pic>
      <p:pic>
        <p:nvPicPr>
          <p:cNvPr id="1632" name="picture 1632"/>
          <p:cNvPicPr>
            <a:picLocks noChangeAspect="1"/>
          </p:cNvPicPr>
          <p:nvPr/>
        </p:nvPicPr>
        <p:blipFill>
          <a:blip r:embed="rId227"/>
          <a:stretch>
            <a:fillRect/>
          </a:stretch>
        </p:blipFill>
        <p:spPr>
          <a:xfrm rot="21600000">
            <a:off x="890970" y="1108752"/>
            <a:ext cx="167755" cy="167768"/>
          </a:xfrm>
          <a:prstGeom prst="rect">
            <a:avLst/>
          </a:prstGeom>
        </p:spPr>
      </p:pic>
      <p:pic>
        <p:nvPicPr>
          <p:cNvPr id="1633" name="picture 1633"/>
          <p:cNvPicPr>
            <a:picLocks noChangeAspect="1"/>
          </p:cNvPicPr>
          <p:nvPr/>
        </p:nvPicPr>
        <p:blipFill>
          <a:blip r:embed="rId228"/>
          <a:stretch>
            <a:fillRect/>
          </a:stretch>
        </p:blipFill>
        <p:spPr>
          <a:xfrm rot="21600000">
            <a:off x="1058726" y="1108752"/>
            <a:ext cx="167755" cy="167768"/>
          </a:xfrm>
          <a:prstGeom prst="rect">
            <a:avLst/>
          </a:prstGeom>
        </p:spPr>
      </p:pic>
      <p:pic>
        <p:nvPicPr>
          <p:cNvPr id="1634" name="picture 1634"/>
          <p:cNvPicPr>
            <a:picLocks noChangeAspect="1"/>
          </p:cNvPicPr>
          <p:nvPr/>
        </p:nvPicPr>
        <p:blipFill>
          <a:blip r:embed="rId229"/>
          <a:stretch>
            <a:fillRect/>
          </a:stretch>
        </p:blipFill>
        <p:spPr>
          <a:xfrm rot="21600000">
            <a:off x="723214" y="1444289"/>
            <a:ext cx="167755" cy="167768"/>
          </a:xfrm>
          <a:prstGeom prst="rect">
            <a:avLst/>
          </a:prstGeom>
        </p:spPr>
      </p:pic>
      <p:pic>
        <p:nvPicPr>
          <p:cNvPr id="1635" name="picture 1635"/>
          <p:cNvPicPr>
            <a:picLocks noChangeAspect="1"/>
          </p:cNvPicPr>
          <p:nvPr/>
        </p:nvPicPr>
        <p:blipFill>
          <a:blip r:embed="rId230"/>
          <a:stretch>
            <a:fillRect/>
          </a:stretch>
        </p:blipFill>
        <p:spPr>
          <a:xfrm rot="21600000">
            <a:off x="890970" y="1444289"/>
            <a:ext cx="167755" cy="167768"/>
          </a:xfrm>
          <a:prstGeom prst="rect">
            <a:avLst/>
          </a:prstGeom>
        </p:spPr>
      </p:pic>
      <p:pic>
        <p:nvPicPr>
          <p:cNvPr id="1636" name="picture 1636"/>
          <p:cNvPicPr>
            <a:picLocks noChangeAspect="1"/>
          </p:cNvPicPr>
          <p:nvPr/>
        </p:nvPicPr>
        <p:blipFill>
          <a:blip r:embed="rId231"/>
          <a:stretch>
            <a:fillRect/>
          </a:stretch>
        </p:blipFill>
        <p:spPr>
          <a:xfrm rot="21600000">
            <a:off x="1058726" y="1444289"/>
            <a:ext cx="167755" cy="167768"/>
          </a:xfrm>
          <a:prstGeom prst="rect">
            <a:avLst/>
          </a:prstGeom>
        </p:spPr>
      </p:pic>
      <p:pic>
        <p:nvPicPr>
          <p:cNvPr id="1637" name="picture 1637"/>
          <p:cNvPicPr>
            <a:picLocks noChangeAspect="1"/>
          </p:cNvPicPr>
          <p:nvPr/>
        </p:nvPicPr>
        <p:blipFill>
          <a:blip r:embed="rId232"/>
          <a:stretch>
            <a:fillRect/>
          </a:stretch>
        </p:blipFill>
        <p:spPr>
          <a:xfrm rot="21600000">
            <a:off x="1226481" y="1444289"/>
            <a:ext cx="167755" cy="167768"/>
          </a:xfrm>
          <a:prstGeom prst="rect">
            <a:avLst/>
          </a:prstGeom>
        </p:spPr>
      </p:pic>
      <p:sp>
        <p:nvSpPr>
          <p:cNvPr id="1638" name="path"/>
          <p:cNvSpPr/>
          <p:nvPr/>
        </p:nvSpPr>
        <p:spPr>
          <a:xfrm>
            <a:off x="1242623" y="1124894"/>
            <a:ext cx="74445" cy="74451"/>
          </a:xfrm>
          <a:custGeom>
            <a:avLst/>
            <a:gdLst/>
            <a:ahLst/>
            <a:cxnLst/>
            <a:rect l="0" t="0" r="0" b="0"/>
            <a:pathLst>
              <a:path w="117" h="117">
                <a:moveTo>
                  <a:pt x="0" y="106"/>
                </a:moveTo>
                <a:lnTo>
                  <a:pt x="26" y="113"/>
                </a:lnTo>
                <a:moveTo>
                  <a:pt x="0" y="106"/>
                </a:moveTo>
                <a:lnTo>
                  <a:pt x="26" y="99"/>
                </a:lnTo>
                <a:moveTo>
                  <a:pt x="106" y="0"/>
                </a:moveTo>
                <a:lnTo>
                  <a:pt x="99" y="26"/>
                </a:lnTo>
                <a:moveTo>
                  <a:pt x="106" y="0"/>
                </a:moveTo>
                <a:lnTo>
                  <a:pt x="113" y="26"/>
                </a:lnTo>
              </a:path>
            </a:pathLst>
          </a:custGeom>
          <a:noFill/>
          <a:ln w="4902" cap="flat">
            <a:round/>
            <a:solidFill>
              <a:srgbClr val="5F8926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39" name="rect"/>
          <p:cNvSpPr/>
          <p:nvPr/>
        </p:nvSpPr>
        <p:spPr>
          <a:xfrm>
            <a:off x="1226481" y="1108752"/>
            <a:ext cx="167755" cy="167768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40" name="rect"/>
          <p:cNvSpPr/>
          <p:nvPr/>
        </p:nvSpPr>
        <p:spPr>
          <a:xfrm>
            <a:off x="1226481" y="1108752"/>
            <a:ext cx="167755" cy="167768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641" name="picture 1641"/>
          <p:cNvPicPr>
            <a:picLocks noChangeAspect="1"/>
          </p:cNvPicPr>
          <p:nvPr/>
        </p:nvPicPr>
        <p:blipFill>
          <a:blip r:embed="rId233"/>
          <a:stretch>
            <a:fillRect/>
          </a:stretch>
        </p:blipFill>
        <p:spPr>
          <a:xfrm rot="21600000">
            <a:off x="1617434" y="1108752"/>
            <a:ext cx="167755" cy="167768"/>
          </a:xfrm>
          <a:prstGeom prst="rect">
            <a:avLst/>
          </a:prstGeom>
        </p:spPr>
      </p:pic>
      <p:sp>
        <p:nvSpPr>
          <p:cNvPr id="1642" name="textbox 1642"/>
          <p:cNvSpPr/>
          <p:nvPr/>
        </p:nvSpPr>
        <p:spPr>
          <a:xfrm>
            <a:off x="1656357" y="116429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643" name="picture 1643"/>
          <p:cNvPicPr>
            <a:picLocks noChangeAspect="1"/>
          </p:cNvPicPr>
          <p:nvPr/>
        </p:nvPicPr>
        <p:blipFill>
          <a:blip r:embed="rId234"/>
          <a:stretch>
            <a:fillRect/>
          </a:stretch>
        </p:blipFill>
        <p:spPr>
          <a:xfrm rot="21600000">
            <a:off x="1617434" y="1108752"/>
            <a:ext cx="167755" cy="167768"/>
          </a:xfrm>
          <a:prstGeom prst="rect">
            <a:avLst/>
          </a:prstGeom>
        </p:spPr>
      </p:pic>
      <p:sp>
        <p:nvSpPr>
          <p:cNvPr id="1644" name="textbox 1644"/>
          <p:cNvSpPr/>
          <p:nvPr/>
        </p:nvSpPr>
        <p:spPr>
          <a:xfrm>
            <a:off x="1656357" y="116429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645" name="picture 1645"/>
          <p:cNvPicPr>
            <a:picLocks noChangeAspect="1"/>
          </p:cNvPicPr>
          <p:nvPr/>
        </p:nvPicPr>
        <p:blipFill>
          <a:blip r:embed="rId235"/>
          <a:stretch>
            <a:fillRect/>
          </a:stretch>
        </p:blipFill>
        <p:spPr>
          <a:xfrm rot="21600000">
            <a:off x="1617434" y="1108752"/>
            <a:ext cx="167755" cy="167768"/>
          </a:xfrm>
          <a:prstGeom prst="rect">
            <a:avLst/>
          </a:prstGeom>
        </p:spPr>
      </p:pic>
      <p:sp>
        <p:nvSpPr>
          <p:cNvPr id="1646" name="textbox 1646"/>
          <p:cNvSpPr/>
          <p:nvPr/>
        </p:nvSpPr>
        <p:spPr>
          <a:xfrm>
            <a:off x="1617434" y="1108752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2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1647" name="picture 1647"/>
          <p:cNvPicPr>
            <a:picLocks noChangeAspect="1"/>
          </p:cNvPicPr>
          <p:nvPr/>
        </p:nvPicPr>
        <p:blipFill>
          <a:blip r:embed="rId236"/>
          <a:stretch>
            <a:fillRect/>
          </a:stretch>
        </p:blipFill>
        <p:spPr>
          <a:xfrm rot="21600000">
            <a:off x="1952945" y="1108752"/>
            <a:ext cx="167755" cy="167768"/>
          </a:xfrm>
          <a:prstGeom prst="rect">
            <a:avLst/>
          </a:prstGeom>
        </p:spPr>
      </p:pic>
      <p:sp>
        <p:nvSpPr>
          <p:cNvPr id="1648" name="textbox 1648"/>
          <p:cNvSpPr/>
          <p:nvPr/>
        </p:nvSpPr>
        <p:spPr>
          <a:xfrm>
            <a:off x="1991868" y="116429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649" name="picture 1649"/>
          <p:cNvPicPr>
            <a:picLocks noChangeAspect="1"/>
          </p:cNvPicPr>
          <p:nvPr/>
        </p:nvPicPr>
        <p:blipFill>
          <a:blip r:embed="rId237"/>
          <a:stretch>
            <a:fillRect/>
          </a:stretch>
        </p:blipFill>
        <p:spPr>
          <a:xfrm rot="21600000">
            <a:off x="1952945" y="1108752"/>
            <a:ext cx="167755" cy="167768"/>
          </a:xfrm>
          <a:prstGeom prst="rect">
            <a:avLst/>
          </a:prstGeom>
        </p:spPr>
      </p:pic>
      <p:sp>
        <p:nvSpPr>
          <p:cNvPr id="1650" name="textbox 1650"/>
          <p:cNvSpPr/>
          <p:nvPr/>
        </p:nvSpPr>
        <p:spPr>
          <a:xfrm>
            <a:off x="1991868" y="116429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651" name="picture 1651"/>
          <p:cNvPicPr>
            <a:picLocks noChangeAspect="1"/>
          </p:cNvPicPr>
          <p:nvPr/>
        </p:nvPicPr>
        <p:blipFill>
          <a:blip r:embed="rId238"/>
          <a:stretch>
            <a:fillRect/>
          </a:stretch>
        </p:blipFill>
        <p:spPr>
          <a:xfrm rot="21600000">
            <a:off x="1952945" y="1108752"/>
            <a:ext cx="167755" cy="167768"/>
          </a:xfrm>
          <a:prstGeom prst="rect">
            <a:avLst/>
          </a:prstGeom>
        </p:spPr>
      </p:pic>
      <p:sp>
        <p:nvSpPr>
          <p:cNvPr id="1652" name="textbox 1652"/>
          <p:cNvSpPr/>
          <p:nvPr/>
        </p:nvSpPr>
        <p:spPr>
          <a:xfrm>
            <a:off x="1952945" y="1108752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2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1653" name="picture 1653"/>
          <p:cNvPicPr>
            <a:picLocks noChangeAspect="1"/>
          </p:cNvPicPr>
          <p:nvPr/>
        </p:nvPicPr>
        <p:blipFill>
          <a:blip r:embed="rId239"/>
          <a:stretch>
            <a:fillRect/>
          </a:stretch>
        </p:blipFill>
        <p:spPr>
          <a:xfrm rot="21600000">
            <a:off x="1617434" y="1444289"/>
            <a:ext cx="167755" cy="167768"/>
          </a:xfrm>
          <a:prstGeom prst="rect">
            <a:avLst/>
          </a:prstGeom>
        </p:spPr>
      </p:pic>
      <p:sp>
        <p:nvSpPr>
          <p:cNvPr id="1654" name="textbox 1654"/>
          <p:cNvSpPr/>
          <p:nvPr/>
        </p:nvSpPr>
        <p:spPr>
          <a:xfrm>
            <a:off x="1656357" y="149983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655" name="picture 1655"/>
          <p:cNvPicPr>
            <a:picLocks noChangeAspect="1"/>
          </p:cNvPicPr>
          <p:nvPr/>
        </p:nvPicPr>
        <p:blipFill>
          <a:blip r:embed="rId240"/>
          <a:stretch>
            <a:fillRect/>
          </a:stretch>
        </p:blipFill>
        <p:spPr>
          <a:xfrm rot="21600000">
            <a:off x="1617434" y="1444289"/>
            <a:ext cx="167755" cy="167768"/>
          </a:xfrm>
          <a:prstGeom prst="rect">
            <a:avLst/>
          </a:prstGeom>
        </p:spPr>
      </p:pic>
      <p:sp>
        <p:nvSpPr>
          <p:cNvPr id="1656" name="textbox 1656"/>
          <p:cNvSpPr/>
          <p:nvPr/>
        </p:nvSpPr>
        <p:spPr>
          <a:xfrm>
            <a:off x="1656357" y="149983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657" name="picture 1657"/>
          <p:cNvPicPr>
            <a:picLocks noChangeAspect="1"/>
          </p:cNvPicPr>
          <p:nvPr/>
        </p:nvPicPr>
        <p:blipFill>
          <a:blip r:embed="rId241"/>
          <a:stretch>
            <a:fillRect/>
          </a:stretch>
        </p:blipFill>
        <p:spPr>
          <a:xfrm rot="21600000">
            <a:off x="1617434" y="1444289"/>
            <a:ext cx="167755" cy="167768"/>
          </a:xfrm>
          <a:prstGeom prst="rect">
            <a:avLst/>
          </a:prstGeom>
        </p:spPr>
      </p:pic>
      <p:sp>
        <p:nvSpPr>
          <p:cNvPr id="1658" name="textbox 1658"/>
          <p:cNvSpPr/>
          <p:nvPr/>
        </p:nvSpPr>
        <p:spPr>
          <a:xfrm>
            <a:off x="1617434" y="1444289"/>
            <a:ext cx="168275" cy="176529"/>
          </a:xfrm>
          <a:prstGeom prst="rect">
            <a:avLst/>
          </a:prstGeom>
          <a:solidFill>
            <a:srgbClr val="EDB120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2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1659" name="picture 1659"/>
          <p:cNvPicPr>
            <a:picLocks noChangeAspect="1"/>
          </p:cNvPicPr>
          <p:nvPr/>
        </p:nvPicPr>
        <p:blipFill>
          <a:blip r:embed="rId242"/>
          <a:stretch>
            <a:fillRect/>
          </a:stretch>
        </p:blipFill>
        <p:spPr>
          <a:xfrm rot="21600000">
            <a:off x="1952945" y="1444289"/>
            <a:ext cx="167755" cy="167768"/>
          </a:xfrm>
          <a:prstGeom prst="rect">
            <a:avLst/>
          </a:prstGeom>
        </p:spPr>
      </p:pic>
      <p:sp>
        <p:nvSpPr>
          <p:cNvPr id="1660" name="textbox 1660"/>
          <p:cNvSpPr/>
          <p:nvPr/>
        </p:nvSpPr>
        <p:spPr>
          <a:xfrm>
            <a:off x="1991868" y="149983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661" name="picture 1661"/>
          <p:cNvPicPr>
            <a:picLocks noChangeAspect="1"/>
          </p:cNvPicPr>
          <p:nvPr/>
        </p:nvPicPr>
        <p:blipFill>
          <a:blip r:embed="rId243"/>
          <a:stretch>
            <a:fillRect/>
          </a:stretch>
        </p:blipFill>
        <p:spPr>
          <a:xfrm rot="21600000">
            <a:off x="1952945" y="1444289"/>
            <a:ext cx="167755" cy="167768"/>
          </a:xfrm>
          <a:prstGeom prst="rect">
            <a:avLst/>
          </a:prstGeom>
        </p:spPr>
      </p:pic>
      <p:pic>
        <p:nvPicPr>
          <p:cNvPr id="1662" name="picture 1662"/>
          <p:cNvPicPr>
            <a:picLocks noChangeAspect="1"/>
          </p:cNvPicPr>
          <p:nvPr/>
        </p:nvPicPr>
        <p:blipFill>
          <a:blip r:embed="rId244"/>
          <a:stretch>
            <a:fillRect/>
          </a:stretch>
        </p:blipFill>
        <p:spPr>
          <a:xfrm rot="21600000">
            <a:off x="3448063" y="1108753"/>
            <a:ext cx="167755" cy="167768"/>
          </a:xfrm>
          <a:prstGeom prst="rect">
            <a:avLst/>
          </a:prstGeom>
        </p:spPr>
      </p:pic>
      <p:sp>
        <p:nvSpPr>
          <p:cNvPr id="1663" name="textbox 1663"/>
          <p:cNvSpPr/>
          <p:nvPr/>
        </p:nvSpPr>
        <p:spPr>
          <a:xfrm>
            <a:off x="3486985" y="116429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664" name="picture 1664"/>
          <p:cNvPicPr>
            <a:picLocks noChangeAspect="1"/>
          </p:cNvPicPr>
          <p:nvPr/>
        </p:nvPicPr>
        <p:blipFill>
          <a:blip r:embed="rId245"/>
          <a:stretch>
            <a:fillRect/>
          </a:stretch>
        </p:blipFill>
        <p:spPr>
          <a:xfrm rot="21600000">
            <a:off x="3448063" y="1108753"/>
            <a:ext cx="167755" cy="167768"/>
          </a:xfrm>
          <a:prstGeom prst="rect">
            <a:avLst/>
          </a:prstGeom>
        </p:spPr>
      </p:pic>
      <p:sp>
        <p:nvSpPr>
          <p:cNvPr id="1665" name="textbox 1665"/>
          <p:cNvSpPr/>
          <p:nvPr/>
        </p:nvSpPr>
        <p:spPr>
          <a:xfrm>
            <a:off x="3486985" y="116429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666" name="picture 1666"/>
          <p:cNvPicPr>
            <a:picLocks noChangeAspect="1"/>
          </p:cNvPicPr>
          <p:nvPr/>
        </p:nvPicPr>
        <p:blipFill>
          <a:blip r:embed="rId246"/>
          <a:stretch>
            <a:fillRect/>
          </a:stretch>
        </p:blipFill>
        <p:spPr>
          <a:xfrm rot="21600000">
            <a:off x="3448063" y="1108753"/>
            <a:ext cx="167755" cy="167768"/>
          </a:xfrm>
          <a:prstGeom prst="rect">
            <a:avLst/>
          </a:prstGeom>
        </p:spPr>
      </p:pic>
      <p:sp>
        <p:nvSpPr>
          <p:cNvPr id="1667" name="textbox 1667"/>
          <p:cNvSpPr/>
          <p:nvPr/>
        </p:nvSpPr>
        <p:spPr>
          <a:xfrm>
            <a:off x="3486985" y="116429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668" name="picture 1668"/>
          <p:cNvPicPr>
            <a:picLocks noChangeAspect="1"/>
          </p:cNvPicPr>
          <p:nvPr/>
        </p:nvPicPr>
        <p:blipFill>
          <a:blip r:embed="rId247"/>
          <a:stretch>
            <a:fillRect/>
          </a:stretch>
        </p:blipFill>
        <p:spPr>
          <a:xfrm rot="21600000">
            <a:off x="3448063" y="1108753"/>
            <a:ext cx="167755" cy="167768"/>
          </a:xfrm>
          <a:prstGeom prst="rect">
            <a:avLst/>
          </a:prstGeom>
        </p:spPr>
      </p:pic>
      <p:sp>
        <p:nvSpPr>
          <p:cNvPr id="1669" name="textbox 1669"/>
          <p:cNvSpPr/>
          <p:nvPr/>
        </p:nvSpPr>
        <p:spPr>
          <a:xfrm>
            <a:off x="3448063" y="1108753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2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1670" name="picture 1670"/>
          <p:cNvPicPr>
            <a:picLocks noChangeAspect="1"/>
          </p:cNvPicPr>
          <p:nvPr/>
        </p:nvPicPr>
        <p:blipFill>
          <a:blip r:embed="rId248"/>
          <a:stretch>
            <a:fillRect/>
          </a:stretch>
        </p:blipFill>
        <p:spPr>
          <a:xfrm rot="21600000">
            <a:off x="3615818" y="1108753"/>
            <a:ext cx="167755" cy="167768"/>
          </a:xfrm>
          <a:prstGeom prst="rect">
            <a:avLst/>
          </a:prstGeom>
        </p:spPr>
      </p:pic>
      <p:sp>
        <p:nvSpPr>
          <p:cNvPr id="1671" name="textbox 1671"/>
          <p:cNvSpPr/>
          <p:nvPr/>
        </p:nvSpPr>
        <p:spPr>
          <a:xfrm>
            <a:off x="3644409" y="1164298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672" name="picture 1672"/>
          <p:cNvPicPr>
            <a:picLocks noChangeAspect="1"/>
          </p:cNvPicPr>
          <p:nvPr/>
        </p:nvPicPr>
        <p:blipFill>
          <a:blip r:embed="rId249"/>
          <a:stretch>
            <a:fillRect/>
          </a:stretch>
        </p:blipFill>
        <p:spPr>
          <a:xfrm rot="21600000">
            <a:off x="3615818" y="1108753"/>
            <a:ext cx="167755" cy="167768"/>
          </a:xfrm>
          <a:prstGeom prst="rect">
            <a:avLst/>
          </a:prstGeom>
        </p:spPr>
      </p:pic>
      <p:sp>
        <p:nvSpPr>
          <p:cNvPr id="1673" name="textbox 1673"/>
          <p:cNvSpPr/>
          <p:nvPr/>
        </p:nvSpPr>
        <p:spPr>
          <a:xfrm>
            <a:off x="3644409" y="1164298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674" name="picture 1674"/>
          <p:cNvPicPr>
            <a:picLocks noChangeAspect="1"/>
          </p:cNvPicPr>
          <p:nvPr/>
        </p:nvPicPr>
        <p:blipFill>
          <a:blip r:embed="rId250"/>
          <a:stretch>
            <a:fillRect/>
          </a:stretch>
        </p:blipFill>
        <p:spPr>
          <a:xfrm rot="21600000">
            <a:off x="3615818" y="1108753"/>
            <a:ext cx="167755" cy="167768"/>
          </a:xfrm>
          <a:prstGeom prst="rect">
            <a:avLst/>
          </a:prstGeom>
        </p:spPr>
      </p:pic>
      <p:sp>
        <p:nvSpPr>
          <p:cNvPr id="1675" name="textbox 1675"/>
          <p:cNvSpPr/>
          <p:nvPr/>
        </p:nvSpPr>
        <p:spPr>
          <a:xfrm>
            <a:off x="3644409" y="1164298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676" name="picture 1676"/>
          <p:cNvPicPr>
            <a:picLocks noChangeAspect="1"/>
          </p:cNvPicPr>
          <p:nvPr/>
        </p:nvPicPr>
        <p:blipFill>
          <a:blip r:embed="rId251"/>
          <a:stretch>
            <a:fillRect/>
          </a:stretch>
        </p:blipFill>
        <p:spPr>
          <a:xfrm rot="21600000">
            <a:off x="3615818" y="1108753"/>
            <a:ext cx="167755" cy="167768"/>
          </a:xfrm>
          <a:prstGeom prst="rect">
            <a:avLst/>
          </a:prstGeom>
        </p:spPr>
      </p:pic>
      <p:sp>
        <p:nvSpPr>
          <p:cNvPr id="1677" name="textbox 1677"/>
          <p:cNvSpPr/>
          <p:nvPr/>
        </p:nvSpPr>
        <p:spPr>
          <a:xfrm>
            <a:off x="3615818" y="1108753"/>
            <a:ext cx="168275" cy="176529"/>
          </a:xfrm>
          <a:prstGeom prst="rect">
            <a:avLst/>
          </a:prstGeom>
          <a:solidFill>
            <a:srgbClr val="EDB120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41290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678" name="textbox 1678"/>
          <p:cNvSpPr/>
          <p:nvPr/>
        </p:nvSpPr>
        <p:spPr>
          <a:xfrm>
            <a:off x="3654741" y="828761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679" name="picture 1679"/>
          <p:cNvPicPr>
            <a:picLocks noChangeAspect="1"/>
          </p:cNvPicPr>
          <p:nvPr/>
        </p:nvPicPr>
        <p:blipFill>
          <a:blip r:embed="rId252"/>
          <a:stretch>
            <a:fillRect/>
          </a:stretch>
        </p:blipFill>
        <p:spPr>
          <a:xfrm rot="21600000">
            <a:off x="3615818" y="773215"/>
            <a:ext cx="167755" cy="167768"/>
          </a:xfrm>
          <a:prstGeom prst="rect">
            <a:avLst/>
          </a:prstGeom>
        </p:spPr>
      </p:pic>
      <p:sp>
        <p:nvSpPr>
          <p:cNvPr id="1680" name="textbox 1680"/>
          <p:cNvSpPr/>
          <p:nvPr/>
        </p:nvSpPr>
        <p:spPr>
          <a:xfrm>
            <a:off x="3654741" y="828761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681" name="picture 1681"/>
          <p:cNvPicPr>
            <a:picLocks noChangeAspect="1"/>
          </p:cNvPicPr>
          <p:nvPr/>
        </p:nvPicPr>
        <p:blipFill>
          <a:blip r:embed="rId253"/>
          <a:stretch>
            <a:fillRect/>
          </a:stretch>
        </p:blipFill>
        <p:spPr>
          <a:xfrm rot="21600000">
            <a:off x="3615818" y="773215"/>
            <a:ext cx="167755" cy="167768"/>
          </a:xfrm>
          <a:prstGeom prst="rect">
            <a:avLst/>
          </a:prstGeom>
        </p:spPr>
      </p:pic>
      <p:sp>
        <p:nvSpPr>
          <p:cNvPr id="1682" name="textbox 1682"/>
          <p:cNvSpPr/>
          <p:nvPr/>
        </p:nvSpPr>
        <p:spPr>
          <a:xfrm>
            <a:off x="3654741" y="828761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683" name="picture 1683"/>
          <p:cNvPicPr>
            <a:picLocks noChangeAspect="1"/>
          </p:cNvPicPr>
          <p:nvPr/>
        </p:nvPicPr>
        <p:blipFill>
          <a:blip r:embed="rId254"/>
          <a:stretch>
            <a:fillRect/>
          </a:stretch>
        </p:blipFill>
        <p:spPr>
          <a:xfrm rot="21600000">
            <a:off x="3615818" y="773215"/>
            <a:ext cx="167755" cy="167768"/>
          </a:xfrm>
          <a:prstGeom prst="rect">
            <a:avLst/>
          </a:prstGeom>
        </p:spPr>
      </p:pic>
      <p:sp>
        <p:nvSpPr>
          <p:cNvPr id="1684" name="textbox 1684"/>
          <p:cNvSpPr/>
          <p:nvPr/>
        </p:nvSpPr>
        <p:spPr>
          <a:xfrm>
            <a:off x="1991868" y="149983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685" name="picture 1685"/>
          <p:cNvPicPr>
            <a:picLocks noChangeAspect="1"/>
          </p:cNvPicPr>
          <p:nvPr/>
        </p:nvPicPr>
        <p:blipFill>
          <a:blip r:embed="rId255"/>
          <a:stretch>
            <a:fillRect/>
          </a:stretch>
        </p:blipFill>
        <p:spPr>
          <a:xfrm rot="21600000">
            <a:off x="1952945" y="1444289"/>
            <a:ext cx="167755" cy="167768"/>
          </a:xfrm>
          <a:prstGeom prst="rect">
            <a:avLst/>
          </a:prstGeom>
        </p:spPr>
      </p:pic>
      <p:pic>
        <p:nvPicPr>
          <p:cNvPr id="1686" name="picture 1686"/>
          <p:cNvPicPr>
            <a:picLocks noChangeAspect="1"/>
          </p:cNvPicPr>
          <p:nvPr/>
        </p:nvPicPr>
        <p:blipFill>
          <a:blip r:embed="rId256"/>
          <a:stretch>
            <a:fillRect/>
          </a:stretch>
        </p:blipFill>
        <p:spPr>
          <a:xfrm rot="21600000">
            <a:off x="2721586" y="1444290"/>
            <a:ext cx="167755" cy="167768"/>
          </a:xfrm>
          <a:prstGeom prst="rect">
            <a:avLst/>
          </a:prstGeom>
        </p:spPr>
      </p:pic>
      <p:pic>
        <p:nvPicPr>
          <p:cNvPr id="1687" name="picture 1687"/>
          <p:cNvPicPr>
            <a:picLocks noChangeAspect="1"/>
          </p:cNvPicPr>
          <p:nvPr/>
        </p:nvPicPr>
        <p:blipFill>
          <a:blip r:embed="rId257"/>
          <a:stretch>
            <a:fillRect/>
          </a:stretch>
        </p:blipFill>
        <p:spPr>
          <a:xfrm rot="21600000">
            <a:off x="3057097" y="1444290"/>
            <a:ext cx="167755" cy="167768"/>
          </a:xfrm>
          <a:prstGeom prst="rect">
            <a:avLst/>
          </a:prstGeom>
        </p:spPr>
      </p:pic>
      <p:pic>
        <p:nvPicPr>
          <p:cNvPr id="1688" name="picture 1688"/>
          <p:cNvPicPr>
            <a:picLocks noChangeAspect="1"/>
          </p:cNvPicPr>
          <p:nvPr/>
        </p:nvPicPr>
        <p:blipFill>
          <a:blip r:embed="rId258"/>
          <a:stretch>
            <a:fillRect/>
          </a:stretch>
        </p:blipFill>
        <p:spPr>
          <a:xfrm rot="21600000">
            <a:off x="3783574" y="1108753"/>
            <a:ext cx="167755" cy="167768"/>
          </a:xfrm>
          <a:prstGeom prst="rect">
            <a:avLst/>
          </a:prstGeom>
        </p:spPr>
      </p:pic>
      <p:sp>
        <p:nvSpPr>
          <p:cNvPr id="1689" name="textbox 1689"/>
          <p:cNvSpPr/>
          <p:nvPr/>
        </p:nvSpPr>
        <p:spPr>
          <a:xfrm>
            <a:off x="3822497" y="116429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690" name="picture 1690"/>
          <p:cNvPicPr>
            <a:picLocks noChangeAspect="1"/>
          </p:cNvPicPr>
          <p:nvPr/>
        </p:nvPicPr>
        <p:blipFill>
          <a:blip r:embed="rId259"/>
          <a:stretch>
            <a:fillRect/>
          </a:stretch>
        </p:blipFill>
        <p:spPr>
          <a:xfrm rot="21600000">
            <a:off x="3783574" y="1108753"/>
            <a:ext cx="167755" cy="167768"/>
          </a:xfrm>
          <a:prstGeom prst="rect">
            <a:avLst/>
          </a:prstGeom>
        </p:spPr>
      </p:pic>
      <p:sp>
        <p:nvSpPr>
          <p:cNvPr id="1691" name="textbox 1691"/>
          <p:cNvSpPr/>
          <p:nvPr/>
        </p:nvSpPr>
        <p:spPr>
          <a:xfrm>
            <a:off x="3822497" y="116429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692" name="picture 1692"/>
          <p:cNvPicPr>
            <a:picLocks noChangeAspect="1"/>
          </p:cNvPicPr>
          <p:nvPr/>
        </p:nvPicPr>
        <p:blipFill>
          <a:blip r:embed="rId260"/>
          <a:stretch>
            <a:fillRect/>
          </a:stretch>
        </p:blipFill>
        <p:spPr>
          <a:xfrm rot="21600000">
            <a:off x="3783574" y="1108753"/>
            <a:ext cx="167755" cy="167768"/>
          </a:xfrm>
          <a:prstGeom prst="rect">
            <a:avLst/>
          </a:prstGeom>
        </p:spPr>
      </p:pic>
      <p:sp>
        <p:nvSpPr>
          <p:cNvPr id="1693" name="textbox 1693"/>
          <p:cNvSpPr/>
          <p:nvPr/>
        </p:nvSpPr>
        <p:spPr>
          <a:xfrm>
            <a:off x="3822497" y="116429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694" name="picture 1694"/>
          <p:cNvPicPr>
            <a:picLocks noChangeAspect="1"/>
          </p:cNvPicPr>
          <p:nvPr/>
        </p:nvPicPr>
        <p:blipFill>
          <a:blip r:embed="rId261"/>
          <a:stretch>
            <a:fillRect/>
          </a:stretch>
        </p:blipFill>
        <p:spPr>
          <a:xfrm rot="21600000">
            <a:off x="3783574" y="1108753"/>
            <a:ext cx="167755" cy="167768"/>
          </a:xfrm>
          <a:prstGeom prst="rect">
            <a:avLst/>
          </a:prstGeom>
        </p:spPr>
      </p:pic>
      <p:sp>
        <p:nvSpPr>
          <p:cNvPr id="1695" name="textbox 1695"/>
          <p:cNvSpPr/>
          <p:nvPr/>
        </p:nvSpPr>
        <p:spPr>
          <a:xfrm>
            <a:off x="3822497" y="116429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696" name="picture 1696"/>
          <p:cNvPicPr>
            <a:picLocks noChangeAspect="1"/>
          </p:cNvPicPr>
          <p:nvPr/>
        </p:nvPicPr>
        <p:blipFill>
          <a:blip r:embed="rId262"/>
          <a:stretch>
            <a:fillRect/>
          </a:stretch>
        </p:blipFill>
        <p:spPr>
          <a:xfrm rot="21600000">
            <a:off x="3783574" y="1108753"/>
            <a:ext cx="167755" cy="167768"/>
          </a:xfrm>
          <a:prstGeom prst="rect">
            <a:avLst/>
          </a:prstGeom>
        </p:spPr>
      </p:pic>
      <p:pic>
        <p:nvPicPr>
          <p:cNvPr id="1697" name="picture 1697"/>
          <p:cNvPicPr>
            <a:picLocks noChangeAspect="1"/>
          </p:cNvPicPr>
          <p:nvPr/>
        </p:nvPicPr>
        <p:blipFill>
          <a:blip r:embed="rId263"/>
          <a:stretch>
            <a:fillRect/>
          </a:stretch>
        </p:blipFill>
        <p:spPr>
          <a:xfrm rot="21600000">
            <a:off x="3448063" y="1444290"/>
            <a:ext cx="167755" cy="167768"/>
          </a:xfrm>
          <a:prstGeom prst="rect">
            <a:avLst/>
          </a:prstGeom>
        </p:spPr>
      </p:pic>
      <p:sp>
        <p:nvSpPr>
          <p:cNvPr id="1698" name="textbox 1698"/>
          <p:cNvSpPr/>
          <p:nvPr/>
        </p:nvSpPr>
        <p:spPr>
          <a:xfrm>
            <a:off x="3486985" y="149983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699" name="picture 1699"/>
          <p:cNvPicPr>
            <a:picLocks noChangeAspect="1"/>
          </p:cNvPicPr>
          <p:nvPr/>
        </p:nvPicPr>
        <p:blipFill>
          <a:blip r:embed="rId264"/>
          <a:stretch>
            <a:fillRect/>
          </a:stretch>
        </p:blipFill>
        <p:spPr>
          <a:xfrm rot="21600000">
            <a:off x="3448063" y="1444290"/>
            <a:ext cx="167755" cy="167768"/>
          </a:xfrm>
          <a:prstGeom prst="rect">
            <a:avLst/>
          </a:prstGeom>
        </p:spPr>
      </p:pic>
      <p:sp>
        <p:nvSpPr>
          <p:cNvPr id="1700" name="path"/>
          <p:cNvSpPr/>
          <p:nvPr/>
        </p:nvSpPr>
        <p:spPr>
          <a:xfrm>
            <a:off x="3073238" y="1124895"/>
            <a:ext cx="74446" cy="74451"/>
          </a:xfrm>
          <a:custGeom>
            <a:avLst/>
            <a:gdLst/>
            <a:ahLst/>
            <a:cxnLst/>
            <a:rect l="0" t="0" r="0" b="0"/>
            <a:pathLst>
              <a:path w="117" h="117">
                <a:moveTo>
                  <a:pt x="0" y="106"/>
                </a:moveTo>
                <a:lnTo>
                  <a:pt x="26" y="113"/>
                </a:lnTo>
                <a:moveTo>
                  <a:pt x="0" y="106"/>
                </a:moveTo>
                <a:lnTo>
                  <a:pt x="26" y="99"/>
                </a:lnTo>
                <a:moveTo>
                  <a:pt x="106" y="0"/>
                </a:moveTo>
                <a:lnTo>
                  <a:pt x="99" y="26"/>
                </a:lnTo>
                <a:moveTo>
                  <a:pt x="106" y="0"/>
                </a:moveTo>
                <a:lnTo>
                  <a:pt x="113" y="26"/>
                </a:lnTo>
              </a:path>
            </a:pathLst>
          </a:custGeom>
          <a:noFill/>
          <a:ln w="4902" cap="flat">
            <a:round/>
            <a:solidFill>
              <a:srgbClr val="5F8926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01" name="rect"/>
          <p:cNvSpPr/>
          <p:nvPr/>
        </p:nvSpPr>
        <p:spPr>
          <a:xfrm>
            <a:off x="3057097" y="1108753"/>
            <a:ext cx="167755" cy="167768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02" name="rect"/>
          <p:cNvSpPr/>
          <p:nvPr/>
        </p:nvSpPr>
        <p:spPr>
          <a:xfrm>
            <a:off x="3057097" y="1108753"/>
            <a:ext cx="167755" cy="167768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03" name="textbox 1703"/>
          <p:cNvSpPr/>
          <p:nvPr/>
        </p:nvSpPr>
        <p:spPr>
          <a:xfrm>
            <a:off x="3486985" y="149983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704" name="picture 1704"/>
          <p:cNvPicPr>
            <a:picLocks noChangeAspect="1"/>
          </p:cNvPicPr>
          <p:nvPr/>
        </p:nvPicPr>
        <p:blipFill>
          <a:blip r:embed="rId265"/>
          <a:stretch>
            <a:fillRect/>
          </a:stretch>
        </p:blipFill>
        <p:spPr>
          <a:xfrm rot="21600000">
            <a:off x="3448063" y="1444290"/>
            <a:ext cx="167755" cy="167768"/>
          </a:xfrm>
          <a:prstGeom prst="rect">
            <a:avLst/>
          </a:prstGeom>
        </p:spPr>
      </p:pic>
      <p:sp>
        <p:nvSpPr>
          <p:cNvPr id="1705" name="textbox 1705"/>
          <p:cNvSpPr/>
          <p:nvPr/>
        </p:nvSpPr>
        <p:spPr>
          <a:xfrm>
            <a:off x="3486985" y="149983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706" name="picture 1706"/>
          <p:cNvPicPr>
            <a:picLocks noChangeAspect="1"/>
          </p:cNvPicPr>
          <p:nvPr/>
        </p:nvPicPr>
        <p:blipFill>
          <a:blip r:embed="rId266"/>
          <a:stretch>
            <a:fillRect/>
          </a:stretch>
        </p:blipFill>
        <p:spPr>
          <a:xfrm rot="21600000">
            <a:off x="3448063" y="1444290"/>
            <a:ext cx="167755" cy="167768"/>
          </a:xfrm>
          <a:prstGeom prst="rect">
            <a:avLst/>
          </a:prstGeom>
        </p:spPr>
      </p:pic>
      <p:sp>
        <p:nvSpPr>
          <p:cNvPr id="1707" name="textbox 1707"/>
          <p:cNvSpPr/>
          <p:nvPr/>
        </p:nvSpPr>
        <p:spPr>
          <a:xfrm>
            <a:off x="3448063" y="1444290"/>
            <a:ext cx="168275" cy="176529"/>
          </a:xfrm>
          <a:prstGeom prst="rect">
            <a:avLst/>
          </a:prstGeom>
          <a:solidFill>
            <a:srgbClr val="EDB120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2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pic>
        <p:nvPicPr>
          <p:cNvPr id="1708" name="picture 1708"/>
          <p:cNvPicPr>
            <a:picLocks noChangeAspect="1"/>
          </p:cNvPicPr>
          <p:nvPr/>
        </p:nvPicPr>
        <p:blipFill>
          <a:blip r:embed="rId267"/>
          <a:stretch>
            <a:fillRect/>
          </a:stretch>
        </p:blipFill>
        <p:spPr>
          <a:xfrm rot="21600000">
            <a:off x="3615818" y="1444290"/>
            <a:ext cx="167755" cy="167768"/>
          </a:xfrm>
          <a:prstGeom prst="rect">
            <a:avLst/>
          </a:prstGeom>
        </p:spPr>
      </p:pic>
      <p:sp>
        <p:nvSpPr>
          <p:cNvPr id="1709" name="textbox 1709"/>
          <p:cNvSpPr/>
          <p:nvPr/>
        </p:nvSpPr>
        <p:spPr>
          <a:xfrm>
            <a:off x="3644409" y="1499835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710" name="picture 1710"/>
          <p:cNvPicPr>
            <a:picLocks noChangeAspect="1"/>
          </p:cNvPicPr>
          <p:nvPr/>
        </p:nvPicPr>
        <p:blipFill>
          <a:blip r:embed="rId268"/>
          <a:stretch>
            <a:fillRect/>
          </a:stretch>
        </p:blipFill>
        <p:spPr>
          <a:xfrm rot="21600000">
            <a:off x="3615818" y="1444290"/>
            <a:ext cx="167755" cy="167768"/>
          </a:xfrm>
          <a:prstGeom prst="rect">
            <a:avLst/>
          </a:prstGeom>
        </p:spPr>
      </p:pic>
      <p:sp>
        <p:nvSpPr>
          <p:cNvPr id="1711" name="textbox 1711"/>
          <p:cNvSpPr/>
          <p:nvPr/>
        </p:nvSpPr>
        <p:spPr>
          <a:xfrm>
            <a:off x="3644409" y="1499835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712" name="picture 1712"/>
          <p:cNvPicPr>
            <a:picLocks noChangeAspect="1"/>
          </p:cNvPicPr>
          <p:nvPr/>
        </p:nvPicPr>
        <p:blipFill>
          <a:blip r:embed="rId269"/>
          <a:stretch>
            <a:fillRect/>
          </a:stretch>
        </p:blipFill>
        <p:spPr>
          <a:xfrm rot="21600000">
            <a:off x="3615818" y="1444290"/>
            <a:ext cx="167755" cy="167768"/>
          </a:xfrm>
          <a:prstGeom prst="rect">
            <a:avLst/>
          </a:prstGeom>
        </p:spPr>
      </p:pic>
      <p:sp>
        <p:nvSpPr>
          <p:cNvPr id="1713" name="textbox 1713"/>
          <p:cNvSpPr/>
          <p:nvPr/>
        </p:nvSpPr>
        <p:spPr>
          <a:xfrm>
            <a:off x="3644409" y="1499835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714" name="picture 1714"/>
          <p:cNvPicPr>
            <a:picLocks noChangeAspect="1"/>
          </p:cNvPicPr>
          <p:nvPr/>
        </p:nvPicPr>
        <p:blipFill>
          <a:blip r:embed="rId270"/>
          <a:stretch>
            <a:fillRect/>
          </a:stretch>
        </p:blipFill>
        <p:spPr>
          <a:xfrm rot="21600000">
            <a:off x="3615818" y="1444290"/>
            <a:ext cx="167755" cy="167768"/>
          </a:xfrm>
          <a:prstGeom prst="rect">
            <a:avLst/>
          </a:prstGeom>
        </p:spPr>
      </p:pic>
      <p:sp>
        <p:nvSpPr>
          <p:cNvPr id="1715" name="textbox 1715"/>
          <p:cNvSpPr/>
          <p:nvPr/>
        </p:nvSpPr>
        <p:spPr>
          <a:xfrm>
            <a:off x="3615818" y="1444290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41290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716" name="picture 1716"/>
          <p:cNvPicPr>
            <a:picLocks noChangeAspect="1"/>
          </p:cNvPicPr>
          <p:nvPr/>
        </p:nvPicPr>
        <p:blipFill>
          <a:blip r:embed="rId271"/>
          <a:stretch>
            <a:fillRect/>
          </a:stretch>
        </p:blipFill>
        <p:spPr>
          <a:xfrm rot="21600000">
            <a:off x="3783574" y="1444290"/>
            <a:ext cx="167755" cy="167768"/>
          </a:xfrm>
          <a:prstGeom prst="rect">
            <a:avLst/>
          </a:prstGeom>
        </p:spPr>
      </p:pic>
      <p:sp>
        <p:nvSpPr>
          <p:cNvPr id="1717" name="textbox 1717"/>
          <p:cNvSpPr/>
          <p:nvPr/>
        </p:nvSpPr>
        <p:spPr>
          <a:xfrm>
            <a:off x="3822497" y="149983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718" name="picture 1718"/>
          <p:cNvPicPr>
            <a:picLocks noChangeAspect="1"/>
          </p:cNvPicPr>
          <p:nvPr/>
        </p:nvPicPr>
        <p:blipFill>
          <a:blip r:embed="rId272"/>
          <a:stretch>
            <a:fillRect/>
          </a:stretch>
        </p:blipFill>
        <p:spPr>
          <a:xfrm rot="21600000">
            <a:off x="3783574" y="1444290"/>
            <a:ext cx="167755" cy="167768"/>
          </a:xfrm>
          <a:prstGeom prst="rect">
            <a:avLst/>
          </a:prstGeom>
        </p:spPr>
      </p:pic>
      <p:sp>
        <p:nvSpPr>
          <p:cNvPr id="1719" name="textbox 1719"/>
          <p:cNvSpPr/>
          <p:nvPr/>
        </p:nvSpPr>
        <p:spPr>
          <a:xfrm>
            <a:off x="3822497" y="149983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720" name="picture 1720"/>
          <p:cNvPicPr>
            <a:picLocks noChangeAspect="1"/>
          </p:cNvPicPr>
          <p:nvPr/>
        </p:nvPicPr>
        <p:blipFill>
          <a:blip r:embed="rId273"/>
          <a:stretch>
            <a:fillRect/>
          </a:stretch>
        </p:blipFill>
        <p:spPr>
          <a:xfrm rot="21600000">
            <a:off x="3783574" y="1444290"/>
            <a:ext cx="167755" cy="167768"/>
          </a:xfrm>
          <a:prstGeom prst="rect">
            <a:avLst/>
          </a:prstGeom>
        </p:spPr>
      </p:pic>
      <p:sp>
        <p:nvSpPr>
          <p:cNvPr id="1721" name="textbox 1721"/>
          <p:cNvSpPr/>
          <p:nvPr/>
        </p:nvSpPr>
        <p:spPr>
          <a:xfrm>
            <a:off x="3822497" y="149983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pic>
        <p:nvPicPr>
          <p:cNvPr id="1722" name="picture 1722"/>
          <p:cNvPicPr>
            <a:picLocks noChangeAspect="1"/>
          </p:cNvPicPr>
          <p:nvPr/>
        </p:nvPicPr>
        <p:blipFill>
          <a:blip r:embed="rId274"/>
          <a:stretch>
            <a:fillRect/>
          </a:stretch>
        </p:blipFill>
        <p:spPr>
          <a:xfrm rot="21600000">
            <a:off x="3783574" y="1444290"/>
            <a:ext cx="167755" cy="167768"/>
          </a:xfrm>
          <a:prstGeom prst="rect">
            <a:avLst/>
          </a:prstGeom>
        </p:spPr>
      </p:pic>
      <p:sp>
        <p:nvSpPr>
          <p:cNvPr id="1723" name="textbox 1723"/>
          <p:cNvSpPr/>
          <p:nvPr/>
        </p:nvSpPr>
        <p:spPr>
          <a:xfrm>
            <a:off x="3783574" y="1444290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2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sp>
        <p:nvSpPr>
          <p:cNvPr id="1724" name="path"/>
          <p:cNvSpPr/>
          <p:nvPr/>
        </p:nvSpPr>
        <p:spPr>
          <a:xfrm>
            <a:off x="3134266" y="1242905"/>
            <a:ext cx="9076" cy="17473"/>
          </a:xfrm>
          <a:custGeom>
            <a:avLst/>
            <a:gdLst/>
            <a:ahLst/>
            <a:cxnLst/>
            <a:rect l="0" t="0" r="0" b="0"/>
            <a:pathLst>
              <a:path w="14" h="27">
                <a:moveTo>
                  <a:pt x="10" y="26"/>
                </a:moveTo>
                <a:lnTo>
                  <a:pt x="3" y="0"/>
                </a:lnTo>
                <a:moveTo>
                  <a:pt x="10" y="26"/>
                </a:moveTo>
                <a:lnTo>
                  <a:pt x="3" y="0"/>
                </a:lnTo>
              </a:path>
            </a:pathLst>
          </a:custGeom>
          <a:noFill/>
          <a:ln w="4902" cap="flat">
            <a:round/>
            <a:solidFill>
              <a:srgbClr val="5F8926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25" name="rect"/>
          <p:cNvSpPr/>
          <p:nvPr/>
        </p:nvSpPr>
        <p:spPr>
          <a:xfrm>
            <a:off x="3057097" y="1108753"/>
            <a:ext cx="167755" cy="167768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726" name="picture 1726"/>
          <p:cNvPicPr>
            <a:picLocks noChangeAspect="1"/>
          </p:cNvPicPr>
          <p:nvPr/>
        </p:nvPicPr>
        <p:blipFill>
          <a:blip r:embed="rId275"/>
          <a:stretch>
            <a:fillRect/>
          </a:stretch>
        </p:blipFill>
        <p:spPr>
          <a:xfrm rot="21600000">
            <a:off x="2721586" y="1108753"/>
            <a:ext cx="167755" cy="167768"/>
          </a:xfrm>
          <a:prstGeom prst="rect">
            <a:avLst/>
          </a:prstGeom>
        </p:spPr>
      </p:pic>
      <p:sp>
        <p:nvSpPr>
          <p:cNvPr id="1727" name="textbox 1727"/>
          <p:cNvSpPr/>
          <p:nvPr/>
        </p:nvSpPr>
        <p:spPr>
          <a:xfrm>
            <a:off x="1952945" y="1444289"/>
            <a:ext cx="168275" cy="1765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400" dirty="0"/>
          </a:p>
          <a:p>
            <a:pPr marL="51622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sp>
        <p:nvSpPr>
          <p:cNvPr id="1728" name="textbox 1728"/>
          <p:cNvSpPr/>
          <p:nvPr/>
        </p:nvSpPr>
        <p:spPr>
          <a:xfrm>
            <a:off x="1646025" y="1332066"/>
            <a:ext cx="60515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7.3</a:t>
            </a:r>
            <a:endParaRPr lang="Arial" altLang="Arial" sz="300" dirty="0"/>
          </a:p>
        </p:txBody>
      </p:sp>
      <p:sp>
        <p:nvSpPr>
          <p:cNvPr id="1729" name="textbox 1729"/>
          <p:cNvSpPr/>
          <p:nvPr/>
        </p:nvSpPr>
        <p:spPr>
          <a:xfrm>
            <a:off x="1656357" y="828760"/>
            <a:ext cx="59499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endParaRPr lang="Arial" altLang="Arial" sz="300" dirty="0"/>
          </a:p>
        </p:txBody>
      </p:sp>
      <p:sp>
        <p:nvSpPr>
          <p:cNvPr id="1730" name="textbox 1730"/>
          <p:cNvSpPr/>
          <p:nvPr/>
        </p:nvSpPr>
        <p:spPr>
          <a:xfrm>
            <a:off x="1656357" y="996529"/>
            <a:ext cx="59499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endParaRPr lang="Arial" altLang="Arial" sz="300" dirty="0"/>
          </a:p>
        </p:txBody>
      </p:sp>
      <p:sp>
        <p:nvSpPr>
          <p:cNvPr id="1731" name="textbox 1731"/>
          <p:cNvSpPr/>
          <p:nvPr/>
        </p:nvSpPr>
        <p:spPr>
          <a:xfrm>
            <a:off x="76642" y="3316075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1732" name="textbox 1732"/>
          <p:cNvSpPr/>
          <p:nvPr/>
        </p:nvSpPr>
        <p:spPr>
          <a:xfrm>
            <a:off x="511593" y="833973"/>
            <a:ext cx="43180" cy="7264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546"/>
              </a:lnSpc>
              <a:tabLst/>
            </a:pPr>
            <a:endParaRPr lang="Arial" altLang="Arial" sz="100" dirty="0"/>
          </a:p>
          <a:p>
            <a:pPr marL="15837" algn="l" rtl="0" eaLnBrk="0">
              <a:lnSpc>
                <a:spcPct val="97000"/>
              </a:lnSpc>
              <a:tabLst/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200" dirty="0"/>
          </a:p>
          <a:p>
            <a:pPr marL="13222" algn="l" rtl="0" eaLnBrk="0">
              <a:lnSpc>
                <a:spcPct val="97000"/>
              </a:lnSpc>
              <a:spcBef>
                <a:spcPts val="1088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200" dirty="0"/>
          </a:p>
          <a:p>
            <a:pPr marL="13647" algn="l" rtl="0" eaLnBrk="0">
              <a:lnSpc>
                <a:spcPct val="97000"/>
              </a:lnSpc>
              <a:spcBef>
                <a:spcPts val="1089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200" dirty="0"/>
          </a:p>
          <a:p>
            <a:pPr marL="12700" algn="l" rtl="0" eaLnBrk="0">
              <a:lnSpc>
                <a:spcPct val="97000"/>
              </a:lnSpc>
              <a:spcBef>
                <a:spcPts val="1088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endParaRPr lang="Arial" altLang="Arial" sz="2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900" dirty="0"/>
          </a:p>
          <a:p>
            <a:pPr marL="13647" algn="l" rtl="0" eaLnBrk="0">
              <a:lnSpc>
                <a:spcPct val="96000"/>
              </a:lnSpc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200" dirty="0"/>
          </a:p>
        </p:txBody>
      </p:sp>
      <p:sp>
        <p:nvSpPr>
          <p:cNvPr id="1733" name="textbox 1733"/>
          <p:cNvSpPr/>
          <p:nvPr/>
        </p:nvSpPr>
        <p:spPr>
          <a:xfrm>
            <a:off x="490498" y="2196201"/>
            <a:ext cx="43180" cy="7264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545"/>
              </a:lnSpc>
              <a:tabLst/>
            </a:pPr>
            <a:endParaRPr lang="Arial" altLang="Arial" sz="100" dirty="0"/>
          </a:p>
          <a:p>
            <a:pPr marL="15837" algn="l" rtl="0" eaLnBrk="0">
              <a:lnSpc>
                <a:spcPct val="97000"/>
              </a:lnSpc>
              <a:tabLst/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200" dirty="0"/>
          </a:p>
          <a:p>
            <a:pPr marL="13222" algn="l" rtl="0" eaLnBrk="0">
              <a:lnSpc>
                <a:spcPct val="97000"/>
              </a:lnSpc>
              <a:spcBef>
                <a:spcPts val="1088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200" dirty="0"/>
          </a:p>
          <a:p>
            <a:pPr marL="13647" algn="l" rtl="0" eaLnBrk="0">
              <a:lnSpc>
                <a:spcPct val="97000"/>
              </a:lnSpc>
              <a:spcBef>
                <a:spcPts val="1089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200" dirty="0"/>
          </a:p>
          <a:p>
            <a:pPr marL="12700" algn="l" rtl="0" eaLnBrk="0">
              <a:lnSpc>
                <a:spcPct val="97000"/>
              </a:lnSpc>
              <a:spcBef>
                <a:spcPts val="1088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endParaRPr lang="Arial" altLang="Arial" sz="2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900" dirty="0"/>
          </a:p>
          <a:p>
            <a:pPr marL="13647" algn="l" rtl="0" eaLnBrk="0">
              <a:lnSpc>
                <a:spcPct val="96000"/>
              </a:lnSpc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200" dirty="0"/>
          </a:p>
        </p:txBody>
      </p:sp>
      <p:sp>
        <p:nvSpPr>
          <p:cNvPr id="1734" name="textbox 1734"/>
          <p:cNvSpPr/>
          <p:nvPr/>
        </p:nvSpPr>
        <p:spPr>
          <a:xfrm>
            <a:off x="2342209" y="833974"/>
            <a:ext cx="43180" cy="7264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546"/>
              </a:lnSpc>
              <a:tabLst/>
            </a:pPr>
            <a:endParaRPr lang="Arial" altLang="Arial" sz="100" dirty="0"/>
          </a:p>
          <a:p>
            <a:pPr marL="15837" algn="l" rtl="0" eaLnBrk="0">
              <a:lnSpc>
                <a:spcPct val="97000"/>
              </a:lnSpc>
              <a:tabLst/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200" dirty="0"/>
          </a:p>
          <a:p>
            <a:pPr marL="13222" algn="l" rtl="0" eaLnBrk="0">
              <a:lnSpc>
                <a:spcPct val="97000"/>
              </a:lnSpc>
              <a:spcBef>
                <a:spcPts val="1088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200" dirty="0"/>
          </a:p>
          <a:p>
            <a:pPr marL="13647" algn="l" rtl="0" eaLnBrk="0">
              <a:lnSpc>
                <a:spcPct val="97000"/>
              </a:lnSpc>
              <a:spcBef>
                <a:spcPts val="1089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200" dirty="0"/>
          </a:p>
          <a:p>
            <a:pPr marL="12700" algn="l" rtl="0" eaLnBrk="0">
              <a:lnSpc>
                <a:spcPct val="97000"/>
              </a:lnSpc>
              <a:spcBef>
                <a:spcPts val="1088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endParaRPr lang="Arial" altLang="Arial" sz="2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900" dirty="0"/>
          </a:p>
          <a:p>
            <a:pPr marL="13647" algn="l" rtl="0" eaLnBrk="0">
              <a:lnSpc>
                <a:spcPct val="96000"/>
              </a:lnSpc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200" dirty="0"/>
          </a:p>
        </p:txBody>
      </p:sp>
      <p:sp>
        <p:nvSpPr>
          <p:cNvPr id="1735" name="textbox 1735"/>
          <p:cNvSpPr/>
          <p:nvPr/>
        </p:nvSpPr>
        <p:spPr>
          <a:xfrm>
            <a:off x="1405813" y="833973"/>
            <a:ext cx="43180" cy="7264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546"/>
              </a:lnSpc>
              <a:tabLst/>
            </a:pPr>
            <a:endParaRPr lang="Arial" altLang="Arial" sz="100" dirty="0"/>
          </a:p>
          <a:p>
            <a:pPr marL="15837" algn="l" rtl="0" eaLnBrk="0">
              <a:lnSpc>
                <a:spcPct val="97000"/>
              </a:lnSpc>
              <a:tabLst/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200" dirty="0"/>
          </a:p>
          <a:p>
            <a:pPr marL="13222" algn="l" rtl="0" eaLnBrk="0">
              <a:lnSpc>
                <a:spcPct val="97000"/>
              </a:lnSpc>
              <a:spcBef>
                <a:spcPts val="1088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200" dirty="0"/>
          </a:p>
          <a:p>
            <a:pPr marL="13647" algn="l" rtl="0" eaLnBrk="0">
              <a:lnSpc>
                <a:spcPct val="97000"/>
              </a:lnSpc>
              <a:spcBef>
                <a:spcPts val="1089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200" dirty="0"/>
          </a:p>
          <a:p>
            <a:pPr marL="12700" algn="l" rtl="0" eaLnBrk="0">
              <a:lnSpc>
                <a:spcPct val="97000"/>
              </a:lnSpc>
              <a:spcBef>
                <a:spcPts val="1088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endParaRPr lang="Arial" altLang="Arial" sz="2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900" dirty="0"/>
          </a:p>
          <a:p>
            <a:pPr marL="13647" algn="l" rtl="0" eaLnBrk="0">
              <a:lnSpc>
                <a:spcPct val="96000"/>
              </a:lnSpc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200" dirty="0"/>
          </a:p>
        </p:txBody>
      </p:sp>
      <p:sp>
        <p:nvSpPr>
          <p:cNvPr id="1736" name="textbox 1736"/>
          <p:cNvSpPr/>
          <p:nvPr/>
        </p:nvSpPr>
        <p:spPr>
          <a:xfrm>
            <a:off x="3236441" y="833974"/>
            <a:ext cx="43180" cy="7264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546"/>
              </a:lnSpc>
              <a:tabLst/>
            </a:pPr>
            <a:endParaRPr lang="Arial" altLang="Arial" sz="100" dirty="0"/>
          </a:p>
          <a:p>
            <a:pPr marL="15837" algn="l" rtl="0" eaLnBrk="0">
              <a:lnSpc>
                <a:spcPct val="97000"/>
              </a:lnSpc>
              <a:tabLst/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200" dirty="0"/>
          </a:p>
          <a:p>
            <a:pPr marL="13222" algn="l" rtl="0" eaLnBrk="0">
              <a:lnSpc>
                <a:spcPct val="97000"/>
              </a:lnSpc>
              <a:spcBef>
                <a:spcPts val="1088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200" dirty="0"/>
          </a:p>
          <a:p>
            <a:pPr marL="13647" algn="l" rtl="0" eaLnBrk="0">
              <a:lnSpc>
                <a:spcPct val="97000"/>
              </a:lnSpc>
              <a:spcBef>
                <a:spcPts val="1089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200" dirty="0"/>
          </a:p>
          <a:p>
            <a:pPr marL="12700" algn="l" rtl="0" eaLnBrk="0">
              <a:lnSpc>
                <a:spcPct val="97000"/>
              </a:lnSpc>
              <a:spcBef>
                <a:spcPts val="1088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endParaRPr lang="Arial" altLang="Arial" sz="2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900" dirty="0"/>
          </a:p>
          <a:p>
            <a:pPr marL="13647" algn="l" rtl="0" eaLnBrk="0">
              <a:lnSpc>
                <a:spcPct val="96000"/>
              </a:lnSpc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200" dirty="0"/>
          </a:p>
        </p:txBody>
      </p:sp>
      <p:sp>
        <p:nvSpPr>
          <p:cNvPr id="1737" name="textbox 1737"/>
          <p:cNvSpPr/>
          <p:nvPr/>
        </p:nvSpPr>
        <p:spPr>
          <a:xfrm>
            <a:off x="2363301" y="2196201"/>
            <a:ext cx="43180" cy="7264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545"/>
              </a:lnSpc>
              <a:tabLst/>
            </a:pPr>
            <a:endParaRPr lang="Arial" altLang="Arial" sz="100" dirty="0"/>
          </a:p>
          <a:p>
            <a:pPr marL="15837" algn="l" rtl="0" eaLnBrk="0">
              <a:lnSpc>
                <a:spcPct val="97000"/>
              </a:lnSpc>
              <a:tabLst/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200" dirty="0"/>
          </a:p>
          <a:p>
            <a:pPr marL="13222" algn="l" rtl="0" eaLnBrk="0">
              <a:lnSpc>
                <a:spcPct val="97000"/>
              </a:lnSpc>
              <a:spcBef>
                <a:spcPts val="1088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200" dirty="0"/>
          </a:p>
          <a:p>
            <a:pPr marL="13647" algn="l" rtl="0" eaLnBrk="0">
              <a:lnSpc>
                <a:spcPct val="97000"/>
              </a:lnSpc>
              <a:spcBef>
                <a:spcPts val="1089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200" dirty="0"/>
          </a:p>
          <a:p>
            <a:pPr marL="12700" algn="l" rtl="0" eaLnBrk="0">
              <a:lnSpc>
                <a:spcPct val="97000"/>
              </a:lnSpc>
              <a:spcBef>
                <a:spcPts val="1088"/>
              </a:spcBef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endParaRPr lang="Arial" altLang="Arial" sz="2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900" dirty="0"/>
          </a:p>
          <a:p>
            <a:pPr marL="13647" algn="l" rtl="0" eaLnBrk="0">
              <a:lnSpc>
                <a:spcPct val="96000"/>
              </a:lnSpc>
              <a:tabLst/>
            </a:pPr>
            <a:r>
              <a:rPr sz="2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200" dirty="0"/>
          </a:p>
        </p:txBody>
      </p:sp>
      <p:sp>
        <p:nvSpPr>
          <p:cNvPr id="1738" name="textbox 1738"/>
          <p:cNvSpPr/>
          <p:nvPr/>
        </p:nvSpPr>
        <p:spPr>
          <a:xfrm>
            <a:off x="4321963" y="3316075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28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  <p:sp>
        <p:nvSpPr>
          <p:cNvPr id="1739" name="textbox 1739"/>
          <p:cNvSpPr/>
          <p:nvPr/>
        </p:nvSpPr>
        <p:spPr>
          <a:xfrm>
            <a:off x="3319230" y="1332067"/>
            <a:ext cx="27305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740" name="textbox 1740"/>
          <p:cNvSpPr/>
          <p:nvPr/>
        </p:nvSpPr>
        <p:spPr>
          <a:xfrm>
            <a:off x="3319230" y="996530"/>
            <a:ext cx="25971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sp>
        <p:nvSpPr>
          <p:cNvPr id="1741" name="textbox 1741"/>
          <p:cNvSpPr/>
          <p:nvPr/>
        </p:nvSpPr>
        <p:spPr>
          <a:xfrm>
            <a:off x="3319230" y="828761"/>
            <a:ext cx="25971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3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endParaRPr lang="Arial" altLang="Arial" sz="300" dirty="0"/>
          </a:p>
        </p:txBody>
      </p:sp>
      <p:sp>
        <p:nvSpPr>
          <p:cNvPr id="1742" name="textbox 1742"/>
          <p:cNvSpPr/>
          <p:nvPr/>
        </p:nvSpPr>
        <p:spPr>
          <a:xfrm>
            <a:off x="1624942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743" name="textbox 1743"/>
          <p:cNvSpPr/>
          <p:nvPr/>
        </p:nvSpPr>
        <p:spPr>
          <a:xfrm>
            <a:off x="1792698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744" name="textbox 1744"/>
          <p:cNvSpPr/>
          <p:nvPr/>
        </p:nvSpPr>
        <p:spPr>
          <a:xfrm>
            <a:off x="1960453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745" name="textbox 1745"/>
          <p:cNvSpPr/>
          <p:nvPr/>
        </p:nvSpPr>
        <p:spPr>
          <a:xfrm>
            <a:off x="1792698" y="2862062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746" name="textbox 1746"/>
          <p:cNvSpPr/>
          <p:nvPr/>
        </p:nvSpPr>
        <p:spPr>
          <a:xfrm>
            <a:off x="1792698" y="2526525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747" name="textbox 1747"/>
          <p:cNvSpPr/>
          <p:nvPr/>
        </p:nvSpPr>
        <p:spPr>
          <a:xfrm>
            <a:off x="3665489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748" name="textbox 1748"/>
          <p:cNvSpPr/>
          <p:nvPr/>
        </p:nvSpPr>
        <p:spPr>
          <a:xfrm>
            <a:off x="3497733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749" name="textbox 1749"/>
          <p:cNvSpPr/>
          <p:nvPr/>
        </p:nvSpPr>
        <p:spPr>
          <a:xfrm>
            <a:off x="3833245" y="2694294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750" name="textbox 1750"/>
          <p:cNvSpPr/>
          <p:nvPr/>
        </p:nvSpPr>
        <p:spPr>
          <a:xfrm>
            <a:off x="3665489" y="2862062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751" name="textbox 1751"/>
          <p:cNvSpPr/>
          <p:nvPr/>
        </p:nvSpPr>
        <p:spPr>
          <a:xfrm>
            <a:off x="3812165" y="1332067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752" name="textbox 1752"/>
          <p:cNvSpPr/>
          <p:nvPr/>
        </p:nvSpPr>
        <p:spPr>
          <a:xfrm>
            <a:off x="3665489" y="2526525"/>
            <a:ext cx="11557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10.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753" name="textbox 1753"/>
          <p:cNvSpPr/>
          <p:nvPr/>
        </p:nvSpPr>
        <p:spPr>
          <a:xfrm>
            <a:off x="3653320" y="828761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754" name="textbox 1754"/>
          <p:cNvSpPr/>
          <p:nvPr/>
        </p:nvSpPr>
        <p:spPr>
          <a:xfrm>
            <a:off x="3988831" y="828761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755" name="textbox 1755"/>
          <p:cNvSpPr/>
          <p:nvPr/>
        </p:nvSpPr>
        <p:spPr>
          <a:xfrm>
            <a:off x="3674400" y="2190988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756" name="textbox 1756"/>
          <p:cNvSpPr/>
          <p:nvPr/>
        </p:nvSpPr>
        <p:spPr>
          <a:xfrm>
            <a:off x="1801608" y="2190988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757" name="textbox 1757"/>
          <p:cNvSpPr/>
          <p:nvPr/>
        </p:nvSpPr>
        <p:spPr>
          <a:xfrm>
            <a:off x="3842155" y="2190988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endParaRPr lang="Arial" altLang="Arial" sz="300" dirty="0"/>
          </a:p>
        </p:txBody>
      </p:sp>
      <p:sp>
        <p:nvSpPr>
          <p:cNvPr id="1758" name="textbox 1758"/>
          <p:cNvSpPr/>
          <p:nvPr/>
        </p:nvSpPr>
        <p:spPr>
          <a:xfrm>
            <a:off x="3821075" y="828761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endParaRPr lang="Arial" altLang="Arial" sz="300" dirty="0"/>
          </a:p>
        </p:txBody>
      </p:sp>
      <p:sp>
        <p:nvSpPr>
          <p:cNvPr id="1759" name="textbox 1759"/>
          <p:cNvSpPr/>
          <p:nvPr/>
        </p:nvSpPr>
        <p:spPr>
          <a:xfrm>
            <a:off x="3674400" y="2358757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endParaRPr lang="Arial" altLang="Arial" sz="300" dirty="0"/>
          </a:p>
        </p:txBody>
      </p:sp>
      <p:sp>
        <p:nvSpPr>
          <p:cNvPr id="1760" name="textbox 1760"/>
          <p:cNvSpPr/>
          <p:nvPr/>
        </p:nvSpPr>
        <p:spPr>
          <a:xfrm>
            <a:off x="3653320" y="996530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endParaRPr lang="Arial" altLang="Arial" sz="300" dirty="0"/>
          </a:p>
        </p:txBody>
      </p:sp>
      <p:sp>
        <p:nvSpPr>
          <p:cNvPr id="1761" name="textbox 1761"/>
          <p:cNvSpPr/>
          <p:nvPr/>
        </p:nvSpPr>
        <p:spPr>
          <a:xfrm>
            <a:off x="1801608" y="2358757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endParaRPr lang="Arial" altLang="Arial" sz="300" dirty="0"/>
          </a:p>
        </p:txBody>
      </p:sp>
      <p:sp>
        <p:nvSpPr>
          <p:cNvPr id="1762" name="textbox 1762"/>
          <p:cNvSpPr/>
          <p:nvPr/>
        </p:nvSpPr>
        <p:spPr>
          <a:xfrm>
            <a:off x="1969364" y="2190988"/>
            <a:ext cx="93344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endParaRPr lang="Arial" altLang="Arial" sz="300" dirty="0"/>
          </a:p>
        </p:txBody>
      </p:sp>
      <p:sp>
        <p:nvSpPr>
          <p:cNvPr id="1763" name="textbox 1763"/>
          <p:cNvSpPr/>
          <p:nvPr/>
        </p:nvSpPr>
        <p:spPr>
          <a:xfrm>
            <a:off x="3339673" y="2862062"/>
            <a:ext cx="9271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764" name="textbox 1764"/>
          <p:cNvSpPr/>
          <p:nvPr/>
        </p:nvSpPr>
        <p:spPr>
          <a:xfrm>
            <a:off x="3339673" y="2694294"/>
            <a:ext cx="9271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300" dirty="0"/>
          </a:p>
        </p:txBody>
      </p:sp>
      <p:sp>
        <p:nvSpPr>
          <p:cNvPr id="1765" name="textbox 1765"/>
          <p:cNvSpPr/>
          <p:nvPr/>
        </p:nvSpPr>
        <p:spPr>
          <a:xfrm>
            <a:off x="3507428" y="2526525"/>
            <a:ext cx="9271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300" dirty="0"/>
          </a:p>
        </p:txBody>
      </p:sp>
      <p:sp>
        <p:nvSpPr>
          <p:cNvPr id="1766" name="textbox 1766"/>
          <p:cNvSpPr/>
          <p:nvPr/>
        </p:nvSpPr>
        <p:spPr>
          <a:xfrm>
            <a:off x="3339673" y="2526525"/>
            <a:ext cx="9271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endParaRPr lang="Arial" altLang="Arial" sz="300" dirty="0"/>
          </a:p>
        </p:txBody>
      </p:sp>
      <p:sp>
        <p:nvSpPr>
          <p:cNvPr id="1767" name="textbox 1767"/>
          <p:cNvSpPr/>
          <p:nvPr/>
        </p:nvSpPr>
        <p:spPr>
          <a:xfrm>
            <a:off x="1466881" y="2526525"/>
            <a:ext cx="92710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endParaRPr lang="Arial" altLang="Arial" sz="300" dirty="0"/>
          </a:p>
        </p:txBody>
      </p:sp>
      <p:sp>
        <p:nvSpPr>
          <p:cNvPr id="1768" name="textbox 1768"/>
          <p:cNvSpPr/>
          <p:nvPr/>
        </p:nvSpPr>
        <p:spPr>
          <a:xfrm>
            <a:off x="4011136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300" dirty="0"/>
          </a:p>
        </p:txBody>
      </p:sp>
      <p:sp>
        <p:nvSpPr>
          <p:cNvPr id="1769" name="textbox 1769"/>
          <p:cNvSpPr/>
          <p:nvPr/>
        </p:nvSpPr>
        <p:spPr>
          <a:xfrm>
            <a:off x="2159428" y="116429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300" dirty="0"/>
          </a:p>
        </p:txBody>
      </p:sp>
      <p:sp>
        <p:nvSpPr>
          <p:cNvPr id="1770" name="textbox 1770"/>
          <p:cNvSpPr/>
          <p:nvPr/>
        </p:nvSpPr>
        <p:spPr>
          <a:xfrm>
            <a:off x="2138345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300" dirty="0"/>
          </a:p>
        </p:txBody>
      </p:sp>
      <p:sp>
        <p:nvSpPr>
          <p:cNvPr id="1771" name="textbox 1771"/>
          <p:cNvSpPr/>
          <p:nvPr/>
        </p:nvSpPr>
        <p:spPr>
          <a:xfrm>
            <a:off x="3508066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300" dirty="0"/>
          </a:p>
        </p:txBody>
      </p:sp>
      <p:sp>
        <p:nvSpPr>
          <p:cNvPr id="1772" name="textbox 1772"/>
          <p:cNvSpPr/>
          <p:nvPr/>
        </p:nvSpPr>
        <p:spPr>
          <a:xfrm>
            <a:off x="3340310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300" dirty="0"/>
          </a:p>
        </p:txBody>
      </p:sp>
      <p:sp>
        <p:nvSpPr>
          <p:cNvPr id="1773" name="textbox 1773"/>
          <p:cNvSpPr/>
          <p:nvPr/>
        </p:nvSpPr>
        <p:spPr>
          <a:xfrm>
            <a:off x="3508066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300" dirty="0"/>
          </a:p>
        </p:txBody>
      </p:sp>
      <p:sp>
        <p:nvSpPr>
          <p:cNvPr id="1774" name="textbox 1774"/>
          <p:cNvSpPr/>
          <p:nvPr/>
        </p:nvSpPr>
        <p:spPr>
          <a:xfrm>
            <a:off x="3822497" y="996530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775" name="textbox 1775"/>
          <p:cNvSpPr/>
          <p:nvPr/>
        </p:nvSpPr>
        <p:spPr>
          <a:xfrm>
            <a:off x="3843577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776" name="textbox 1776"/>
          <p:cNvSpPr/>
          <p:nvPr/>
        </p:nvSpPr>
        <p:spPr>
          <a:xfrm>
            <a:off x="4011333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777" name="textbox 1777"/>
          <p:cNvSpPr/>
          <p:nvPr/>
        </p:nvSpPr>
        <p:spPr>
          <a:xfrm>
            <a:off x="3340310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300" dirty="0"/>
          </a:p>
        </p:txBody>
      </p:sp>
      <p:sp>
        <p:nvSpPr>
          <p:cNvPr id="1778" name="textbox 1778"/>
          <p:cNvSpPr/>
          <p:nvPr/>
        </p:nvSpPr>
        <p:spPr>
          <a:xfrm>
            <a:off x="1970786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779" name="textbox 1779"/>
          <p:cNvSpPr/>
          <p:nvPr/>
        </p:nvSpPr>
        <p:spPr>
          <a:xfrm>
            <a:off x="1635274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300" dirty="0"/>
          </a:p>
        </p:txBody>
      </p:sp>
      <p:sp>
        <p:nvSpPr>
          <p:cNvPr id="1780" name="textbox 1780"/>
          <p:cNvSpPr/>
          <p:nvPr/>
        </p:nvSpPr>
        <p:spPr>
          <a:xfrm>
            <a:off x="1467518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300" dirty="0"/>
          </a:p>
        </p:txBody>
      </p:sp>
      <p:sp>
        <p:nvSpPr>
          <p:cNvPr id="1781" name="textbox 1781"/>
          <p:cNvSpPr/>
          <p:nvPr/>
        </p:nvSpPr>
        <p:spPr>
          <a:xfrm>
            <a:off x="1635274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300" dirty="0"/>
          </a:p>
        </p:txBody>
      </p:sp>
      <p:sp>
        <p:nvSpPr>
          <p:cNvPr id="1782" name="textbox 1782"/>
          <p:cNvSpPr/>
          <p:nvPr/>
        </p:nvSpPr>
        <p:spPr>
          <a:xfrm>
            <a:off x="1467518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300" dirty="0"/>
          </a:p>
        </p:txBody>
      </p:sp>
      <p:sp>
        <p:nvSpPr>
          <p:cNvPr id="1783" name="textbox 1783"/>
          <p:cNvSpPr/>
          <p:nvPr/>
        </p:nvSpPr>
        <p:spPr>
          <a:xfrm>
            <a:off x="2138541" y="219098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784" name="textbox 1784"/>
          <p:cNvSpPr/>
          <p:nvPr/>
        </p:nvSpPr>
        <p:spPr>
          <a:xfrm>
            <a:off x="4011284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300" dirty="0"/>
          </a:p>
        </p:txBody>
      </p:sp>
      <p:sp>
        <p:nvSpPr>
          <p:cNvPr id="1785" name="textbox 1785"/>
          <p:cNvSpPr/>
          <p:nvPr/>
        </p:nvSpPr>
        <p:spPr>
          <a:xfrm>
            <a:off x="2138492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300" dirty="0"/>
          </a:p>
        </p:txBody>
      </p:sp>
      <p:sp>
        <p:nvSpPr>
          <p:cNvPr id="1786" name="textbox 1786"/>
          <p:cNvSpPr/>
          <p:nvPr/>
        </p:nvSpPr>
        <p:spPr>
          <a:xfrm>
            <a:off x="3843577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787" name="textbox 1787"/>
          <p:cNvSpPr/>
          <p:nvPr/>
        </p:nvSpPr>
        <p:spPr>
          <a:xfrm>
            <a:off x="3508066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788" name="textbox 1788"/>
          <p:cNvSpPr/>
          <p:nvPr/>
        </p:nvSpPr>
        <p:spPr>
          <a:xfrm>
            <a:off x="3843577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300" dirty="0"/>
          </a:p>
        </p:txBody>
      </p:sp>
      <p:sp>
        <p:nvSpPr>
          <p:cNvPr id="1789" name="textbox 1789"/>
          <p:cNvSpPr/>
          <p:nvPr/>
        </p:nvSpPr>
        <p:spPr>
          <a:xfrm>
            <a:off x="3822497" y="1164298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300" dirty="0"/>
          </a:p>
        </p:txBody>
      </p:sp>
      <p:sp>
        <p:nvSpPr>
          <p:cNvPr id="1790" name="textbox 1790"/>
          <p:cNvSpPr/>
          <p:nvPr/>
        </p:nvSpPr>
        <p:spPr>
          <a:xfrm>
            <a:off x="3990252" y="996530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300" dirty="0"/>
          </a:p>
        </p:txBody>
      </p:sp>
      <p:sp>
        <p:nvSpPr>
          <p:cNvPr id="1791" name="textbox 1791"/>
          <p:cNvSpPr/>
          <p:nvPr/>
        </p:nvSpPr>
        <p:spPr>
          <a:xfrm>
            <a:off x="4011333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300" dirty="0"/>
          </a:p>
        </p:txBody>
      </p:sp>
      <p:sp>
        <p:nvSpPr>
          <p:cNvPr id="1792" name="textbox 1792"/>
          <p:cNvSpPr/>
          <p:nvPr/>
        </p:nvSpPr>
        <p:spPr>
          <a:xfrm>
            <a:off x="1467518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793" name="textbox 1793"/>
          <p:cNvSpPr/>
          <p:nvPr/>
        </p:nvSpPr>
        <p:spPr>
          <a:xfrm>
            <a:off x="1467518" y="2694294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794" name="textbox 1794"/>
          <p:cNvSpPr/>
          <p:nvPr/>
        </p:nvSpPr>
        <p:spPr>
          <a:xfrm>
            <a:off x="1970786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795" name="textbox 1795"/>
          <p:cNvSpPr/>
          <p:nvPr/>
        </p:nvSpPr>
        <p:spPr>
          <a:xfrm>
            <a:off x="1635274" y="2862062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796" name="textbox 1796"/>
          <p:cNvSpPr/>
          <p:nvPr/>
        </p:nvSpPr>
        <p:spPr>
          <a:xfrm>
            <a:off x="1970786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300" dirty="0"/>
          </a:p>
        </p:txBody>
      </p:sp>
      <p:sp>
        <p:nvSpPr>
          <p:cNvPr id="1797" name="textbox 1797"/>
          <p:cNvSpPr/>
          <p:nvPr/>
        </p:nvSpPr>
        <p:spPr>
          <a:xfrm>
            <a:off x="1635274" y="2526525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300" dirty="0"/>
          </a:p>
        </p:txBody>
      </p:sp>
      <p:sp>
        <p:nvSpPr>
          <p:cNvPr id="1798" name="textbox 1798"/>
          <p:cNvSpPr/>
          <p:nvPr/>
        </p:nvSpPr>
        <p:spPr>
          <a:xfrm>
            <a:off x="2138541" y="2358757"/>
            <a:ext cx="92075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1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300" dirty="0"/>
          </a:p>
        </p:txBody>
      </p:sp>
      <p:sp>
        <p:nvSpPr>
          <p:cNvPr id="1799" name="textbox 1799"/>
          <p:cNvSpPr/>
          <p:nvPr/>
        </p:nvSpPr>
        <p:spPr>
          <a:xfrm>
            <a:off x="4011578" y="2694294"/>
            <a:ext cx="91439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800" name="textbox 1800"/>
          <p:cNvSpPr/>
          <p:nvPr/>
        </p:nvSpPr>
        <p:spPr>
          <a:xfrm>
            <a:off x="2138786" y="2694294"/>
            <a:ext cx="91439" cy="70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7.</a:t>
            </a:r>
            <a:r>
              <a:rPr sz="3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300" dirty="0"/>
          </a:p>
        </p:txBody>
      </p:sp>
      <p:sp>
        <p:nvSpPr>
          <p:cNvPr id="1801" name="rect"/>
          <p:cNvSpPr/>
          <p:nvPr/>
        </p:nvSpPr>
        <p:spPr>
          <a:xfrm>
            <a:off x="2622185" y="841576"/>
            <a:ext cx="31045" cy="3104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02" name="rect"/>
          <p:cNvSpPr/>
          <p:nvPr/>
        </p:nvSpPr>
        <p:spPr>
          <a:xfrm>
            <a:off x="2454429" y="1344881"/>
            <a:ext cx="31045" cy="3104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03" name="rect"/>
          <p:cNvSpPr/>
          <p:nvPr/>
        </p:nvSpPr>
        <p:spPr>
          <a:xfrm>
            <a:off x="623813" y="1177112"/>
            <a:ext cx="31045" cy="3104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04" name="path"/>
          <p:cNvSpPr/>
          <p:nvPr/>
        </p:nvSpPr>
        <p:spPr>
          <a:xfrm>
            <a:off x="1303650" y="1242904"/>
            <a:ext cx="9076" cy="17473"/>
          </a:xfrm>
          <a:custGeom>
            <a:avLst/>
            <a:gdLst/>
            <a:ahLst/>
            <a:cxnLst/>
            <a:rect l="0" t="0" r="0" b="0"/>
            <a:pathLst>
              <a:path w="14" h="27">
                <a:moveTo>
                  <a:pt x="10" y="26"/>
                </a:moveTo>
                <a:lnTo>
                  <a:pt x="3" y="0"/>
                </a:lnTo>
              </a:path>
            </a:pathLst>
          </a:custGeom>
          <a:noFill/>
          <a:ln w="4902" cap="flat">
            <a:round/>
            <a:solidFill>
              <a:srgbClr val="5F8926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9" name="rect"/>
          <p:cNvSpPr/>
          <p:nvPr/>
        </p:nvSpPr>
        <p:spPr>
          <a:xfrm>
            <a:off x="344537" y="2268666"/>
            <a:ext cx="113868" cy="113868"/>
          </a:xfrm>
          <a:prstGeom prst="rect">
            <a:avLst/>
          </a:prstGeom>
          <a:solidFill>
            <a:srgbClr val="00008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" name="textbox 10"/>
          <p:cNvSpPr/>
          <p:nvPr/>
        </p:nvSpPr>
        <p:spPr>
          <a:xfrm>
            <a:off x="331837" y="2243302"/>
            <a:ext cx="2115185" cy="1695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130"/>
              </a:lnSpc>
              <a:tabLst>
                <a:tab pos="45084" algn="l"/>
              </a:tabLst>
            </a:pP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80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80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hlinkClick r:id="rId3" tooltip="" action="ppaction://hlinksldjump">
                  <a:extLst>
                    <a:ext uri="{DAF060AB-1E55-43B9-8AAB-6FB025537F2F}">
                      <wpsdc:hlinkClr xmlns:wpsdc="http://www.wps.cn/officeDocument/2017/drawingmlCustomData" val="000080"/>
                      <wpsdc:folHlinkClr xmlns:wpsdc="http://www.wps.cn/officeDocument/2017/drawingmlCustomData" val="000080"/>
                      <wpsdc:hlinkUnderline xmlns:wpsdc="http://www.wps.cn/officeDocument/2017/drawingmlCustomData" val="0"/>
                    </a:ext>
                  </a:extLst>
                </a:hlinkClick>
                <a:latin typeface="Arial"/>
                <a:ea typeface="Arial"/>
                <a:cs typeface="Arial"/>
              </a:rPr>
              <a:t>Truncated</a:t>
            </a:r>
            <a:r>
              <a:rPr sz="900" spc="160" dirty="0">
                <a:solidFill>
                  <a:srgbClr val="00008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160" dirty="0">
                <a:solidFill>
                  <a:srgbClr val="00008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110" dirty="0">
                <a:solidFill>
                  <a:srgbClr val="00008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endParaRPr lang="Arial" altLang="Arial" sz="900" dirty="0"/>
          </a:p>
        </p:txBody>
      </p:sp>
      <p:sp>
        <p:nvSpPr>
          <p:cNvPr id="11" name="textbox 11"/>
          <p:cNvSpPr/>
          <p:nvPr/>
        </p:nvSpPr>
        <p:spPr>
          <a:xfrm>
            <a:off x="528146" y="1699380"/>
            <a:ext cx="1351914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25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900" spc="0" dirty="0">
                <a:solidFill>
                  <a:srgbClr val="000080">
                    <a:alpha val="100000"/>
                  </a:srgbClr>
                </a:solidFill>
                <a:hlinkClick r:id="rId4" tooltip="" action="ppaction://hlinksldjump">
                  <a:extLst>
                    <a:ext uri="{DAF060AB-1E55-43B9-8AAB-6FB025537F2F}">
                      <wpsdc:hlinkClr xmlns:wpsdc="http://www.wps.cn/officeDocument/2017/drawingmlCustomData" val="000080"/>
                      <wpsdc:folHlinkClr xmlns:wpsdc="http://www.wps.cn/officeDocument/2017/drawingmlCustomData" val="000080"/>
                      <wpsdc:hlinkUnderline xmlns:wpsdc="http://www.wps.cn/officeDocument/2017/drawingmlCustomData" val="0"/>
                    </a:ext>
                  </a:extLst>
                </a:hlinkClick>
                <a:latin typeface="Arial"/>
                <a:ea typeface="Arial"/>
                <a:cs typeface="Arial"/>
              </a:rPr>
              <a:t>Policy</a:t>
            </a:r>
            <a:r>
              <a:rPr sz="900" spc="320" dirty="0">
                <a:solidFill>
                  <a:srgbClr val="00008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310" dirty="0">
                <a:solidFill>
                  <a:srgbClr val="00008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endParaRPr lang="Arial" altLang="Arial" sz="900" dirty="0"/>
          </a:p>
        </p:txBody>
      </p:sp>
      <p:sp>
        <p:nvSpPr>
          <p:cNvPr id="12" name="textbox 12"/>
          <p:cNvSpPr/>
          <p:nvPr/>
        </p:nvSpPr>
        <p:spPr>
          <a:xfrm>
            <a:off x="517771" y="1145203"/>
            <a:ext cx="1339850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25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900" spc="0" dirty="0">
                <a:solidFill>
                  <a:srgbClr val="000080">
                    <a:alpha val="100000"/>
                  </a:srgbClr>
                </a:solidFill>
                <a:hlinkClick r:id="rId5" tooltip="" action="ppaction://hlinksldjump">
                  <a:extLst>
                    <a:ext uri="{DAF060AB-1E55-43B9-8AAB-6FB025537F2F}">
                      <wpsdc:hlinkClr xmlns:wpsdc="http://www.wps.cn/officeDocument/2017/drawingmlCustomData" val="000080"/>
                      <wpsdc:folHlinkClr xmlns:wpsdc="http://www.wps.cn/officeDocument/2017/drawingmlCustomData" val="000080"/>
                      <wpsdc:hlinkUnderline xmlns:wpsdc="http://www.wps.cn/officeDocument/2017/drawingmlCustomData" val="0"/>
                    </a:ext>
                  </a:extLst>
                </a:hlinkClick>
                <a:latin typeface="Arial"/>
                <a:ea typeface="Arial"/>
                <a:cs typeface="Arial"/>
              </a:rPr>
              <a:t>Value</a:t>
            </a:r>
            <a:r>
              <a:rPr sz="900" spc="330" dirty="0">
                <a:solidFill>
                  <a:srgbClr val="00008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310" dirty="0">
                <a:solidFill>
                  <a:srgbClr val="00008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endParaRPr lang="Arial" altLang="Arial" sz="900" dirty="0"/>
          </a:p>
        </p:txBody>
      </p:sp>
      <p:sp>
        <p:nvSpPr>
          <p:cNvPr id="13" name="rect"/>
          <p:cNvSpPr/>
          <p:nvPr/>
        </p:nvSpPr>
        <p:spPr>
          <a:xfrm>
            <a:off x="344537" y="1714488"/>
            <a:ext cx="113868" cy="113868"/>
          </a:xfrm>
          <a:prstGeom prst="rect">
            <a:avLst/>
          </a:prstGeom>
          <a:solidFill>
            <a:srgbClr val="00008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" name="rect"/>
          <p:cNvSpPr/>
          <p:nvPr/>
        </p:nvSpPr>
        <p:spPr>
          <a:xfrm>
            <a:off x="344537" y="1160311"/>
            <a:ext cx="113868" cy="113868"/>
          </a:xfrm>
          <a:prstGeom prst="rect">
            <a:avLst/>
          </a:prstGeom>
          <a:solidFill>
            <a:srgbClr val="00008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" name="textbox 15"/>
          <p:cNvSpPr/>
          <p:nvPr/>
        </p:nvSpPr>
        <p:spPr>
          <a:xfrm>
            <a:off x="331837" y="1164257"/>
            <a:ext cx="139700" cy="6813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49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2000"/>
              </a:lnSpc>
              <a:tabLst>
                <a:tab pos="50165" algn="l"/>
              </a:tabLst>
            </a:pPr>
            <a:r>
              <a:rPr sz="7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7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7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endParaRPr lang="Arial" altLang="Arial" sz="700" dirty="0"/>
          </a:p>
          <a:p>
            <a:pPr algn="l" rtl="0" eaLnBrk="0">
              <a:lnSpc>
                <a:spcPct val="13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4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200" dirty="0"/>
          </a:p>
          <a:p>
            <a:pPr marL="12700" algn="l" rtl="0" eaLnBrk="0">
              <a:lnSpc>
                <a:spcPct val="83000"/>
              </a:lnSpc>
              <a:spcBef>
                <a:spcPts val="1"/>
              </a:spcBef>
              <a:tabLst>
                <a:tab pos="45084" algn="l"/>
              </a:tabLst>
            </a:pP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8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endParaRPr lang="Arial" altLang="Arial" sz="800" dirty="0"/>
          </a:p>
        </p:txBody>
      </p:sp>
      <p:sp>
        <p:nvSpPr>
          <p:cNvPr id="16" name="textbox 16"/>
          <p:cNvSpPr/>
          <p:nvPr/>
        </p:nvSpPr>
        <p:spPr>
          <a:xfrm>
            <a:off x="105139" y="74059"/>
            <a:ext cx="557530" cy="200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88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Outline</a:t>
            </a:r>
            <a:endParaRPr lang="Arial" altLang="Arial" sz="1400" dirty="0"/>
          </a:p>
        </p:txBody>
      </p:sp>
      <p:sp>
        <p:nvSpPr>
          <p:cNvPr id="17" name="textbox 17"/>
          <p:cNvSpPr/>
          <p:nvPr/>
        </p:nvSpPr>
        <p:spPr>
          <a:xfrm>
            <a:off x="76642" y="3316075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18" name="textbox 18"/>
          <p:cNvSpPr/>
          <p:nvPr/>
        </p:nvSpPr>
        <p:spPr>
          <a:xfrm>
            <a:off x="4355567" y="3316075"/>
            <a:ext cx="17970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picture 18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806" name="rect"/>
          <p:cNvSpPr/>
          <p:nvPr/>
        </p:nvSpPr>
        <p:spPr>
          <a:xfrm>
            <a:off x="344537" y="2268666"/>
            <a:ext cx="113868" cy="113868"/>
          </a:xfrm>
          <a:prstGeom prst="rect">
            <a:avLst/>
          </a:prstGeom>
          <a:solidFill>
            <a:srgbClr val="00008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07" name="textbox 1807"/>
          <p:cNvSpPr/>
          <p:nvPr/>
        </p:nvSpPr>
        <p:spPr>
          <a:xfrm>
            <a:off x="331837" y="2243302"/>
            <a:ext cx="2115185" cy="1695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130"/>
              </a:lnSpc>
              <a:tabLst>
                <a:tab pos="45084" algn="l"/>
              </a:tabLst>
            </a:pP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80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80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hlinkClick r:id="rId3" tooltip="" action="ppaction://hlinksldjump">
                  <a:extLst>
                    <a:ext uri="{DAF060AB-1E55-43B9-8AAB-6FB025537F2F}">
                      <wpsdc:hlinkClr xmlns:wpsdc="http://www.wps.cn/officeDocument/2017/drawingmlCustomData" val="000080"/>
                      <wpsdc:folHlinkClr xmlns:wpsdc="http://www.wps.cn/officeDocument/2017/drawingmlCustomData" val="000080"/>
                      <wpsdc:hlinkUnderline xmlns:wpsdc="http://www.wps.cn/officeDocument/2017/drawingmlCustomData" val="0"/>
                    </a:ext>
                  </a:extLst>
                </a:hlinkClick>
                <a:latin typeface="Arial"/>
                <a:ea typeface="Arial"/>
                <a:cs typeface="Arial"/>
              </a:rPr>
              <a:t>Truncated</a:t>
            </a:r>
            <a:r>
              <a:rPr sz="900" spc="160" dirty="0">
                <a:solidFill>
                  <a:srgbClr val="00008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160" dirty="0">
                <a:solidFill>
                  <a:srgbClr val="00008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110" dirty="0">
                <a:solidFill>
                  <a:srgbClr val="00008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endParaRPr lang="Arial" altLang="Arial" sz="900" dirty="0"/>
          </a:p>
        </p:txBody>
      </p:sp>
      <p:sp>
        <p:nvSpPr>
          <p:cNvPr id="1808" name="textbox 1808"/>
          <p:cNvSpPr/>
          <p:nvPr/>
        </p:nvSpPr>
        <p:spPr>
          <a:xfrm>
            <a:off x="528146" y="1699380"/>
            <a:ext cx="1351914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25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hlinkClick r:id="rId4" tooltip="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  <a:latin typeface="Arial"/>
                <a:ea typeface="Arial"/>
                <a:cs typeface="Arial"/>
              </a:rPr>
              <a:t>Policy</a:t>
            </a:r>
            <a:r>
              <a:rPr sz="900" spc="320" dirty="0">
                <a:solidFill>
                  <a:srgbClr val="A3A3B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310" dirty="0">
                <a:solidFill>
                  <a:srgbClr val="A3A3B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endParaRPr lang="Arial" altLang="Arial" sz="900" dirty="0"/>
          </a:p>
        </p:txBody>
      </p:sp>
      <p:sp>
        <p:nvSpPr>
          <p:cNvPr id="1809" name="textbox 1809"/>
          <p:cNvSpPr/>
          <p:nvPr/>
        </p:nvSpPr>
        <p:spPr>
          <a:xfrm>
            <a:off x="517771" y="1145203"/>
            <a:ext cx="1339850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25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hlinkClick r:id="rId5" tooltip="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  <a:latin typeface="Arial"/>
                <a:ea typeface="Arial"/>
                <a:cs typeface="Arial"/>
              </a:rPr>
              <a:t>Value</a:t>
            </a:r>
            <a:r>
              <a:rPr sz="900" spc="330" dirty="0">
                <a:solidFill>
                  <a:srgbClr val="A3A3B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310" dirty="0">
                <a:solidFill>
                  <a:srgbClr val="A3A3B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endParaRPr lang="Arial" altLang="Arial" sz="900" dirty="0"/>
          </a:p>
        </p:txBody>
      </p:sp>
      <p:sp>
        <p:nvSpPr>
          <p:cNvPr id="1810" name="rect"/>
          <p:cNvSpPr/>
          <p:nvPr/>
        </p:nvSpPr>
        <p:spPr>
          <a:xfrm>
            <a:off x="344537" y="1714488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11" name="rect"/>
          <p:cNvSpPr/>
          <p:nvPr/>
        </p:nvSpPr>
        <p:spPr>
          <a:xfrm>
            <a:off x="344537" y="1160311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12" name="textbox 1812"/>
          <p:cNvSpPr/>
          <p:nvPr/>
        </p:nvSpPr>
        <p:spPr>
          <a:xfrm>
            <a:off x="331837" y="1164257"/>
            <a:ext cx="139700" cy="6813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49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2000"/>
              </a:lnSpc>
              <a:tabLst>
                <a:tab pos="50165" algn="l"/>
              </a:tabLst>
            </a:pPr>
            <a:r>
              <a:rPr sz="700" spc="0" dirty="0">
                <a:solidFill>
                  <a:srgbClr val="D6D6D6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700" spc="-10" dirty="0">
                <a:solidFill>
                  <a:srgbClr val="D6D6D6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700" spc="0" dirty="0">
                <a:solidFill>
                  <a:srgbClr val="D6D6D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endParaRPr lang="Arial" altLang="Arial" sz="700" dirty="0"/>
          </a:p>
          <a:p>
            <a:pPr algn="l" rtl="0" eaLnBrk="0">
              <a:lnSpc>
                <a:spcPct val="13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4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200" dirty="0"/>
          </a:p>
          <a:p>
            <a:pPr marL="12700" algn="l" rtl="0" eaLnBrk="0">
              <a:lnSpc>
                <a:spcPct val="83000"/>
              </a:lnSpc>
              <a:spcBef>
                <a:spcPts val="1"/>
              </a:spcBef>
              <a:tabLst>
                <a:tab pos="45084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endParaRPr lang="Arial" altLang="Arial" sz="800" dirty="0"/>
          </a:p>
        </p:txBody>
      </p:sp>
      <p:sp>
        <p:nvSpPr>
          <p:cNvPr id="1813" name="textbox 1813"/>
          <p:cNvSpPr/>
          <p:nvPr/>
        </p:nvSpPr>
        <p:spPr>
          <a:xfrm>
            <a:off x="105139" y="74059"/>
            <a:ext cx="557530" cy="200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88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Outline</a:t>
            </a:r>
            <a:endParaRPr lang="Arial" altLang="Arial" sz="1400" dirty="0"/>
          </a:p>
        </p:txBody>
      </p:sp>
      <p:sp>
        <p:nvSpPr>
          <p:cNvPr id="1814" name="textbox 1814"/>
          <p:cNvSpPr/>
          <p:nvPr/>
        </p:nvSpPr>
        <p:spPr>
          <a:xfrm>
            <a:off x="76642" y="3316075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1815" name="textbox 1815"/>
          <p:cNvSpPr/>
          <p:nvPr/>
        </p:nvSpPr>
        <p:spPr>
          <a:xfrm>
            <a:off x="4321963" y="3316075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29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6" name="picture 18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817" name="textbox 1817"/>
          <p:cNvSpPr/>
          <p:nvPr/>
        </p:nvSpPr>
        <p:spPr>
          <a:xfrm>
            <a:off x="107325" y="66225"/>
            <a:ext cx="3280409" cy="31597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Compare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lang="Arial" altLang="Arial" sz="1400" dirty="0"/>
          </a:p>
          <a:p>
            <a:pPr algn="l" rtl="0" eaLnBrk="0">
              <a:lnSpc>
                <a:spcPct val="134000"/>
              </a:lnSpc>
              <a:tabLst/>
            </a:pPr>
            <a:endParaRPr lang="Arial" altLang="Arial" sz="1000" dirty="0"/>
          </a:p>
          <a:p>
            <a:pPr marL="264814" algn="l" rtl="0" eaLnBrk="0">
              <a:lnSpc>
                <a:spcPct val="93000"/>
              </a:lnSpc>
              <a:spcBef>
                <a:spcPts val="279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start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from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8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650" dirty="0"/>
          </a:p>
          <a:p>
            <a:pPr marL="259627" algn="l" rtl="0" eaLnBrk="0">
              <a:lnSpc>
                <a:spcPts val="1772"/>
              </a:lnSpc>
              <a:tabLst/>
            </a:pP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evaluation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900" dirty="0"/>
          </a:p>
          <a:p>
            <a:pPr marL="1693571" algn="l" rtl="0" eaLnBrk="0">
              <a:lnSpc>
                <a:spcPts val="1360"/>
              </a:lnSpc>
              <a:spcBef>
                <a:spcPts val="1330"/>
              </a:spcBef>
              <a:tabLst/>
            </a:pPr>
            <a:r>
              <a:rPr sz="1500" spc="0" dirty="0" baseline="759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3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1349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spc="30" dirty="0" baseline="759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759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3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1349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spc="30" dirty="0" baseline="759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759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VP</a:t>
            </a:r>
            <a:r>
              <a:rPr sz="1000" spc="3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1349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759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1349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454" dirty="0"/>
          </a:p>
          <a:p>
            <a:pPr marL="259627" algn="l" rtl="0" eaLnBrk="0">
              <a:lnSpc>
                <a:spcPct val="99000"/>
              </a:lnSpc>
              <a:spcBef>
                <a:spcPts val="961"/>
              </a:spcBef>
              <a:tabLst/>
            </a:pP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improvement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PI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900" dirty="0"/>
          </a:p>
          <a:p>
            <a:pPr marL="1438873" algn="l" rtl="0" eaLnBrk="0">
              <a:lnSpc>
                <a:spcPts val="1126"/>
              </a:lnSpc>
              <a:spcBef>
                <a:spcPts val="1303"/>
              </a:spcBef>
              <a:tabLst/>
            </a:pP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000" spc="3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3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VP</a:t>
            </a:r>
            <a:r>
              <a:rPr sz="1000" spc="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1411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900" dirty="0"/>
          </a:p>
          <a:p>
            <a:pPr marL="254439" algn="l" rtl="0" eaLnBrk="0">
              <a:lnSpc>
                <a:spcPct val="93000"/>
              </a:lnSpc>
              <a:spcBef>
                <a:spcPts val="1212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start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from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17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650" dirty="0"/>
          </a:p>
          <a:p>
            <a:pPr marL="259626" algn="l" rtl="0" eaLnBrk="0">
              <a:lnSpc>
                <a:spcPts val="1772"/>
              </a:lnSpc>
              <a:tabLst/>
            </a:pP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update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PU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900" dirty="0"/>
          </a:p>
          <a:p>
            <a:pPr marL="1468146" algn="l" rtl="0" eaLnBrk="0">
              <a:lnSpc>
                <a:spcPts val="1097"/>
              </a:lnSpc>
              <a:spcBef>
                <a:spcPts val="1330"/>
              </a:spcBef>
              <a:tabLst/>
            </a:pP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000" spc="7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arg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max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7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VP</a:t>
            </a:r>
            <a:r>
              <a:rPr sz="1000" spc="7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900" dirty="0"/>
          </a:p>
          <a:p>
            <a:pPr marL="259626" algn="l" rtl="0" eaLnBrk="0">
              <a:lnSpc>
                <a:spcPct val="99000"/>
              </a:lnSpc>
              <a:spcBef>
                <a:spcPts val="1224"/>
              </a:spcBef>
              <a:tabLst/>
            </a:pP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update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VU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9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6389"/>
              </a:lnSpc>
              <a:tabLst/>
            </a:pPr>
            <a:endParaRPr lang="Arial" altLang="Arial" sz="100" dirty="0"/>
          </a:p>
          <a:p>
            <a:pPr marL="1579994" algn="l" rtl="0" eaLnBrk="0">
              <a:lnSpc>
                <a:spcPts val="1360"/>
              </a:lnSpc>
              <a:tabLst/>
            </a:pPr>
            <a:r>
              <a:rPr sz="1500" spc="0" dirty="0" baseline="7589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000" spc="9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500" spc="90" dirty="0" baseline="7589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7589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9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1350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700" spc="90" dirty="0" baseline="-1350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4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spc="90" dirty="0" baseline="7589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7589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VP</a:t>
            </a:r>
            <a:r>
              <a:rPr sz="1000" spc="9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1350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700" spc="90" dirty="0" baseline="-1350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700" spc="20" dirty="0" baseline="-1350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500" spc="0" dirty="0" baseline="7589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650" dirty="0"/>
          </a:p>
        </p:txBody>
      </p:sp>
      <p:pic>
        <p:nvPicPr>
          <p:cNvPr id="1818" name="picture 18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502152" y="1625461"/>
            <a:ext cx="493827" cy="192956"/>
          </a:xfrm>
          <a:prstGeom prst="rect">
            <a:avLst/>
          </a:prstGeom>
        </p:spPr>
      </p:pic>
      <p:sp>
        <p:nvSpPr>
          <p:cNvPr id="1819" name="textbox 1819"/>
          <p:cNvSpPr/>
          <p:nvPr/>
        </p:nvSpPr>
        <p:spPr>
          <a:xfrm>
            <a:off x="76642" y="3316075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1820" name="textbox 1820"/>
          <p:cNvSpPr/>
          <p:nvPr/>
        </p:nvSpPr>
        <p:spPr>
          <a:xfrm>
            <a:off x="4321963" y="3316075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30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  <p:sp>
        <p:nvSpPr>
          <p:cNvPr id="1821" name="textbox 1821"/>
          <p:cNvSpPr/>
          <p:nvPr/>
        </p:nvSpPr>
        <p:spPr>
          <a:xfrm>
            <a:off x="2280015" y="2535780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1"/>
              </a:lnSpc>
              <a:tabLst/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endParaRPr lang="Arial" altLang="Arial" sz="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" name="picture 18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823" name="textbox 1823"/>
          <p:cNvSpPr/>
          <p:nvPr/>
        </p:nvSpPr>
        <p:spPr>
          <a:xfrm>
            <a:off x="350583" y="1115179"/>
            <a:ext cx="3808095" cy="12534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25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two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algorithms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very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similar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9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marL="123537" algn="l" rtl="0" eaLnBrk="0">
              <a:lnSpc>
                <a:spcPct val="97000"/>
              </a:lnSpc>
              <a:spcBef>
                <a:spcPts val="278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10" dirty="0" baseline="-1562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-1562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700" spc="10" dirty="0" baseline="-3720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4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 baseline="-1562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-1562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3720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0" dirty="0" baseline="-1562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-1562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700" spc="0" dirty="0" baseline="-3720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  <a:p>
            <a:pPr marL="115397" algn="l" rtl="0" eaLnBrk="0">
              <a:lnSpc>
                <a:spcPts val="1227"/>
              </a:lnSpc>
              <a:spcBef>
                <a:spcPts val="963"/>
              </a:spcBef>
              <a:tabLst/>
            </a:pPr>
            <a:r>
              <a:rPr sz="1500" spc="0" dirty="0" baseline="-17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-17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500" spc="10" dirty="0" baseline="-17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</a:t>
            </a:r>
            <a:r>
              <a:rPr sz="1500" spc="0" dirty="0" baseline="-17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000" spc="10" dirty="0" baseline="-1822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</a:t>
            </a:r>
            <a:r>
              <a:rPr sz="1500" spc="10" dirty="0" baseline="-17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</a:t>
            </a:r>
            <a:r>
              <a:rPr sz="1500" spc="0" dirty="0" baseline="-17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000" spc="10" dirty="0" baseline="-1822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1500" spc="0" dirty="0" baseline="-17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</a:t>
            </a:r>
            <a:r>
              <a:rPr sz="1500" spc="0" dirty="0" baseline="-17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000" spc="0" dirty="0" baseline="-1822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</a:t>
            </a:r>
            <a:r>
              <a:rPr sz="1500" spc="0" dirty="0" baseline="-17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-17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-17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75" dirty="0"/>
          </a:p>
          <a:p>
            <a:pPr marL="21557" algn="l" rtl="0" eaLnBrk="0">
              <a:lnSpc>
                <a:spcPct val="93000"/>
              </a:lnSpc>
              <a:spcBef>
                <a:spcPts val="1324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evaluation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PI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improvement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  <a:p>
            <a:pPr marL="21557" algn="l" rtl="0" eaLnBrk="0">
              <a:lnSpc>
                <a:spcPts val="1554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PU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update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VU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update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</p:txBody>
      </p:sp>
      <p:pic>
        <p:nvPicPr>
          <p:cNvPr id="1824" name="picture 18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716561" y="1670328"/>
            <a:ext cx="198892" cy="166496"/>
          </a:xfrm>
          <a:prstGeom prst="rect">
            <a:avLst/>
          </a:prstGeom>
        </p:spPr>
      </p:pic>
      <p:pic>
        <p:nvPicPr>
          <p:cNvPr id="1825" name="picture 18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303574" y="1670328"/>
            <a:ext cx="201727" cy="166496"/>
          </a:xfrm>
          <a:prstGeom prst="rect">
            <a:avLst/>
          </a:prstGeom>
        </p:spPr>
      </p:pic>
      <p:sp>
        <p:nvSpPr>
          <p:cNvPr id="1826" name="textbox 1826"/>
          <p:cNvSpPr/>
          <p:nvPr/>
        </p:nvSpPr>
        <p:spPr>
          <a:xfrm>
            <a:off x="3152754" y="1762307"/>
            <a:ext cx="70485" cy="102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26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4000"/>
              </a:lnSpc>
              <a:tabLst/>
            </a:pP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600" dirty="0"/>
          </a:p>
        </p:txBody>
      </p:sp>
      <p:sp>
        <p:nvSpPr>
          <p:cNvPr id="1827" name="textbox 1827"/>
          <p:cNvSpPr/>
          <p:nvPr/>
        </p:nvSpPr>
        <p:spPr>
          <a:xfrm>
            <a:off x="3178573" y="1671175"/>
            <a:ext cx="5080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34"/>
              </a:lnSpc>
              <a:tabLst/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\</a:t>
            </a:r>
            <a:endParaRPr lang="Arial" altLang="Arial" sz="600" dirty="0"/>
          </a:p>
        </p:txBody>
      </p:sp>
      <p:pic>
        <p:nvPicPr>
          <p:cNvPr id="1828" name="picture 18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863035" y="1670328"/>
            <a:ext cx="198880" cy="166496"/>
          </a:xfrm>
          <a:prstGeom prst="rect">
            <a:avLst/>
          </a:prstGeom>
        </p:spPr>
      </p:pic>
      <p:pic>
        <p:nvPicPr>
          <p:cNvPr id="1829" name="picture 18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2434796" y="1670328"/>
            <a:ext cx="201726" cy="166496"/>
          </a:xfrm>
          <a:prstGeom prst="rect">
            <a:avLst/>
          </a:prstGeom>
        </p:spPr>
      </p:pic>
      <p:sp>
        <p:nvSpPr>
          <p:cNvPr id="1830" name="textbox 1830"/>
          <p:cNvSpPr/>
          <p:nvPr/>
        </p:nvSpPr>
        <p:spPr>
          <a:xfrm>
            <a:off x="2280464" y="1762307"/>
            <a:ext cx="66675" cy="102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26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4000"/>
              </a:lnSpc>
              <a:tabLst/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600" dirty="0"/>
          </a:p>
        </p:txBody>
      </p:sp>
      <p:sp>
        <p:nvSpPr>
          <p:cNvPr id="1831" name="textbox 1831"/>
          <p:cNvSpPr/>
          <p:nvPr/>
        </p:nvSpPr>
        <p:spPr>
          <a:xfrm>
            <a:off x="2313013" y="1671175"/>
            <a:ext cx="5080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34"/>
              </a:lnSpc>
              <a:tabLst/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\</a:t>
            </a:r>
            <a:endParaRPr lang="Arial" altLang="Arial" sz="600" dirty="0"/>
          </a:p>
        </p:txBody>
      </p:sp>
      <p:pic>
        <p:nvPicPr>
          <p:cNvPr id="1832" name="picture 18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982815" y="1670328"/>
            <a:ext cx="198892" cy="166496"/>
          </a:xfrm>
          <a:prstGeom prst="rect">
            <a:avLst/>
          </a:prstGeom>
        </p:spPr>
      </p:pic>
      <p:pic>
        <p:nvPicPr>
          <p:cNvPr id="1833" name="picture 18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3783530" y="1415604"/>
            <a:ext cx="172183" cy="166496"/>
          </a:xfrm>
          <a:prstGeom prst="rect">
            <a:avLst/>
          </a:prstGeom>
        </p:spPr>
      </p:pic>
      <p:pic>
        <p:nvPicPr>
          <p:cNvPr id="1834" name="picture 18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3319934" y="1415604"/>
            <a:ext cx="199651" cy="166496"/>
          </a:xfrm>
          <a:prstGeom prst="rect">
            <a:avLst/>
          </a:prstGeom>
        </p:spPr>
      </p:pic>
      <p:pic>
        <p:nvPicPr>
          <p:cNvPr id="1835" name="picture 18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2905094" y="1415604"/>
            <a:ext cx="172196" cy="166496"/>
          </a:xfrm>
          <a:prstGeom prst="rect">
            <a:avLst/>
          </a:prstGeom>
        </p:spPr>
      </p:pic>
      <p:pic>
        <p:nvPicPr>
          <p:cNvPr id="1836" name="picture 18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2407627" y="1415604"/>
            <a:ext cx="199639" cy="166496"/>
          </a:xfrm>
          <a:prstGeom prst="rect">
            <a:avLst/>
          </a:prstGeom>
        </p:spPr>
      </p:pic>
      <p:pic>
        <p:nvPicPr>
          <p:cNvPr id="1837" name="picture 18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1930564" y="1415604"/>
            <a:ext cx="172183" cy="166496"/>
          </a:xfrm>
          <a:prstGeom prst="rect">
            <a:avLst/>
          </a:prstGeom>
        </p:spPr>
      </p:pic>
      <p:pic>
        <p:nvPicPr>
          <p:cNvPr id="1838" name="picture 18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1491516" y="1415604"/>
            <a:ext cx="199651" cy="166496"/>
          </a:xfrm>
          <a:prstGeom prst="rect">
            <a:avLst/>
          </a:prstGeom>
        </p:spPr>
      </p:pic>
      <p:sp>
        <p:nvSpPr>
          <p:cNvPr id="1839" name="textbox 1839"/>
          <p:cNvSpPr/>
          <p:nvPr/>
        </p:nvSpPr>
        <p:spPr>
          <a:xfrm>
            <a:off x="107325" y="66225"/>
            <a:ext cx="3280409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Compare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lang="Arial" altLang="Arial" sz="1400" dirty="0"/>
          </a:p>
        </p:txBody>
      </p:sp>
      <p:sp>
        <p:nvSpPr>
          <p:cNvPr id="1840" name="textbox 1840"/>
          <p:cNvSpPr/>
          <p:nvPr/>
        </p:nvSpPr>
        <p:spPr>
          <a:xfrm>
            <a:off x="76631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1841" name="textbox 1841"/>
          <p:cNvSpPr/>
          <p:nvPr/>
        </p:nvSpPr>
        <p:spPr>
          <a:xfrm>
            <a:off x="4321964" y="3316074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31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2" name="picture 18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graphicFrame>
        <p:nvGraphicFramePr>
          <p:cNvPr id="1843" name="table 1843"/>
          <p:cNvGraphicFramePr>
            <a:graphicFrameLocks noGrp="1"/>
          </p:cNvGraphicFramePr>
          <p:nvPr/>
        </p:nvGraphicFramePr>
        <p:xfrm>
          <a:off x="386395" y="902255"/>
          <a:ext cx="3834764" cy="1078865"/>
        </p:xfrm>
        <a:graphic>
          <a:graphicData uri="http://schemas.openxmlformats.org/drawingml/2006/table">
            <a:tbl>
              <a:tblPr/>
              <a:tblGrid>
                <a:gridCol w="482600"/>
                <a:gridCol w="1210310"/>
                <a:gridCol w="1163955"/>
                <a:gridCol w="977900"/>
              </a:tblGrid>
              <a:tr h="1301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5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9527" algn="l" rtl="0" eaLnBrk="0">
                        <a:lnSpc>
                          <a:spcPct val="91000"/>
                        </a:lnSpc>
                        <a:tabLst/>
                      </a:pPr>
                      <a:r>
                        <a:rPr sz="6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1)</a:t>
                      </a:r>
                      <a:r>
                        <a:rPr sz="6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Policy</a:t>
                      </a:r>
                      <a:r>
                        <a:rPr sz="6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: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12671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4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4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8255" algn="l" rtl="0" eaLnBrk="0">
                        <a:lnSpc>
                          <a:spcPts val="775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</a:t>
                      </a:r>
                      <a:r>
                        <a:rPr sz="6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/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1025"/>
                        </a:lnSpc>
                        <a:tabLst/>
                      </a:pP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63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9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5677" algn="l" rtl="0" eaLnBrk="0">
                        <a:lnSpc>
                          <a:spcPct val="91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6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2)</a:t>
                      </a:r>
                      <a:r>
                        <a:rPr sz="6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Value</a:t>
                      </a:r>
                      <a:r>
                        <a:rPr sz="6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: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2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2550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4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600" spc="60" dirty="0" baseline="-1736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3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</a:t>
                      </a:r>
                      <a:r>
                        <a:rPr sz="6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=</a:t>
                      </a:r>
                      <a:r>
                        <a:rPr sz="6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</a:t>
                      </a:r>
                      <a:r>
                        <a:rPr sz="4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600" spc="60" dirty="0" baseline="-1736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3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</a:t>
                      </a:r>
                      <a:r>
                        <a:rPr sz="6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6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γ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</a:t>
                      </a:r>
                      <a:r>
                        <a:rPr sz="4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600" spc="60" dirty="0" baseline="-1736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3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600" spc="0" dirty="0" baseline="-1736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89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4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2642" algn="l" rtl="0" eaLnBrk="0">
                        <a:lnSpc>
                          <a:spcPts val="783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6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700" spc="50" dirty="0" baseline="3612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40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60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:=</a:t>
                      </a:r>
                      <a:r>
                        <a:rPr sz="60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700" spc="50" dirty="0" baseline="3612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600" spc="10" dirty="0" baseline="-13148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89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1005"/>
                        </a:lnSpc>
                        <a:tabLst/>
                      </a:pP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5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5677" algn="l" rtl="0" eaLnBrk="0">
                        <a:lnSpc>
                          <a:spcPct val="91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6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3)</a:t>
                      </a:r>
                      <a:r>
                        <a:rPr sz="6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Policy</a:t>
                      </a:r>
                      <a:r>
                        <a:rPr sz="6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: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3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2470" algn="l" rtl="0" eaLnBrk="0">
                        <a:lnSpc>
                          <a:spcPct val="96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6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6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60" dirty="0" baseline="-744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4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6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=</a:t>
                      </a:r>
                      <a:r>
                        <a:rPr sz="6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arg</a:t>
                      </a:r>
                      <a:r>
                        <a:rPr sz="6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max</a:t>
                      </a:r>
                      <a:r>
                        <a:rPr sz="4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6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</a:t>
                      </a:r>
                      <a:r>
                        <a:rPr sz="4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4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6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6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γ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</a:t>
                      </a:r>
                      <a:r>
                        <a:rPr sz="4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4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600" spc="0" dirty="0" baseline="-26044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3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2562" algn="l" rtl="0" eaLnBrk="0">
                        <a:lnSpc>
                          <a:spcPct val="96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6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6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50" dirty="0" baseline="-744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4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6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=</a:t>
                      </a:r>
                      <a:r>
                        <a:rPr sz="6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arg</a:t>
                      </a:r>
                      <a:r>
                        <a:rPr sz="6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max</a:t>
                      </a:r>
                      <a:r>
                        <a:rPr sz="4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6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</a:t>
                      </a:r>
                      <a:r>
                        <a:rPr sz="4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4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6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6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γ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</a:t>
                      </a:r>
                      <a:r>
                        <a:rPr sz="4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700" spc="50" dirty="0" baseline="-744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4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4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3018" indent="641" algn="l" rtl="0" eaLnBrk="0">
                        <a:lnSpc>
                          <a:spcPct val="122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60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two</a:t>
                      </a:r>
                      <a:r>
                        <a:rPr sz="60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policies</a:t>
                      </a:r>
                      <a:r>
                        <a:rPr sz="60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are</a:t>
                      </a:r>
                      <a:r>
                        <a:rPr sz="6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</a:t>
                      </a:r>
                      <a:r>
                        <a:rPr sz="6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sam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5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1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4555" algn="l" rtl="0" eaLnBrk="0">
                        <a:lnSpc>
                          <a:spcPct val="91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6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4)</a:t>
                      </a:r>
                      <a:r>
                        <a:rPr sz="6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Value</a:t>
                      </a:r>
                      <a:r>
                        <a:rPr sz="6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: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4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2550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6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4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4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40" dirty="0" baseline="-17362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3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</a:t>
                      </a:r>
                      <a:r>
                        <a:rPr sz="6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=</a:t>
                      </a:r>
                      <a:r>
                        <a:rPr sz="6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</a:t>
                      </a:r>
                      <a:r>
                        <a:rPr sz="4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4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40" dirty="0" baseline="-17362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3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</a:t>
                      </a:r>
                      <a:r>
                        <a:rPr sz="6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6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γ</a:t>
                      </a:r>
                      <a:r>
                        <a:rPr sz="6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</a:t>
                      </a:r>
                      <a:r>
                        <a:rPr sz="4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600" spc="0" dirty="0" baseline="-17362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3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4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4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 baseline="-17362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389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4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2642" algn="l" rtl="0" eaLnBrk="0">
                        <a:lnSpc>
                          <a:spcPct val="9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6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700" spc="50" dirty="0" baseline="-744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400" spc="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600" spc="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=</a:t>
                      </a:r>
                      <a:r>
                        <a:rPr sz="600" spc="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</a:t>
                      </a:r>
                      <a:r>
                        <a:rPr sz="700" spc="50" dirty="0" baseline="-744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400" spc="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50" dirty="0" baseline="-17362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300" spc="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</a:t>
                      </a:r>
                      <a:r>
                        <a:rPr sz="600" spc="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600" spc="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γ</a:t>
                      </a:r>
                      <a:r>
                        <a:rPr sz="6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</a:t>
                      </a:r>
                      <a:r>
                        <a:rPr sz="400" spc="3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600" spc="0" dirty="0" baseline="-17362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3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700" spc="0" dirty="0" baseline="-744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454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6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3017" algn="l" rtl="0" eaLnBrk="0">
                        <a:lnSpc>
                          <a:spcPct val="122000"/>
                        </a:lnSpc>
                        <a:tabLst/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700" spc="20" dirty="0" baseline="-744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20" dirty="0" baseline="-26044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</a:t>
                      </a:r>
                      <a:r>
                        <a:rPr sz="6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&gt;</a:t>
                      </a:r>
                      <a:r>
                        <a:rPr sz="6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700" spc="20" dirty="0" baseline="-744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since</a:t>
                      </a:r>
                      <a:r>
                        <a:rPr sz="6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700" spc="0" dirty="0" baseline="-744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 baseline="-26044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&gt;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600" spc="50" dirty="0" baseline="-1736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389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63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2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5357" algn="l" rtl="0" eaLnBrk="0">
                        <a:lnSpc>
                          <a:spcPct val="91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6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5)</a:t>
                      </a:r>
                      <a:r>
                        <a:rPr sz="6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Policy</a:t>
                      </a:r>
                      <a:r>
                        <a:rPr sz="6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: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5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2470" algn="l" rtl="0" eaLnBrk="0">
                        <a:lnSpc>
                          <a:spcPct val="96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6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700" spc="70" dirty="0" baseline="-744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6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=</a:t>
                      </a:r>
                      <a:r>
                        <a:rPr sz="6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arg</a:t>
                      </a:r>
                      <a:r>
                        <a:rPr sz="6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max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6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6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6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γ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600" spc="50" dirty="0" baseline="-26044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5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2562" algn="l" rtl="0" eaLnBrk="0">
                        <a:lnSpc>
                          <a:spcPct val="96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6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6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</a:t>
                      </a:r>
                      <a:r>
                        <a:rPr sz="6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=</a:t>
                      </a:r>
                      <a:r>
                        <a:rPr sz="6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arg</a:t>
                      </a:r>
                      <a:r>
                        <a:rPr sz="6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max</a:t>
                      </a:r>
                      <a:r>
                        <a:rPr sz="4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6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</a:t>
                      </a:r>
                      <a:r>
                        <a:rPr sz="4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4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6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6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γ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</a:t>
                      </a:r>
                      <a:r>
                        <a:rPr sz="4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700" spc="60" dirty="0" baseline="-744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4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1005"/>
                        </a:lnSpc>
                        <a:tabLst/>
                      </a:pP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70329" algn="l" rtl="0" eaLnBrk="0">
                        <a:lnSpc>
                          <a:spcPts val="688"/>
                        </a:lnSpc>
                        <a:spcBef>
                          <a:spcPts val="2"/>
                        </a:spcBef>
                        <a:tabLst>
                          <a:tab pos="85725" algn="l"/>
                        </a:tabLst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68324" algn="l" rtl="0" eaLnBrk="0">
                        <a:lnSpc>
                          <a:spcPts val="688"/>
                        </a:lnSpc>
                        <a:spcBef>
                          <a:spcPts val="2"/>
                        </a:spcBef>
                        <a:tabLst>
                          <a:tab pos="83185" algn="l"/>
                        </a:tabLst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68416" algn="l" rtl="0" eaLnBrk="0">
                        <a:lnSpc>
                          <a:spcPts val="688"/>
                        </a:lnSpc>
                        <a:spcBef>
                          <a:spcPts val="2"/>
                        </a:spcBef>
                        <a:tabLst>
                          <a:tab pos="83819" algn="l"/>
                        </a:tabLst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68791" algn="l" rtl="0" eaLnBrk="0">
                        <a:lnSpc>
                          <a:spcPts val="688"/>
                        </a:lnSpc>
                        <a:spcBef>
                          <a:spcPts val="2"/>
                        </a:spcBef>
                        <a:tabLst>
                          <a:tab pos="83819" algn="l"/>
                        </a:tabLst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44" name="textbox 1844"/>
          <p:cNvSpPr/>
          <p:nvPr/>
        </p:nvSpPr>
        <p:spPr>
          <a:xfrm>
            <a:off x="3299352" y="1920528"/>
            <a:ext cx="41275" cy="51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00"/>
              </a:lnSpc>
              <a:tabLst/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600" dirty="0"/>
          </a:p>
        </p:txBody>
      </p:sp>
      <p:sp>
        <p:nvSpPr>
          <p:cNvPr id="1845" name="textbox 1845"/>
          <p:cNvSpPr/>
          <p:nvPr/>
        </p:nvSpPr>
        <p:spPr>
          <a:xfrm>
            <a:off x="3299352" y="1880433"/>
            <a:ext cx="41275" cy="51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00"/>
              </a:lnSpc>
              <a:tabLst/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600" dirty="0"/>
          </a:p>
        </p:txBody>
      </p:sp>
      <p:sp>
        <p:nvSpPr>
          <p:cNvPr id="1846" name="textbox 1846"/>
          <p:cNvSpPr/>
          <p:nvPr/>
        </p:nvSpPr>
        <p:spPr>
          <a:xfrm>
            <a:off x="3299352" y="1840338"/>
            <a:ext cx="41275" cy="51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00"/>
              </a:lnSpc>
              <a:tabLst/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600" dirty="0"/>
          </a:p>
        </p:txBody>
      </p:sp>
      <p:sp>
        <p:nvSpPr>
          <p:cNvPr id="1847" name="textbox 1847"/>
          <p:cNvSpPr/>
          <p:nvPr/>
        </p:nvSpPr>
        <p:spPr>
          <a:xfrm>
            <a:off x="2135021" y="1920528"/>
            <a:ext cx="41275" cy="51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00"/>
              </a:lnSpc>
              <a:tabLst/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600" dirty="0"/>
          </a:p>
        </p:txBody>
      </p:sp>
      <p:sp>
        <p:nvSpPr>
          <p:cNvPr id="1848" name="textbox 1848"/>
          <p:cNvSpPr/>
          <p:nvPr/>
        </p:nvSpPr>
        <p:spPr>
          <a:xfrm>
            <a:off x="2135021" y="1880433"/>
            <a:ext cx="41275" cy="51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00"/>
              </a:lnSpc>
              <a:tabLst/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600" dirty="0"/>
          </a:p>
        </p:txBody>
      </p:sp>
      <p:sp>
        <p:nvSpPr>
          <p:cNvPr id="1849" name="textbox 1849"/>
          <p:cNvSpPr/>
          <p:nvPr/>
        </p:nvSpPr>
        <p:spPr>
          <a:xfrm>
            <a:off x="2135021" y="1840338"/>
            <a:ext cx="41275" cy="51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00"/>
              </a:lnSpc>
              <a:tabLst/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600" dirty="0"/>
          </a:p>
        </p:txBody>
      </p:sp>
      <p:sp>
        <p:nvSpPr>
          <p:cNvPr id="1850" name="textbox 1850"/>
          <p:cNvSpPr/>
          <p:nvPr/>
        </p:nvSpPr>
        <p:spPr>
          <a:xfrm>
            <a:off x="924619" y="1920528"/>
            <a:ext cx="41275" cy="51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00"/>
              </a:lnSpc>
              <a:tabLst/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600" dirty="0"/>
          </a:p>
        </p:txBody>
      </p:sp>
      <p:sp>
        <p:nvSpPr>
          <p:cNvPr id="1851" name="textbox 1851"/>
          <p:cNvSpPr/>
          <p:nvPr/>
        </p:nvSpPr>
        <p:spPr>
          <a:xfrm>
            <a:off x="924619" y="1880433"/>
            <a:ext cx="41275" cy="51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00"/>
              </a:lnSpc>
              <a:tabLst/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600" dirty="0"/>
          </a:p>
        </p:txBody>
      </p:sp>
      <p:sp>
        <p:nvSpPr>
          <p:cNvPr id="1852" name="textbox 1852"/>
          <p:cNvSpPr/>
          <p:nvPr/>
        </p:nvSpPr>
        <p:spPr>
          <a:xfrm>
            <a:off x="924619" y="1840338"/>
            <a:ext cx="41275" cy="51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00"/>
              </a:lnSpc>
              <a:tabLst/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600" dirty="0"/>
          </a:p>
        </p:txBody>
      </p:sp>
      <p:sp>
        <p:nvSpPr>
          <p:cNvPr id="1853" name="textbox 1853"/>
          <p:cNvSpPr/>
          <p:nvPr/>
        </p:nvSpPr>
        <p:spPr>
          <a:xfrm>
            <a:off x="444024" y="1920528"/>
            <a:ext cx="41275" cy="51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00"/>
              </a:lnSpc>
              <a:tabLst/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600" dirty="0"/>
          </a:p>
        </p:txBody>
      </p:sp>
      <p:sp>
        <p:nvSpPr>
          <p:cNvPr id="1854" name="textbox 1854"/>
          <p:cNvSpPr/>
          <p:nvPr/>
        </p:nvSpPr>
        <p:spPr>
          <a:xfrm>
            <a:off x="444024" y="1880433"/>
            <a:ext cx="41275" cy="51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00"/>
              </a:lnSpc>
              <a:tabLst/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600" dirty="0"/>
          </a:p>
        </p:txBody>
      </p:sp>
      <p:sp>
        <p:nvSpPr>
          <p:cNvPr id="1855" name="textbox 1855"/>
          <p:cNvSpPr/>
          <p:nvPr/>
        </p:nvSpPr>
        <p:spPr>
          <a:xfrm>
            <a:off x="444024" y="1840338"/>
            <a:ext cx="41275" cy="51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00"/>
              </a:lnSpc>
              <a:tabLst/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600" dirty="0"/>
          </a:p>
        </p:txBody>
      </p:sp>
      <p:sp>
        <p:nvSpPr>
          <p:cNvPr id="1856" name="textbox 1856"/>
          <p:cNvSpPr/>
          <p:nvPr/>
        </p:nvSpPr>
        <p:spPr>
          <a:xfrm>
            <a:off x="2180101" y="1723920"/>
            <a:ext cx="58419" cy="781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80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6000"/>
              </a:lnSpc>
              <a:tabLst/>
            </a:pPr>
            <a:r>
              <a:rPr sz="4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400" dirty="0"/>
          </a:p>
        </p:txBody>
      </p:sp>
      <p:sp>
        <p:nvSpPr>
          <p:cNvPr id="1857" name="textbox 1857"/>
          <p:cNvSpPr/>
          <p:nvPr/>
        </p:nvSpPr>
        <p:spPr>
          <a:xfrm>
            <a:off x="2206404" y="1677100"/>
            <a:ext cx="43815" cy="717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84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5000"/>
              </a:lnSpc>
              <a:tabLst/>
            </a:pPr>
            <a:r>
              <a:rPr sz="4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\</a:t>
            </a:r>
            <a:endParaRPr lang="Arial" altLang="Arial" sz="400" dirty="0"/>
          </a:p>
        </p:txBody>
      </p:sp>
      <p:sp>
        <p:nvSpPr>
          <p:cNvPr id="1858" name="textbox 1858"/>
          <p:cNvSpPr/>
          <p:nvPr/>
        </p:nvSpPr>
        <p:spPr>
          <a:xfrm>
            <a:off x="354252" y="2163609"/>
            <a:ext cx="3886200" cy="9480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65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They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start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from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same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initial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condition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  <a:p>
            <a:pPr marL="12700" algn="l" rtl="0" eaLnBrk="0">
              <a:lnSpc>
                <a:spcPct val="100000"/>
              </a:lnSpc>
              <a:spcBef>
                <a:spcPts val="485"/>
              </a:spcBef>
              <a:tabLst/>
            </a:pP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rst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three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same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  <a:p>
            <a:pPr marL="12700" algn="l" rtl="0" eaLnBrk="0">
              <a:lnSpc>
                <a:spcPct val="100000"/>
              </a:lnSpc>
              <a:spcBef>
                <a:spcPts val="474"/>
              </a:spcBef>
              <a:tabLst/>
            </a:pP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fourth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becomes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ﬀ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erent:</a:t>
            </a:r>
            <a:endParaRPr lang="Arial" altLang="Arial" sz="9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400" dirty="0"/>
          </a:p>
          <a:p>
            <a:pPr marL="264368" indent="-125137" algn="l" rtl="0" eaLnBrk="0">
              <a:lnSpc>
                <a:spcPct val="120000"/>
              </a:lnSpc>
              <a:tabLst/>
            </a:pP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solving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4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40" dirty="0" baseline="-29764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4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4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40" dirty="0" baseline="-29764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4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VP</a:t>
            </a:r>
            <a:r>
              <a:rPr sz="1000" spc="4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40" dirty="0" baseline="-29764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4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4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40" dirty="0" baseline="-29764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4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requires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iterative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nite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number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iterations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900" dirty="0"/>
          </a:p>
        </p:txBody>
      </p:sp>
      <p:sp>
        <p:nvSpPr>
          <p:cNvPr id="1859" name="textbox 1859"/>
          <p:cNvSpPr/>
          <p:nvPr/>
        </p:nvSpPr>
        <p:spPr>
          <a:xfrm>
            <a:off x="107325" y="66225"/>
            <a:ext cx="3280409" cy="5854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Compare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lang="Arial" altLang="Arial" sz="1400" dirty="0"/>
          </a:p>
          <a:p>
            <a:pPr algn="l" rtl="0" eaLnBrk="0">
              <a:lnSpc>
                <a:spcPct val="13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4000"/>
              </a:lnSpc>
              <a:tabLst/>
            </a:pPr>
            <a:endParaRPr lang="Arial" altLang="Arial" sz="200" dirty="0"/>
          </a:p>
          <a:p>
            <a:pPr marL="255958" algn="l" rtl="0" eaLnBrk="0">
              <a:lnSpc>
                <a:spcPct val="96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Let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’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compare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carefully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900" dirty="0"/>
          </a:p>
        </p:txBody>
      </p:sp>
      <p:sp>
        <p:nvSpPr>
          <p:cNvPr id="1860" name="textbox 1860"/>
          <p:cNvSpPr/>
          <p:nvPr/>
        </p:nvSpPr>
        <p:spPr>
          <a:xfrm>
            <a:off x="76642" y="3150513"/>
            <a:ext cx="3714115" cy="2552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416839" algn="l" rtl="0" eaLnBrk="0">
              <a:lnSpc>
                <a:spcPts val="1091"/>
              </a:lnSpc>
              <a:tabLst/>
            </a:pP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5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5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50" dirty="0" baseline="-1564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4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VP</a:t>
            </a:r>
            <a:r>
              <a:rPr sz="1000" spc="5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50" dirty="0" baseline="-1564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4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5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endParaRPr lang="Arial" altLang="Arial" sz="900" dirty="0"/>
          </a:p>
          <a:p>
            <a:pPr algn="l" rtl="0" eaLnBrk="0">
              <a:lnSpc>
                <a:spcPct val="17600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spcBef>
                <a:spcPts val="1"/>
              </a:spcBef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graphicFrame>
        <p:nvGraphicFramePr>
          <p:cNvPr id="1861" name="table 1861"/>
          <p:cNvGraphicFramePr>
            <a:graphicFrameLocks noGrp="1"/>
          </p:cNvGraphicFramePr>
          <p:nvPr/>
        </p:nvGraphicFramePr>
        <p:xfrm>
          <a:off x="386395" y="750387"/>
          <a:ext cx="3834764" cy="131445"/>
        </p:xfrm>
        <a:graphic>
          <a:graphicData uri="http://schemas.openxmlformats.org/drawingml/2006/table">
            <a:tbl>
              <a:tblPr/>
              <a:tblGrid>
                <a:gridCol w="472440"/>
                <a:gridCol w="1220470"/>
                <a:gridCol w="1163955"/>
                <a:gridCol w="977900"/>
              </a:tblGrid>
              <a:tr h="131445"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1035"/>
                        </a:lnSpc>
                        <a:tabLst/>
                      </a:pPr>
                      <a:endParaRPr lang="Arial" altLang="Arial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5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78163" algn="l" rtl="0" eaLnBrk="0">
                        <a:lnSpc>
                          <a:spcPct val="91000"/>
                        </a:lnSpc>
                        <a:tabLst/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Policy</a:t>
                      </a:r>
                      <a:r>
                        <a:rPr sz="600" spc="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iteration</a:t>
                      </a:r>
                      <a:r>
                        <a:rPr sz="600" spc="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algorithm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5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0393" algn="l" rtl="0" eaLnBrk="0">
                        <a:lnSpc>
                          <a:spcPct val="91000"/>
                        </a:lnSpc>
                        <a:tabLst/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Value</a:t>
                      </a:r>
                      <a:r>
                        <a:rPr sz="600" spc="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iteration</a:t>
                      </a:r>
                      <a:r>
                        <a:rPr sz="600" spc="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algorithm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64096" algn="l" rtl="0" eaLnBrk="0">
                        <a:lnSpc>
                          <a:spcPct val="82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6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mments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62" name="textbox 1862"/>
          <p:cNvSpPr/>
          <p:nvPr/>
        </p:nvSpPr>
        <p:spPr>
          <a:xfrm>
            <a:off x="4321963" y="3316075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32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  <p:sp>
        <p:nvSpPr>
          <p:cNvPr id="1863" name="rect"/>
          <p:cNvSpPr/>
          <p:nvPr/>
        </p:nvSpPr>
        <p:spPr>
          <a:xfrm>
            <a:off x="846938" y="906249"/>
            <a:ext cx="4004" cy="1075337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64" name="textbox 1864"/>
          <p:cNvSpPr/>
          <p:nvPr/>
        </p:nvSpPr>
        <p:spPr>
          <a:xfrm>
            <a:off x="918765" y="920076"/>
            <a:ext cx="72389" cy="1244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75"/>
              </a:lnSpc>
              <a:tabLst/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endParaRPr lang="Arial" altLang="Arial" sz="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5" name="picture 18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866" name="textbox 1866"/>
          <p:cNvSpPr/>
          <p:nvPr/>
        </p:nvSpPr>
        <p:spPr>
          <a:xfrm>
            <a:off x="76644" y="66225"/>
            <a:ext cx="4458334" cy="3355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43381" algn="l" rtl="0" eaLnBrk="0">
              <a:lnSpc>
                <a:spcPct val="89000"/>
              </a:lnSpc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Compare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lang="Arial" altLang="Arial" sz="1400" dirty="0"/>
          </a:p>
          <a:p>
            <a:pPr algn="l" rtl="0" eaLnBrk="0">
              <a:lnSpc>
                <a:spcPct val="123000"/>
              </a:lnSpc>
              <a:tabLst/>
            </a:pPr>
            <a:endParaRPr lang="Arial" altLang="Arial" sz="1000" dirty="0"/>
          </a:p>
          <a:p>
            <a:pPr marL="291700" algn="l" rtl="0" eaLnBrk="0">
              <a:lnSpc>
                <a:spcPts val="1106"/>
              </a:lnSpc>
              <a:spcBef>
                <a:spcPts val="281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Consider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solving</a:t>
            </a:r>
            <a:r>
              <a:rPr sz="900" spc="4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40" dirty="0" baseline="-10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4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40" dirty="0" baseline="-15025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400" spc="4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900" spc="4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4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40" dirty="0" baseline="-10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4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40" dirty="0" baseline="-15025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400" spc="4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900" spc="4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900" spc="4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VP</a:t>
            </a:r>
            <a:r>
              <a:rPr sz="1000" spc="40" dirty="0" baseline="-10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4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40" dirty="0" baseline="-15025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400" spc="4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20" dirty="0" baseline="-10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15025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4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900" dirty="0"/>
          </a:p>
          <a:p>
            <a:pPr marL="2571091" algn="l" rtl="0" eaLnBrk="0">
              <a:lnSpc>
                <a:spcPct val="90000"/>
              </a:lnSpc>
              <a:spcBef>
                <a:spcPts val="643"/>
              </a:spcBef>
              <a:tabLst/>
            </a:pPr>
            <a:r>
              <a:rPr sz="500" spc="9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(0</a:t>
            </a:r>
            <a:r>
              <a:rPr sz="500" spc="7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500" dirty="0"/>
          </a:p>
          <a:p>
            <a:pPr marL="2503894" algn="l" rtl="0" eaLnBrk="0">
              <a:lnSpc>
                <a:spcPct val="79000"/>
              </a:lnSpc>
              <a:spcBef>
                <a:spcPts val="3"/>
              </a:spcBef>
              <a:tabLst/>
            </a:pPr>
            <a:r>
              <a:rPr sz="1100" spc="-10" dirty="0" baseline="4735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①</a:t>
            </a:r>
            <a:r>
              <a:rPr sz="700" spc="-10" dirty="0" baseline="-7441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40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spc="0" dirty="0" baseline="-26044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30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100" spc="0" dirty="0" baseline="4735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600" spc="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100" spc="0" dirty="0" baseline="4735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①</a:t>
            </a:r>
            <a:r>
              <a:rPr sz="40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  <a:p>
            <a:pPr marL="2503896" indent="-1211599" algn="l" rtl="0" eaLnBrk="0">
              <a:lnSpc>
                <a:spcPct val="167000"/>
              </a:lnSpc>
              <a:spcBef>
                <a:spcPts val="226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8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8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←</a:t>
            </a:r>
            <a:r>
              <a:rPr sz="8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80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①</a:t>
            </a:r>
            <a:r>
              <a:rPr sz="80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-10" dirty="0" baseline="-11575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-1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←一</a:t>
            </a:r>
            <a:r>
              <a:rPr sz="8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①</a:t>
            </a:r>
            <a:r>
              <a:rPr sz="8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</a:t>
            </a:r>
            <a:r>
              <a:rPr sz="8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8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r</a:t>
            </a:r>
            <a:r>
              <a:rPr sz="900" spc="-10" dirty="0" baseline="-1157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5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29764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＋VP</a:t>
            </a:r>
            <a:r>
              <a:rPr sz="900" spc="0" dirty="0" baseline="-1157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29764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①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                         </a:t>
            </a:r>
            <a:r>
              <a:rPr sz="1200" spc="10" dirty="0" baseline="-434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①</a:t>
            </a:r>
            <a:r>
              <a:rPr sz="70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spc="0" dirty="0" baseline="-434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spc="0" dirty="0" baseline="-434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r</a:t>
            </a:r>
            <a:r>
              <a:rPr sz="800" spc="0" dirty="0" baseline="-1953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spc="0" dirty="0" baseline="-434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spc="0" dirty="0" baseline="-434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＋VP</a:t>
            </a:r>
            <a:r>
              <a:rPr sz="800" spc="0" dirty="0" baseline="-1953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spc="0" dirty="0" baseline="-4340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3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0" dirty="0" baseline="-434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①</a:t>
            </a:r>
            <a:endParaRPr lang="Microsoft YaHei" altLang="Microsoft YaHei" sz="779" dirty="0"/>
          </a:p>
          <a:p>
            <a:pPr marL="2628897" algn="l" rtl="0" eaLnBrk="0">
              <a:lnSpc>
                <a:spcPts val="874"/>
              </a:lnSpc>
              <a:spcBef>
                <a:spcPts val="1137"/>
              </a:spcBef>
              <a:tabLst>
                <a:tab pos="2649854" algn="l"/>
              </a:tabLst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lang="Arial" altLang="Arial" sz="800" dirty="0"/>
          </a:p>
          <a:p>
            <a:pPr marL="754259" algn="l" rtl="0" eaLnBrk="0">
              <a:lnSpc>
                <a:spcPts val="1128"/>
              </a:lnSpc>
              <a:spcBef>
                <a:spcPts val="844"/>
              </a:spcBef>
              <a:tabLst/>
            </a:pPr>
            <a:r>
              <a:rPr sz="80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truncated</a:t>
            </a:r>
            <a:r>
              <a:rPr sz="800" spc="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800" spc="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800" spc="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←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</a:t>
            </a:r>
            <a:r>
              <a:rPr sz="900" spc="30" dirty="0" baseline="3455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←一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①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</a:t>
            </a:r>
            <a:r>
              <a:rPr sz="900" spc="30" dirty="0" baseline="6133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5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r</a:t>
            </a:r>
            <a:r>
              <a:rPr sz="900" spc="30" dirty="0" baseline="345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5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30" dirty="0" baseline="-10439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4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＋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VP</a:t>
            </a:r>
            <a:r>
              <a:rPr sz="900" spc="30" dirty="0" baseline="345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5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30" dirty="0" baseline="-10439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4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①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80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0" dirty="0" baseline="6133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 baseline="6133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1)</a:t>
            </a:r>
            <a:endParaRPr lang="Arial" altLang="Arial" sz="584" dirty="0"/>
          </a:p>
          <a:p>
            <a:pPr marL="2628897" algn="l" rtl="0" eaLnBrk="0">
              <a:lnSpc>
                <a:spcPts val="874"/>
              </a:lnSpc>
              <a:spcBef>
                <a:spcPts val="1175"/>
              </a:spcBef>
              <a:tabLst>
                <a:tab pos="2649854" algn="l"/>
              </a:tabLst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lang="Arial" altLang="Arial" sz="800" dirty="0"/>
          </a:p>
          <a:p>
            <a:pPr marL="1208524" algn="l" rtl="0" eaLnBrk="0">
              <a:lnSpc>
                <a:spcPct val="99000"/>
              </a:lnSpc>
              <a:spcBef>
                <a:spcPts val="1046"/>
              </a:spcBef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8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8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←</a:t>
            </a:r>
            <a:r>
              <a:rPr sz="80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800" spc="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①</a:t>
            </a:r>
            <a:r>
              <a:rPr sz="900" spc="10" dirty="0" baseline="-11575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500" spc="1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0" dirty="0" baseline="-29764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400" spc="1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800" spc="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←一</a:t>
            </a:r>
            <a:r>
              <a:rPr sz="80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①</a:t>
            </a:r>
            <a:r>
              <a:rPr sz="80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</a:t>
            </a:r>
            <a:r>
              <a:rPr sz="80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80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r</a:t>
            </a:r>
            <a:r>
              <a:rPr sz="900" spc="10" dirty="0" baseline="-1157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5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10" dirty="0" baseline="-29764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4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80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＋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VP</a:t>
            </a:r>
            <a:r>
              <a:rPr sz="900" spc="0" dirty="0" baseline="-1157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29764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①</a:t>
            </a:r>
            <a:endParaRPr lang="Microsoft YaHei" altLang="Microsoft YaHei" sz="800" dirty="0"/>
          </a:p>
          <a:p>
            <a:pPr marL="290310" algn="l" rtl="0" eaLnBrk="0">
              <a:lnSpc>
                <a:spcPct val="99000"/>
              </a:lnSpc>
              <a:spcBef>
                <a:spcPts val="1296"/>
              </a:spcBef>
              <a:tabLst/>
            </a:pP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computes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once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  <a:p>
            <a:pPr marL="420129" indent="-129819" algn="l" rtl="0" eaLnBrk="0">
              <a:lnSpc>
                <a:spcPct val="129000"/>
              </a:lnSpc>
              <a:spcBef>
                <a:spcPts val="480"/>
              </a:spcBef>
              <a:tabLst/>
            </a:pP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computes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nite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number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iterations</a:t>
            </a:r>
            <a:r>
              <a:rPr sz="9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  <a:p>
            <a:pPr marL="290310" algn="l" rtl="0" eaLnBrk="0">
              <a:lnSpc>
                <a:spcPct val="99000"/>
              </a:lnSpc>
              <a:spcBef>
                <a:spcPts val="327"/>
              </a:spcBef>
              <a:tabLst/>
            </a:pP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truncated</a:t>
            </a:r>
            <a:r>
              <a:rPr sz="900" spc="16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16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16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900" spc="16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computes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nite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number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endParaRPr lang="Arial" altLang="Arial" sz="9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4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r>
              <a:rPr sz="4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say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).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rest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from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o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truncated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400" spc="1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33</a:t>
            </a:r>
            <a:r>
              <a:rPr sz="400" spc="1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9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40</a:t>
            </a:r>
            <a:endParaRPr lang="Arial" altLang="Arial" sz="400" dirty="0"/>
          </a:p>
        </p:txBody>
      </p:sp>
      <p:pic>
        <p:nvPicPr>
          <p:cNvPr id="1867" name="picture 18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634214" y="2172699"/>
            <a:ext cx="165386" cy="150642"/>
          </a:xfrm>
          <a:prstGeom prst="rect">
            <a:avLst/>
          </a:prstGeom>
        </p:spPr>
      </p:pic>
      <p:pic>
        <p:nvPicPr>
          <p:cNvPr id="1868" name="picture 18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666634" y="2172687"/>
            <a:ext cx="165386" cy="150655"/>
          </a:xfrm>
          <a:prstGeom prst="rect">
            <a:avLst/>
          </a:prstGeom>
        </p:spPr>
      </p:pic>
      <p:sp>
        <p:nvSpPr>
          <p:cNvPr id="1869" name="textbox 1869"/>
          <p:cNvSpPr/>
          <p:nvPr/>
        </p:nvSpPr>
        <p:spPr>
          <a:xfrm>
            <a:off x="2692842" y="2042944"/>
            <a:ext cx="46990" cy="596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69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</p:txBody>
      </p:sp>
      <p:sp>
        <p:nvSpPr>
          <p:cNvPr id="1870" name="textbox 1870"/>
          <p:cNvSpPr/>
          <p:nvPr/>
        </p:nvSpPr>
        <p:spPr>
          <a:xfrm>
            <a:off x="2692842" y="1992334"/>
            <a:ext cx="46990" cy="596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69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</p:txBody>
      </p:sp>
      <p:sp>
        <p:nvSpPr>
          <p:cNvPr id="1871" name="textbox 1871"/>
          <p:cNvSpPr/>
          <p:nvPr/>
        </p:nvSpPr>
        <p:spPr>
          <a:xfrm>
            <a:off x="2692842" y="1941725"/>
            <a:ext cx="46990" cy="596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69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</p:txBody>
      </p:sp>
      <p:pic>
        <p:nvPicPr>
          <p:cNvPr id="1872" name="picture 18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249908" y="1706052"/>
            <a:ext cx="59572" cy="68665"/>
          </a:xfrm>
          <a:prstGeom prst="rect">
            <a:avLst/>
          </a:prstGeom>
        </p:spPr>
      </p:pic>
      <p:sp>
        <p:nvSpPr>
          <p:cNvPr id="1873" name="textbox 1873"/>
          <p:cNvSpPr/>
          <p:nvPr/>
        </p:nvSpPr>
        <p:spPr>
          <a:xfrm>
            <a:off x="3524869" y="1723970"/>
            <a:ext cx="119379" cy="116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52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20000"/>
              </a:lnSpc>
              <a:tabLst/>
            </a:pPr>
            <a:r>
              <a:rPr sz="5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5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400" dirty="0"/>
          </a:p>
        </p:txBody>
      </p:sp>
      <p:sp>
        <p:nvSpPr>
          <p:cNvPr id="1874" name="textbox 1874"/>
          <p:cNvSpPr/>
          <p:nvPr/>
        </p:nvSpPr>
        <p:spPr>
          <a:xfrm>
            <a:off x="3550942" y="1649230"/>
            <a:ext cx="91439" cy="1035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82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2000"/>
              </a:lnSpc>
              <a:tabLst/>
            </a:pPr>
            <a:r>
              <a:rPr sz="50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endParaRPr lang="Arial" altLang="Arial" sz="500" dirty="0"/>
          </a:p>
        </p:txBody>
      </p:sp>
      <p:sp>
        <p:nvSpPr>
          <p:cNvPr id="1875" name="textbox 1875"/>
          <p:cNvSpPr/>
          <p:nvPr/>
        </p:nvSpPr>
        <p:spPr>
          <a:xfrm>
            <a:off x="2625938" y="1723970"/>
            <a:ext cx="119379" cy="116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52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20000"/>
              </a:lnSpc>
              <a:tabLst/>
            </a:pPr>
            <a:r>
              <a:rPr sz="5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5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400" dirty="0"/>
          </a:p>
        </p:txBody>
      </p:sp>
      <p:sp>
        <p:nvSpPr>
          <p:cNvPr id="1876" name="textbox 1876"/>
          <p:cNvSpPr/>
          <p:nvPr/>
        </p:nvSpPr>
        <p:spPr>
          <a:xfrm>
            <a:off x="2587711" y="1649230"/>
            <a:ext cx="91439" cy="1035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82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2000"/>
              </a:lnSpc>
              <a:tabLst/>
            </a:pPr>
            <a:r>
              <a:rPr sz="50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endParaRPr lang="Arial" altLang="Arial" sz="500" dirty="0"/>
          </a:p>
        </p:txBody>
      </p:sp>
      <p:sp>
        <p:nvSpPr>
          <p:cNvPr id="1877" name="textbox 1877"/>
          <p:cNvSpPr/>
          <p:nvPr/>
        </p:nvSpPr>
        <p:spPr>
          <a:xfrm>
            <a:off x="2692841" y="1532190"/>
            <a:ext cx="46990" cy="596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69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</p:txBody>
      </p:sp>
      <p:sp>
        <p:nvSpPr>
          <p:cNvPr id="1878" name="textbox 1878"/>
          <p:cNvSpPr/>
          <p:nvPr/>
        </p:nvSpPr>
        <p:spPr>
          <a:xfrm>
            <a:off x="2692841" y="1481580"/>
            <a:ext cx="46990" cy="596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69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</p:txBody>
      </p:sp>
      <p:sp>
        <p:nvSpPr>
          <p:cNvPr id="1879" name="textbox 1879"/>
          <p:cNvSpPr/>
          <p:nvPr/>
        </p:nvSpPr>
        <p:spPr>
          <a:xfrm>
            <a:off x="2692841" y="1430970"/>
            <a:ext cx="46990" cy="596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69"/>
              </a:lnSpc>
              <a:tabLst/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800" dirty="0"/>
          </a:p>
        </p:txBody>
      </p:sp>
      <p:pic>
        <p:nvPicPr>
          <p:cNvPr id="1880" name="picture 18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3540324" y="1151176"/>
            <a:ext cx="118949" cy="150654"/>
          </a:xfrm>
          <a:prstGeom prst="rect">
            <a:avLst/>
          </a:prstGeom>
        </p:spPr>
      </p:pic>
      <p:pic>
        <p:nvPicPr>
          <p:cNvPr id="1881" name="picture 188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2685447" y="1151176"/>
            <a:ext cx="118949" cy="150654"/>
          </a:xfrm>
          <a:prstGeom prst="rect">
            <a:avLst/>
          </a:prstGeom>
        </p:spPr>
      </p:pic>
      <p:pic>
        <p:nvPicPr>
          <p:cNvPr id="1882" name="picture 18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3539507" y="932291"/>
            <a:ext cx="118950" cy="150654"/>
          </a:xfrm>
          <a:prstGeom prst="rect">
            <a:avLst/>
          </a:prstGeom>
        </p:spPr>
      </p:pic>
      <p:pic>
        <p:nvPicPr>
          <p:cNvPr id="1883" name="picture 188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2663804" y="932291"/>
            <a:ext cx="118949" cy="15065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" name="picture 18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885" name="rect"/>
          <p:cNvSpPr/>
          <p:nvPr/>
        </p:nvSpPr>
        <p:spPr>
          <a:xfrm>
            <a:off x="359994" y="469467"/>
            <a:ext cx="45549" cy="45549"/>
          </a:xfrm>
          <a:prstGeom prst="rect">
            <a:avLst/>
          </a:prstGeom>
          <a:solidFill>
            <a:srgbClr val="80808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86" name="rect"/>
          <p:cNvSpPr/>
          <p:nvPr/>
        </p:nvSpPr>
        <p:spPr>
          <a:xfrm>
            <a:off x="363789" y="473263"/>
            <a:ext cx="3880460" cy="2766927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887" name="picture 18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66320" y="475794"/>
            <a:ext cx="3875398" cy="205254"/>
          </a:xfrm>
          <a:prstGeom prst="rect">
            <a:avLst/>
          </a:prstGeom>
        </p:spPr>
      </p:pic>
      <p:graphicFrame>
        <p:nvGraphicFramePr>
          <p:cNvPr id="1888" name="table 1888"/>
          <p:cNvGraphicFramePr>
            <a:graphicFrameLocks noGrp="1"/>
          </p:cNvGraphicFramePr>
          <p:nvPr/>
        </p:nvGraphicFramePr>
        <p:xfrm>
          <a:off x="359994" y="469467"/>
          <a:ext cx="3887470" cy="2774314"/>
        </p:xfrm>
        <a:graphic>
          <a:graphicData uri="http://schemas.openxmlformats.org/drawingml/2006/table">
            <a:tbl>
              <a:tblPr/>
              <a:tblGrid>
                <a:gridCol w="3887470"/>
              </a:tblGrid>
              <a:tr h="2127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40914" algn="l" rtl="0" eaLnBrk="0">
                        <a:lnSpc>
                          <a:spcPts val="736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6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Pseudocode</a:t>
                      </a:r>
                      <a:r>
                        <a:rPr sz="600" b="1" spc="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:</a:t>
                      </a:r>
                      <a:r>
                        <a:rPr sz="600" spc="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6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Truncated</a:t>
                      </a:r>
                      <a:r>
                        <a:rPr sz="600" spc="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policy</a:t>
                      </a:r>
                      <a:r>
                        <a:rPr sz="600" spc="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iteration</a:t>
                      </a:r>
                      <a:r>
                        <a:rPr sz="600" spc="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algorithm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15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135511" indent="5490" algn="l" rtl="0" eaLnBrk="0">
                        <a:lnSpc>
                          <a:spcPct val="146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6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Initialization</a:t>
                      </a:r>
                      <a:r>
                        <a:rPr sz="600" b="1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: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probability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model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rSs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140" dirty="0" baseline="37205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\</a:t>
                      </a:r>
                      <a:r>
                        <a:rPr sz="4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Ss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all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are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known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r>
                        <a:rPr sz="6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Initial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guess</a:t>
                      </a:r>
                      <a:r>
                        <a:rPr sz="6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700" spc="60" dirty="0" baseline="-744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4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600" dirty="0"/>
                    </a:p>
                    <a:p>
                      <a:pPr marL="136574" algn="l" rtl="0" eaLnBrk="0">
                        <a:lnSpc>
                          <a:spcPct val="100000"/>
                        </a:lnSpc>
                        <a:spcBef>
                          <a:spcPts val="316"/>
                        </a:spcBef>
                        <a:tabLst/>
                      </a:pPr>
                      <a:r>
                        <a:rPr sz="6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Aim</a:t>
                      </a:r>
                      <a:r>
                        <a:rPr sz="600" b="1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:</a:t>
                      </a:r>
                      <a:r>
                        <a:rPr sz="60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Search</a:t>
                      </a:r>
                      <a:r>
                        <a:rPr sz="60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</a:t>
                      </a:r>
                      <a:r>
                        <a:rPr sz="60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60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optimal</a:t>
                      </a:r>
                      <a:r>
                        <a:rPr sz="60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state</a:t>
                      </a:r>
                      <a:r>
                        <a:rPr sz="60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value</a:t>
                      </a:r>
                      <a:r>
                        <a:rPr sz="60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r>
                        <a:rPr sz="60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</a:t>
                      </a:r>
                      <a:r>
                        <a:rPr sz="60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optimal</a:t>
                      </a:r>
                      <a:r>
                        <a:rPr sz="60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policy</a:t>
                      </a:r>
                      <a:r>
                        <a:rPr sz="600" spc="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600" dirty="0"/>
                    </a:p>
                    <a:p>
                      <a:pPr marL="134183" algn="l" rtl="0" eaLnBrk="0">
                        <a:lnSpc>
                          <a:spcPct val="100000"/>
                        </a:lnSpc>
                        <a:spcBef>
                          <a:spcPts val="814"/>
                        </a:spcBef>
                        <a:tabLst/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While</a:t>
                      </a:r>
                      <a:r>
                        <a:rPr sz="6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6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policy</a:t>
                      </a:r>
                      <a:r>
                        <a:rPr sz="6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has</a:t>
                      </a:r>
                      <a:r>
                        <a:rPr sz="6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not</a:t>
                      </a:r>
                      <a:r>
                        <a:rPr sz="6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converged</a:t>
                      </a:r>
                      <a:r>
                        <a:rPr sz="6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6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</a:t>
                      </a:r>
                      <a:r>
                        <a:rPr sz="6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6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kth</a:t>
                      </a:r>
                      <a:r>
                        <a:rPr sz="6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iteration</a:t>
                      </a:r>
                      <a:r>
                        <a:rPr sz="60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6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do</a:t>
                      </a:r>
                      <a:endParaRPr lang="Arial" altLang="Arial" sz="600" dirty="0"/>
                    </a:p>
                    <a:p>
                      <a:pPr marL="329748" algn="l" rtl="0" eaLnBrk="0">
                        <a:lnSpc>
                          <a:spcPct val="100000"/>
                        </a:lnSpc>
                        <a:spcBef>
                          <a:spcPts val="316"/>
                        </a:spcBef>
                        <a:tabLst/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Policy</a:t>
                      </a:r>
                      <a:r>
                        <a:rPr sz="600" spc="3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evaluation</a:t>
                      </a:r>
                      <a:r>
                        <a:rPr sz="600" spc="3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:</a:t>
                      </a:r>
                      <a:endParaRPr lang="Arial" altLang="Arial" sz="600" dirty="0"/>
                    </a:p>
                    <a:p>
                      <a:pPr marL="328597" indent="1063" algn="l" rtl="0" eaLnBrk="0">
                        <a:lnSpc>
                          <a:spcPct val="121000"/>
                        </a:lnSpc>
                        <a:spcBef>
                          <a:spcPts val="309"/>
                        </a:spcBef>
                        <a:tabLst/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Initialization</a:t>
                      </a:r>
                      <a:r>
                        <a:rPr sz="60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:</a:t>
                      </a:r>
                      <a:r>
                        <a:rPr sz="60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select</a:t>
                      </a:r>
                      <a:r>
                        <a:rPr sz="60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60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initial</a:t>
                      </a:r>
                      <a:r>
                        <a:rPr sz="60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guess</a:t>
                      </a:r>
                      <a:r>
                        <a:rPr sz="60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</a:t>
                      </a:r>
                      <a:r>
                        <a:rPr sz="60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60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</a:t>
                      </a:r>
                      <a:r>
                        <a:rPr sz="60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=</a:t>
                      </a:r>
                      <a:r>
                        <a:rPr sz="60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700" spc="0" dirty="0" baseline="-1488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</a:t>
                      </a:r>
                      <a:r>
                        <a:rPr sz="40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150" dirty="0" baseline="-1488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ì</a:t>
                      </a:r>
                      <a:r>
                        <a:rPr sz="40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150" dirty="0" baseline="-1488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40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r>
                        <a:rPr sz="60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60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maximum</a:t>
                      </a:r>
                      <a:r>
                        <a:rPr sz="60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iteration</a:t>
                      </a:r>
                      <a:r>
                        <a:rPr sz="60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is</a:t>
                      </a:r>
                      <a:r>
                        <a:rPr sz="60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</a:t>
                      </a:r>
                      <a:r>
                        <a:rPr sz="6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</a:t>
                      </a:r>
                      <a:r>
                        <a:rPr sz="1000" spc="0" dirty="0" baseline="5208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be</a:t>
                      </a:r>
                      <a:r>
                        <a:rPr sz="600" spc="4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spc="0" dirty="0" baseline="5208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j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truncate</a:t>
                      </a:r>
                      <a:r>
                        <a:rPr sz="400" spc="4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spc="420" dirty="0" baseline="5208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650" dirty="0"/>
                    </a:p>
                    <a:p>
                      <a:pPr marL="322397" algn="l" rtl="0" eaLnBrk="0">
                        <a:lnSpc>
                          <a:spcPts val="754"/>
                        </a:lnSpc>
                        <a:spcBef>
                          <a:spcPts val="262"/>
                        </a:spcBef>
                        <a:tabLst/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While</a:t>
                      </a:r>
                      <a:r>
                        <a:rPr sz="600" spc="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j</a:t>
                      </a:r>
                      <a:r>
                        <a:rPr sz="600" spc="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600" spc="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&lt;</a:t>
                      </a:r>
                      <a:r>
                        <a:rPr sz="600" spc="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j</a:t>
                      </a:r>
                      <a:r>
                        <a:rPr sz="700" spc="0" dirty="0" baseline="3696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truncate</a:t>
                      </a:r>
                      <a:r>
                        <a:rPr sz="400" spc="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600" spc="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do</a:t>
                      </a:r>
                      <a:endParaRPr lang="Arial" altLang="Arial" sz="600" dirty="0"/>
                    </a:p>
                    <a:p>
                      <a:pPr marL="517873" algn="l" rtl="0" eaLnBrk="0">
                        <a:lnSpc>
                          <a:spcPct val="100000"/>
                        </a:lnSpc>
                        <a:spcBef>
                          <a:spcPts val="284"/>
                        </a:spcBef>
                        <a:tabLst/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</a:t>
                      </a:r>
                      <a:r>
                        <a:rPr sz="600" spc="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every</a:t>
                      </a:r>
                      <a:r>
                        <a:rPr sz="600" spc="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state</a:t>
                      </a:r>
                      <a:r>
                        <a:rPr sz="600" spc="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600" spc="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</a:t>
                      </a:r>
                      <a:r>
                        <a:rPr sz="600" spc="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600" spc="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60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do</a:t>
                      </a:r>
                      <a:endParaRPr lang="Arial" altLang="Arial" sz="600" dirty="0"/>
                    </a:p>
                    <a:p>
                      <a:pPr marL="325231" indent="376414" algn="l" rtl="0" eaLnBrk="0">
                        <a:lnSpc>
                          <a:spcPct val="153000"/>
                        </a:lnSpc>
                        <a:spcBef>
                          <a:spcPts val="50"/>
                        </a:spcBef>
                        <a:tabLst/>
                      </a:pPr>
                      <a:r>
                        <a:rPr sz="1000" spc="0" dirty="0" baseline="-104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6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 baseline="29764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j</a:t>
                      </a:r>
                      <a:r>
                        <a:rPr sz="700" spc="70" dirty="0" baseline="29764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+1)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spc="70" dirty="0" baseline="-104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1000" spc="0" dirty="0" baseline="-104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1000" spc="70" dirty="0" baseline="-104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6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spc="70" dirty="0" baseline="-104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=</a:t>
                      </a:r>
                      <a:r>
                        <a:rPr sz="6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</a:t>
                      </a:r>
                      <a:r>
                        <a:rPr sz="700" spc="0" dirty="0" baseline="-4464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spc="70" dirty="0" baseline="-104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6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 baseline="-29764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spc="70" dirty="0" baseline="-104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1000" spc="0" dirty="0" baseline="-104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aSs</a:t>
                      </a:r>
                      <a:r>
                        <a:rPr sz="1000" spc="70" dirty="0" baseline="-104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6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spc="70" dirty="0" baseline="62505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–</a:t>
                      </a:r>
                      <a:r>
                        <a:rPr sz="6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    </a:t>
                      </a:r>
                      <a:r>
                        <a:rPr sz="700" spc="0" dirty="0" baseline="-4464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spc="0" dirty="0" baseline="-104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</a:t>
                      </a:r>
                      <a:r>
                        <a:rPr sz="1000" spc="70" dirty="0" baseline="-104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1000" spc="0" dirty="0" baseline="-104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rSs</a:t>
                      </a:r>
                      <a:r>
                        <a:rPr sz="1000" spc="70" dirty="0" baseline="-104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6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spc="0" dirty="0" baseline="-104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1000" spc="70" dirty="0" baseline="-104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1000" spc="0" dirty="0" baseline="-104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</a:t>
                      </a:r>
                      <a:r>
                        <a:rPr sz="6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spc="70" dirty="0" baseline="-104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6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spc="70" dirty="0" baseline="-104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γ</a:t>
                      </a:r>
                      <a:r>
                        <a:rPr sz="6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</a:t>
                      </a:r>
                      <a:r>
                        <a:rPr sz="700" spc="0" dirty="0" baseline="-4464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70" dirty="0" baseline="-29764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\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1000" spc="0" dirty="0" baseline="-104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</a:t>
                      </a:r>
                      <a:r>
                        <a:rPr sz="1000" spc="70" dirty="0" baseline="-104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1000" spc="0" dirty="0" baseline="-104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70" dirty="0" baseline="22323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\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spc="0" dirty="0" baseline="-104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Ss</a:t>
                      </a:r>
                      <a:r>
                        <a:rPr sz="1000" spc="70" dirty="0" baseline="-104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6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spc="0" dirty="0" baseline="-104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1000" spc="70" dirty="0" baseline="-104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1000" spc="0" dirty="0" baseline="-104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6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 baseline="29764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j</a:t>
                      </a:r>
                      <a:r>
                        <a:rPr sz="700" spc="70" dirty="0" baseline="29764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spc="70" dirty="0" baseline="-104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1000" spc="0" dirty="0" baseline="-104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40" dirty="0" baseline="22323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\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spc="0" dirty="0" baseline="-104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1000" spc="0" dirty="0" baseline="62505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]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              </a:t>
                      </a:r>
                      <a:r>
                        <a:rPr sz="1000" spc="0" dirty="0" baseline="-104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</a:t>
                      </a:r>
                      <a:r>
                        <a:rPr sz="600" spc="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spc="0" dirty="0" baseline="-104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700" spc="0" dirty="0" baseline="-29764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</a:t>
                      </a:r>
                      <a:r>
                        <a:rPr sz="400" spc="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</a:t>
                      </a:r>
                      <a:r>
                        <a:rPr sz="1000" spc="210" dirty="0" baseline="-104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=</a:t>
                      </a:r>
                      <a:r>
                        <a:rPr sz="600" spc="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spc="0" dirty="0" baseline="-10417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600" spc="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700" spc="0" dirty="0" baseline="1488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jtruncate</a:t>
                      </a:r>
                      <a:r>
                        <a:rPr sz="700" spc="120" dirty="0" baseline="14882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454" dirty="0"/>
                    </a:p>
                    <a:p>
                      <a:pPr marL="329748" algn="l" rtl="0" eaLnBrk="0">
                        <a:lnSpc>
                          <a:spcPct val="98000"/>
                        </a:lnSpc>
                        <a:spcBef>
                          <a:spcPts val="214"/>
                        </a:spcBef>
                        <a:tabLst/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Policy</a:t>
                      </a:r>
                      <a:r>
                        <a:rPr sz="600" spc="4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improvement</a:t>
                      </a:r>
                      <a:r>
                        <a:rPr sz="600" spc="4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:</a:t>
                      </a:r>
                      <a:endParaRPr lang="Arial" altLang="Arial" sz="600" dirty="0"/>
                    </a:p>
                    <a:p>
                      <a:pPr marL="329660" algn="l" rtl="0" eaLnBrk="0">
                        <a:lnSpc>
                          <a:spcPts val="1036"/>
                        </a:lnSpc>
                        <a:tabLst/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</a:t>
                      </a:r>
                      <a:r>
                        <a:rPr sz="600" spc="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every</a:t>
                      </a:r>
                      <a:r>
                        <a:rPr sz="600" spc="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state</a:t>
                      </a:r>
                      <a:r>
                        <a:rPr sz="600" spc="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600" spc="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</a:t>
                      </a:r>
                      <a:r>
                        <a:rPr sz="600" spc="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600" spc="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60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do</a:t>
                      </a:r>
                      <a:endParaRPr lang="Arial" altLang="Arial" sz="600" dirty="0"/>
                    </a:p>
                    <a:p>
                      <a:pPr marL="517861" algn="l" rtl="0" eaLnBrk="0">
                        <a:lnSpc>
                          <a:spcPct val="100000"/>
                        </a:lnSpc>
                        <a:spcBef>
                          <a:spcPts val="334"/>
                        </a:spcBef>
                        <a:tabLst/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</a:t>
                      </a:r>
                      <a:r>
                        <a:rPr sz="60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every</a:t>
                      </a:r>
                      <a:r>
                        <a:rPr sz="60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action</a:t>
                      </a:r>
                      <a:r>
                        <a:rPr sz="60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60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</a:t>
                      </a:r>
                      <a:r>
                        <a:rPr sz="60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</a:t>
                      </a:r>
                      <a:r>
                        <a:rPr sz="60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60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),</a:t>
                      </a:r>
                      <a:r>
                        <a:rPr sz="60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do</a:t>
                      </a:r>
                      <a:endParaRPr lang="Arial" altLang="Arial" sz="600" dirty="0"/>
                    </a:p>
                    <a:p>
                      <a:pPr marL="702887" algn="l" rtl="0" eaLnBrk="0">
                        <a:lnSpc>
                          <a:spcPts val="927"/>
                        </a:lnSpc>
                        <a:spcBef>
                          <a:spcPts val="265"/>
                        </a:spcBef>
                        <a:tabLst/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sz="700" spc="0" dirty="0" baseline="10873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</a:t>
                      </a:r>
                      <a:r>
                        <a:rPr sz="4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6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6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6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6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=</a:t>
                      </a:r>
                      <a:r>
                        <a:rPr sz="6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</a:t>
                      </a:r>
                      <a:r>
                        <a:rPr sz="700" spc="0" dirty="0" baseline="-1145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</a:t>
                      </a:r>
                      <a:r>
                        <a:rPr sz="4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</a:t>
                      </a:r>
                      <a:r>
                        <a:rPr sz="6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rSs</a:t>
                      </a:r>
                      <a:r>
                        <a:rPr sz="6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6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6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</a:t>
                      </a:r>
                      <a:r>
                        <a:rPr sz="6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6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γ</a:t>
                      </a:r>
                      <a:r>
                        <a:rPr sz="6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</a:t>
                      </a:r>
                      <a:r>
                        <a:rPr sz="700" spc="0" dirty="0" baseline="-1145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90" dirty="0" baseline="10873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\</a:t>
                      </a:r>
                      <a:r>
                        <a:rPr sz="4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</a:t>
                      </a:r>
                      <a:r>
                        <a:rPr sz="6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90" dirty="0" baseline="6296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\</a:t>
                      </a:r>
                      <a:r>
                        <a:rPr sz="4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Ss</a:t>
                      </a:r>
                      <a:r>
                        <a:rPr sz="6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6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6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</a:t>
                      </a:r>
                      <a:r>
                        <a:rPr sz="700" spc="0" dirty="0" baseline="10873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</a:t>
                      </a:r>
                      <a:r>
                        <a:rPr sz="4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700" spc="20" dirty="0" baseline="6296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\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600" dirty="0"/>
                    </a:p>
                    <a:p>
                      <a:pPr marL="514686" algn="l" rtl="0" eaLnBrk="0">
                        <a:lnSpc>
                          <a:spcPts val="753"/>
                        </a:lnSpc>
                        <a:spcBef>
                          <a:spcPts val="164"/>
                        </a:spcBef>
                        <a:tabLst/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=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arg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max</a:t>
                      </a:r>
                      <a:r>
                        <a:rPr sz="700" spc="0" dirty="0" baseline="3086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4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sz="700" spc="0" dirty="0" baseline="3086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</a:t>
                      </a:r>
                      <a:r>
                        <a:rPr sz="4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6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6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Arial" altLang="Arial" sz="600" dirty="0"/>
                    </a:p>
                    <a:p>
                      <a:pPr algn="l" rtl="0" eaLnBrk="0">
                        <a:lnSpc>
                          <a:spcPct val="114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513269" algn="l" rtl="0" eaLnBrk="0">
                        <a:lnSpc>
                          <a:spcPts val="76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6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6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 baseline="3424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</a:t>
                      </a:r>
                      <a:r>
                        <a:rPr sz="700" spc="130" dirty="0" baseline="3424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+1</a:t>
                      </a:r>
                      <a:r>
                        <a:rPr sz="6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aSs</a:t>
                      </a:r>
                      <a:r>
                        <a:rPr sz="6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6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=</a:t>
                      </a:r>
                      <a:r>
                        <a:rPr sz="6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6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if</a:t>
                      </a:r>
                      <a:r>
                        <a:rPr sz="6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6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=</a:t>
                      </a:r>
                      <a:r>
                        <a:rPr sz="6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6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6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6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r>
                        <a:rPr sz="6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π</a:t>
                      </a:r>
                      <a:r>
                        <a:rPr sz="6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700" spc="0" dirty="0" baseline="3424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</a:t>
                      </a:r>
                      <a:r>
                        <a:rPr sz="700" spc="130" dirty="0" baseline="3424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+1</a:t>
                      </a:r>
                      <a:r>
                        <a:rPr sz="6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aSs</a:t>
                      </a:r>
                      <a:r>
                        <a:rPr sz="6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6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=</a:t>
                      </a:r>
                      <a:r>
                        <a:rPr sz="60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otherwise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89" name="textbox 1889"/>
          <p:cNvSpPr/>
          <p:nvPr/>
        </p:nvSpPr>
        <p:spPr>
          <a:xfrm>
            <a:off x="1843427" y="3050984"/>
            <a:ext cx="66039" cy="889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498"/>
              </a:lnSpc>
              <a:tabLst/>
            </a:pPr>
            <a:r>
              <a:rPr sz="4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400" dirty="0"/>
          </a:p>
        </p:txBody>
      </p:sp>
      <p:sp>
        <p:nvSpPr>
          <p:cNvPr id="1890" name="textbox 1890"/>
          <p:cNvSpPr/>
          <p:nvPr/>
        </p:nvSpPr>
        <p:spPr>
          <a:xfrm>
            <a:off x="1860658" y="2999580"/>
            <a:ext cx="63500" cy="628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90"/>
              </a:lnSpc>
              <a:tabLst/>
            </a:pPr>
            <a:r>
              <a:rPr sz="4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↓</a:t>
            </a:r>
            <a:endParaRPr lang="Arial" altLang="Arial" sz="400" dirty="0"/>
          </a:p>
        </p:txBody>
      </p:sp>
      <p:sp>
        <p:nvSpPr>
          <p:cNvPr id="1891" name="textbox 1891"/>
          <p:cNvSpPr/>
          <p:nvPr/>
        </p:nvSpPr>
        <p:spPr>
          <a:xfrm>
            <a:off x="919299" y="2919400"/>
            <a:ext cx="66039" cy="889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498"/>
              </a:lnSpc>
              <a:tabLst/>
            </a:pPr>
            <a:r>
              <a:rPr sz="4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400" dirty="0"/>
          </a:p>
        </p:txBody>
      </p:sp>
      <p:sp>
        <p:nvSpPr>
          <p:cNvPr id="1892" name="textbox 1892"/>
          <p:cNvSpPr/>
          <p:nvPr/>
        </p:nvSpPr>
        <p:spPr>
          <a:xfrm>
            <a:off x="924957" y="2867996"/>
            <a:ext cx="63500" cy="628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90"/>
              </a:lnSpc>
              <a:tabLst/>
            </a:pPr>
            <a:r>
              <a:rPr sz="4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↓</a:t>
            </a:r>
            <a:endParaRPr lang="Arial" altLang="Arial" sz="400" dirty="0"/>
          </a:p>
        </p:txBody>
      </p:sp>
      <p:sp>
        <p:nvSpPr>
          <p:cNvPr id="1893" name="textbox 1893"/>
          <p:cNvSpPr/>
          <p:nvPr/>
        </p:nvSpPr>
        <p:spPr>
          <a:xfrm>
            <a:off x="1127464" y="2266798"/>
            <a:ext cx="66039" cy="889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498"/>
              </a:lnSpc>
              <a:tabLst/>
            </a:pPr>
            <a:r>
              <a:rPr sz="4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400" dirty="0"/>
          </a:p>
        </p:txBody>
      </p:sp>
      <p:sp>
        <p:nvSpPr>
          <p:cNvPr id="1894" name="textbox 1894"/>
          <p:cNvSpPr/>
          <p:nvPr/>
        </p:nvSpPr>
        <p:spPr>
          <a:xfrm>
            <a:off x="1221367" y="2188527"/>
            <a:ext cx="50165" cy="889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498"/>
              </a:lnSpc>
              <a:tabLst/>
            </a:pPr>
            <a:r>
              <a:rPr sz="4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endParaRPr lang="Arial" altLang="Arial" sz="400" dirty="0"/>
          </a:p>
        </p:txBody>
      </p:sp>
      <p:sp>
        <p:nvSpPr>
          <p:cNvPr id="1895" name="textbox 1895"/>
          <p:cNvSpPr/>
          <p:nvPr/>
        </p:nvSpPr>
        <p:spPr>
          <a:xfrm>
            <a:off x="3599214" y="2101494"/>
            <a:ext cx="66039" cy="889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498"/>
              </a:lnSpc>
              <a:tabLst/>
            </a:pPr>
            <a:r>
              <a:rPr sz="4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400" dirty="0"/>
          </a:p>
        </p:txBody>
      </p:sp>
      <p:sp>
        <p:nvSpPr>
          <p:cNvPr id="1896" name="textbox 1896"/>
          <p:cNvSpPr/>
          <p:nvPr/>
        </p:nvSpPr>
        <p:spPr>
          <a:xfrm>
            <a:off x="3721224" y="2024545"/>
            <a:ext cx="50165" cy="889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498"/>
              </a:lnSpc>
              <a:tabLst/>
            </a:pPr>
            <a:r>
              <a:rPr sz="4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endParaRPr lang="Arial" altLang="Arial" sz="400" dirty="0"/>
          </a:p>
        </p:txBody>
      </p:sp>
      <p:sp>
        <p:nvSpPr>
          <p:cNvPr id="1897" name="textbox 1897"/>
          <p:cNvSpPr/>
          <p:nvPr/>
        </p:nvSpPr>
        <p:spPr>
          <a:xfrm>
            <a:off x="1103232" y="2101494"/>
            <a:ext cx="66039" cy="889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498"/>
              </a:lnSpc>
              <a:tabLst/>
            </a:pPr>
            <a:r>
              <a:rPr sz="4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400" dirty="0"/>
          </a:p>
        </p:txBody>
      </p:sp>
      <p:sp>
        <p:nvSpPr>
          <p:cNvPr id="1898" name="textbox 1898"/>
          <p:cNvSpPr/>
          <p:nvPr/>
        </p:nvSpPr>
        <p:spPr>
          <a:xfrm>
            <a:off x="1110797" y="2024545"/>
            <a:ext cx="50165" cy="889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498"/>
              </a:lnSpc>
              <a:tabLst/>
            </a:pPr>
            <a:r>
              <a:rPr sz="4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endParaRPr lang="Arial" altLang="Arial" sz="400" dirty="0"/>
          </a:p>
        </p:txBody>
      </p:sp>
      <p:sp>
        <p:nvSpPr>
          <p:cNvPr id="1899" name="textbox 1899"/>
          <p:cNvSpPr/>
          <p:nvPr/>
        </p:nvSpPr>
        <p:spPr>
          <a:xfrm>
            <a:off x="2287977" y="1575143"/>
            <a:ext cx="66039" cy="889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498"/>
              </a:lnSpc>
              <a:tabLst/>
            </a:pPr>
            <a:r>
              <a:rPr sz="4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400" dirty="0"/>
          </a:p>
        </p:txBody>
      </p:sp>
      <p:sp>
        <p:nvSpPr>
          <p:cNvPr id="1900" name="textbox 1900"/>
          <p:cNvSpPr/>
          <p:nvPr/>
        </p:nvSpPr>
        <p:spPr>
          <a:xfrm>
            <a:off x="2218001" y="1498194"/>
            <a:ext cx="127635" cy="889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498"/>
              </a:lnSpc>
              <a:tabLst/>
            </a:pPr>
            <a:r>
              <a:rPr sz="4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(0</a:t>
            </a:r>
            <a:r>
              <a:rPr sz="4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400" dirty="0"/>
          </a:p>
        </p:txBody>
      </p:sp>
      <p:sp>
        <p:nvSpPr>
          <p:cNvPr id="1901" name="textbox 1901"/>
          <p:cNvSpPr/>
          <p:nvPr/>
        </p:nvSpPr>
        <p:spPr>
          <a:xfrm>
            <a:off x="101677" y="66225"/>
            <a:ext cx="2995929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Truncated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seudocode</a:t>
            </a:r>
            <a:endParaRPr lang="Arial" altLang="Arial" sz="1400" dirty="0"/>
          </a:p>
        </p:txBody>
      </p:sp>
      <p:sp>
        <p:nvSpPr>
          <p:cNvPr id="1902" name="textbox 1902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1903" name="textbox 1903"/>
          <p:cNvSpPr/>
          <p:nvPr/>
        </p:nvSpPr>
        <p:spPr>
          <a:xfrm>
            <a:off x="4321964" y="3316074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34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  <p:pic>
        <p:nvPicPr>
          <p:cNvPr id="1904" name="picture 19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202495" y="3198436"/>
            <a:ext cx="45550" cy="4554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5" name="picture 19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906" name="rect"/>
          <p:cNvSpPr/>
          <p:nvPr/>
        </p:nvSpPr>
        <p:spPr>
          <a:xfrm>
            <a:off x="309192" y="916621"/>
            <a:ext cx="3989652" cy="189932"/>
          </a:xfrm>
          <a:prstGeom prst="rect">
            <a:avLst/>
          </a:prstGeom>
          <a:solidFill>
            <a:srgbClr val="F0E68C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907" name="picture 19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9193" y="1093901"/>
            <a:ext cx="4298810" cy="50609"/>
          </a:xfrm>
          <a:prstGeom prst="rect">
            <a:avLst/>
          </a:prstGeom>
        </p:spPr>
      </p:pic>
      <p:pic>
        <p:nvPicPr>
          <p:cNvPr id="1908" name="picture 19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59993" y="2573121"/>
            <a:ext cx="4248010" cy="203200"/>
          </a:xfrm>
          <a:prstGeom prst="rect">
            <a:avLst/>
          </a:prstGeom>
        </p:spPr>
      </p:pic>
      <p:pic>
        <p:nvPicPr>
          <p:cNvPr id="1909" name="picture 19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09192" y="0"/>
            <a:ext cx="4040404" cy="2725521"/>
          </a:xfrm>
          <a:prstGeom prst="rect">
            <a:avLst/>
          </a:prstGeom>
        </p:spPr>
      </p:pic>
      <p:sp>
        <p:nvSpPr>
          <p:cNvPr id="1910" name="textbox 1910"/>
          <p:cNvSpPr/>
          <p:nvPr/>
        </p:nvSpPr>
        <p:spPr>
          <a:xfrm>
            <a:off x="359186" y="1252135"/>
            <a:ext cx="3698240" cy="17659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257"/>
              </a:lnSpc>
              <a:tabLst/>
            </a:pPr>
            <a:endParaRPr lang="Arial" altLang="Arial" sz="100" dirty="0"/>
          </a:p>
          <a:p>
            <a:pPr marL="17382" algn="l" rtl="0" eaLnBrk="0">
              <a:lnSpc>
                <a:spcPct val="96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Consider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iterative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solving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evaluation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900" dirty="0"/>
          </a:p>
          <a:p>
            <a:pPr marL="860901" algn="l" rtl="0" eaLnBrk="0">
              <a:lnSpc>
                <a:spcPts val="1314"/>
              </a:lnSpc>
              <a:spcBef>
                <a:spcPts val="1340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000" spc="40" dirty="0" baseline="5370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+1)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40" dirty="0" baseline="-359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2001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VP</a:t>
            </a:r>
            <a:r>
              <a:rPr sz="1000" spc="40" dirty="0" baseline="-359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2001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000" spc="40" dirty="0" baseline="5370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0,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2,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...</a:t>
            </a:r>
            <a:endParaRPr lang="Arial" altLang="Arial" sz="900" dirty="0"/>
          </a:p>
          <a:p>
            <a:pPr marL="1601818" indent="-1589118" algn="l" rtl="0" eaLnBrk="0">
              <a:lnSpc>
                <a:spcPct val="213000"/>
              </a:lnSpc>
              <a:spcBef>
                <a:spcPts val="296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If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initial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guess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selected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70" dirty="0" baseline="-1562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3720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70" dirty="0" baseline="-3720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ì1</a:t>
            </a:r>
            <a:r>
              <a:rPr sz="4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holds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</a:t>
            </a:r>
            <a:r>
              <a:rPr sz="1500" spc="0" dirty="0" baseline="-694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000" spc="50" dirty="0" baseline="26044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+1)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500" spc="50" dirty="0" baseline="-6945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spc="0" dirty="0" baseline="-694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 baseline="26044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650" dirty="0"/>
          </a:p>
          <a:p>
            <a:pPr marL="13598" algn="l" rtl="0" eaLnBrk="0">
              <a:lnSpc>
                <a:spcPct val="93000"/>
              </a:lnSpc>
              <a:spcBef>
                <a:spcPts val="1428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every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0,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2,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  <a:p>
            <a:pPr marL="12700" algn="l" rtl="0" eaLnBrk="0">
              <a:lnSpc>
                <a:spcPts val="2496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proof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book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</p:txBody>
      </p:sp>
      <p:sp>
        <p:nvSpPr>
          <p:cNvPr id="1911" name="textbox 1911"/>
          <p:cNvSpPr/>
          <p:nvPr/>
        </p:nvSpPr>
        <p:spPr>
          <a:xfrm>
            <a:off x="2505020" y="2284738"/>
            <a:ext cx="128904" cy="139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12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25000"/>
              </a:lnSpc>
              <a:tabLst/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400" dirty="0"/>
          </a:p>
        </p:txBody>
      </p:sp>
      <p:sp>
        <p:nvSpPr>
          <p:cNvPr id="1912" name="textbox 1912"/>
          <p:cNvSpPr/>
          <p:nvPr/>
        </p:nvSpPr>
        <p:spPr>
          <a:xfrm>
            <a:off x="2518058" y="2201223"/>
            <a:ext cx="97155" cy="116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1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6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endParaRPr lang="Arial" altLang="Arial" sz="600" dirty="0"/>
          </a:p>
        </p:txBody>
      </p:sp>
      <p:sp>
        <p:nvSpPr>
          <p:cNvPr id="1913" name="textbox 1913"/>
          <p:cNvSpPr/>
          <p:nvPr/>
        </p:nvSpPr>
        <p:spPr>
          <a:xfrm>
            <a:off x="2009949" y="2284738"/>
            <a:ext cx="128904" cy="139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12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25000"/>
              </a:lnSpc>
              <a:tabLst/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400" dirty="0"/>
          </a:p>
        </p:txBody>
      </p:sp>
      <p:sp>
        <p:nvSpPr>
          <p:cNvPr id="1914" name="textbox 1914"/>
          <p:cNvSpPr/>
          <p:nvPr/>
        </p:nvSpPr>
        <p:spPr>
          <a:xfrm>
            <a:off x="2026992" y="2201222"/>
            <a:ext cx="97155" cy="116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1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6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endParaRPr lang="Arial" altLang="Arial" sz="600" dirty="0"/>
          </a:p>
        </p:txBody>
      </p:sp>
      <p:pic>
        <p:nvPicPr>
          <p:cNvPr id="1915" name="picture 19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2134497" y="1876534"/>
            <a:ext cx="269851" cy="176182"/>
          </a:xfrm>
          <a:prstGeom prst="rect">
            <a:avLst/>
          </a:prstGeom>
        </p:spPr>
      </p:pic>
      <p:sp>
        <p:nvSpPr>
          <p:cNvPr id="1916" name="textbox 1916"/>
          <p:cNvSpPr/>
          <p:nvPr/>
        </p:nvSpPr>
        <p:spPr>
          <a:xfrm>
            <a:off x="2371201" y="1636923"/>
            <a:ext cx="128904" cy="139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20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25000"/>
              </a:lnSpc>
              <a:tabLst/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400" dirty="0"/>
          </a:p>
        </p:txBody>
      </p:sp>
      <p:sp>
        <p:nvSpPr>
          <p:cNvPr id="1917" name="textbox 1917"/>
          <p:cNvSpPr/>
          <p:nvPr/>
        </p:nvSpPr>
        <p:spPr>
          <a:xfrm>
            <a:off x="2357320" y="1553408"/>
            <a:ext cx="97155" cy="116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1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6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endParaRPr lang="Arial" altLang="Arial" sz="600" dirty="0"/>
          </a:p>
        </p:txBody>
      </p:sp>
      <p:sp>
        <p:nvSpPr>
          <p:cNvPr id="1918" name="textbox 1918"/>
          <p:cNvSpPr/>
          <p:nvPr/>
        </p:nvSpPr>
        <p:spPr>
          <a:xfrm>
            <a:off x="1269031" y="1636923"/>
            <a:ext cx="128904" cy="139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20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25000"/>
              </a:lnSpc>
              <a:tabLst/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400" dirty="0"/>
          </a:p>
        </p:txBody>
      </p:sp>
      <p:sp>
        <p:nvSpPr>
          <p:cNvPr id="1919" name="textbox 1919"/>
          <p:cNvSpPr/>
          <p:nvPr/>
        </p:nvSpPr>
        <p:spPr>
          <a:xfrm>
            <a:off x="1281312" y="1553408"/>
            <a:ext cx="97155" cy="116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1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6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endParaRPr lang="Arial" altLang="Arial" sz="600" dirty="0"/>
          </a:p>
        </p:txBody>
      </p:sp>
      <p:sp>
        <p:nvSpPr>
          <p:cNvPr id="1920" name="textbox 1920"/>
          <p:cNvSpPr/>
          <p:nvPr/>
        </p:nvSpPr>
        <p:spPr>
          <a:xfrm>
            <a:off x="101677" y="66225"/>
            <a:ext cx="3048000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Truncated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Conv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ergence</a:t>
            </a:r>
            <a:endParaRPr lang="Arial" altLang="Arial" sz="1400" dirty="0"/>
          </a:p>
        </p:txBody>
      </p:sp>
      <p:sp>
        <p:nvSpPr>
          <p:cNvPr id="1921" name="textbox 1921"/>
          <p:cNvSpPr/>
          <p:nvPr/>
        </p:nvSpPr>
        <p:spPr>
          <a:xfrm>
            <a:off x="350583" y="682020"/>
            <a:ext cx="2460625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25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Will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truncation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undermine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convergence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endParaRPr lang="Arial" altLang="Arial" sz="900" dirty="0"/>
          </a:p>
        </p:txBody>
      </p:sp>
      <p:sp>
        <p:nvSpPr>
          <p:cNvPr id="1922" name="textbox 1922"/>
          <p:cNvSpPr/>
          <p:nvPr/>
        </p:nvSpPr>
        <p:spPr>
          <a:xfrm>
            <a:off x="359439" y="940883"/>
            <a:ext cx="1777364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25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Proposition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Improvement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900" dirty="0"/>
          </a:p>
        </p:txBody>
      </p:sp>
      <p:sp>
        <p:nvSpPr>
          <p:cNvPr id="1923" name="textbox 1923"/>
          <p:cNvSpPr/>
          <p:nvPr/>
        </p:nvSpPr>
        <p:spPr>
          <a:xfrm>
            <a:off x="76630" y="3316073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1924" name="textbox 1924"/>
          <p:cNvSpPr/>
          <p:nvPr/>
        </p:nvSpPr>
        <p:spPr>
          <a:xfrm>
            <a:off x="4321963" y="3316073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35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  <p:grpSp>
        <p:nvGrpSpPr>
          <p:cNvPr id="26" name="group 26"/>
          <p:cNvGrpSpPr/>
          <p:nvPr/>
        </p:nvGrpSpPr>
        <p:grpSpPr>
          <a:xfrm rot="21600000">
            <a:off x="4298845" y="941786"/>
            <a:ext cx="0" cy="1751984"/>
            <a:chOff x="0" y="0"/>
            <a:chExt cx="0" cy="1751984"/>
          </a:xfrm>
        </p:grpSpPr>
        <p:sp>
          <p:nvSpPr>
            <p:cNvPr id="1925" name="path"/>
            <p:cNvSpPr/>
            <p:nvPr/>
          </p:nvSpPr>
          <p:spPr>
            <a:xfrm>
              <a:off x="0" y="57150"/>
              <a:ext cx="0" cy="1694833"/>
            </a:xfrm>
            <a:custGeom>
              <a:avLst/>
              <a:gdLst/>
              <a:ahLst/>
              <a:cxnLst/>
              <a:rect l="0" t="0" r="0" b="0"/>
              <a:pathLst>
                <a:path w="0" h="2669">
                  <a:moveTo>
                    <a:pt x="0" y="2669"/>
                  </a:moveTo>
                  <a:lnTo>
                    <a:pt x="0" y="0"/>
                  </a:lnTo>
                </a:path>
              </a:pathLst>
            </a:custGeom>
            <a:noFill/>
            <a:ln cap="flat">
              <a:miter lim="1000000"/>
              <a:solidFill>
                <a:srgbClr val="66666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926" name="path"/>
            <p:cNvSpPr/>
            <p:nvPr/>
          </p:nvSpPr>
          <p:spPr>
            <a:xfrm>
              <a:off x="0" y="444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w="0"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miter lim="1000000"/>
              <a:solidFill>
                <a:srgbClr val="8D8D8D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927" name="path"/>
            <p:cNvSpPr/>
            <p:nvPr/>
          </p:nvSpPr>
          <p:spPr>
            <a:xfrm>
              <a:off x="0" y="317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w="0"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miter lim="1000000"/>
              <a:solidFill>
                <a:srgbClr val="A5A5A5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928" name="path"/>
            <p:cNvSpPr/>
            <p:nvPr/>
          </p:nvSpPr>
          <p:spPr>
            <a:xfrm>
              <a:off x="0" y="190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w="0"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miter lim="1000000"/>
              <a:solidFill>
                <a:srgbClr val="C0C0C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929" name="path"/>
            <p:cNvSpPr/>
            <p:nvPr/>
          </p:nvSpPr>
          <p:spPr>
            <a:xfrm>
              <a:off x="0" y="0"/>
              <a:ext cx="0" cy="19050"/>
            </a:xfrm>
            <a:custGeom>
              <a:avLst/>
              <a:gdLst/>
              <a:ahLst/>
              <a:cxnLst/>
              <a:rect l="0" t="0" r="0" b="0"/>
              <a:pathLst>
                <a:path w="0" h="30">
                  <a:moveTo>
                    <a:pt x="0" y="3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miter lim="1000000"/>
              <a:solidFill>
                <a:srgbClr val="CCCCCC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rect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solidFill>
            <a:srgbClr val="E6E6E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31" name="textbox 1931"/>
          <p:cNvSpPr/>
          <p:nvPr/>
        </p:nvSpPr>
        <p:spPr>
          <a:xfrm>
            <a:off x="76643" y="2417502"/>
            <a:ext cx="4102100" cy="9880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983"/>
              </a:lnSpc>
              <a:tabLst/>
            </a:pPr>
            <a:endParaRPr lang="Arial" altLang="Arial" sz="100" dirty="0"/>
          </a:p>
          <a:p>
            <a:pPr marL="285375" indent="8793" algn="l" rtl="0" eaLnBrk="0">
              <a:lnSpc>
                <a:spcPct val="118000"/>
              </a:lnSpc>
              <a:tabLst/>
            </a:pPr>
            <a:r>
              <a:rPr sz="800" spc="0" dirty="0">
                <a:solidFill>
                  <a:srgbClr val="00008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Figure</a:t>
            </a:r>
            <a:r>
              <a:rPr sz="800" spc="280" dirty="0">
                <a:solidFill>
                  <a:srgbClr val="00008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spc="280" dirty="0">
                <a:solidFill>
                  <a:srgbClr val="00008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Illustration</a:t>
            </a:r>
            <a:r>
              <a:rPr sz="700" spc="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700" spc="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700" spc="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relationship</a:t>
            </a:r>
            <a:r>
              <a:rPr sz="700" spc="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among</a:t>
            </a:r>
            <a:r>
              <a:rPr sz="700" spc="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700" spc="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700" spc="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700" spc="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700" spc="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700" spc="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7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truncated</a:t>
            </a:r>
            <a:r>
              <a:rPr sz="700" spc="3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700" spc="3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700" spc="3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700" dirty="0"/>
          </a:p>
          <a:p>
            <a:pPr marL="285122" indent="2783" algn="l" rtl="0" eaLnBrk="0">
              <a:lnSpc>
                <a:spcPct val="143000"/>
              </a:lnSpc>
              <a:spcBef>
                <a:spcPts val="1142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convergence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proof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PI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based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VI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Since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VI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converges,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know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PI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converges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  <a:p>
            <a:pPr algn="l" rtl="0" eaLnBrk="0">
              <a:lnSpc>
                <a:spcPct val="118000"/>
              </a:lnSpc>
              <a:tabLst/>
            </a:pPr>
            <a:endParaRPr lang="Arial" altLang="Arial" sz="500" dirty="0"/>
          </a:p>
          <a:p>
            <a:pPr marL="12700" algn="l" rtl="0" eaLnBrk="0">
              <a:lnSpc>
                <a:spcPts val="503"/>
              </a:lnSpc>
              <a:spcBef>
                <a:spcPts val="5"/>
              </a:spcBef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1932" name="rect"/>
          <p:cNvSpPr/>
          <p:nvPr/>
        </p:nvSpPr>
        <p:spPr>
          <a:xfrm>
            <a:off x="1332001" y="579445"/>
            <a:ext cx="1943975" cy="1739346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28" name="group 28"/>
          <p:cNvGrpSpPr/>
          <p:nvPr/>
        </p:nvGrpSpPr>
        <p:grpSpPr>
          <a:xfrm rot="21600000">
            <a:off x="1347159" y="686969"/>
            <a:ext cx="1894713" cy="1461771"/>
            <a:chOff x="0" y="0"/>
            <a:chExt cx="1894713" cy="1461771"/>
          </a:xfrm>
        </p:grpSpPr>
        <p:sp>
          <p:nvSpPr>
            <p:cNvPr id="1933" name="path"/>
            <p:cNvSpPr/>
            <p:nvPr/>
          </p:nvSpPr>
          <p:spPr>
            <a:xfrm>
              <a:off x="17052" y="133279"/>
              <a:ext cx="1860608" cy="1200125"/>
            </a:xfrm>
            <a:custGeom>
              <a:avLst/>
              <a:gdLst/>
              <a:ahLst/>
              <a:cxnLst/>
              <a:rect l="0" t="0" r="0" b="0"/>
              <a:pathLst>
                <a:path w="2930" h="1889">
                  <a:moveTo>
                    <a:pt x="8" y="1881"/>
                  </a:moveTo>
                  <a:lnTo>
                    <a:pt x="154" y="1429"/>
                  </a:lnTo>
                  <a:lnTo>
                    <a:pt x="300" y="1086"/>
                  </a:lnTo>
                  <a:lnTo>
                    <a:pt x="445" y="825"/>
                  </a:lnTo>
                  <a:lnTo>
                    <a:pt x="591" y="627"/>
                  </a:lnTo>
                  <a:lnTo>
                    <a:pt x="736" y="477"/>
                  </a:lnTo>
                  <a:lnTo>
                    <a:pt x="882" y="362"/>
                  </a:lnTo>
                  <a:lnTo>
                    <a:pt x="1028" y="276"/>
                  </a:lnTo>
                  <a:lnTo>
                    <a:pt x="1173" y="210"/>
                  </a:lnTo>
                  <a:lnTo>
                    <a:pt x="1319" y="159"/>
                  </a:lnTo>
                  <a:lnTo>
                    <a:pt x="1465" y="121"/>
                  </a:lnTo>
                  <a:lnTo>
                    <a:pt x="1610" y="92"/>
                  </a:lnTo>
                  <a:lnTo>
                    <a:pt x="1756" y="70"/>
                  </a:lnTo>
                  <a:lnTo>
                    <a:pt x="1901" y="54"/>
                  </a:lnTo>
                  <a:lnTo>
                    <a:pt x="2047" y="41"/>
                  </a:lnTo>
                  <a:lnTo>
                    <a:pt x="2193" y="31"/>
                  </a:lnTo>
                  <a:lnTo>
                    <a:pt x="2338" y="24"/>
                  </a:lnTo>
                  <a:lnTo>
                    <a:pt x="2484" y="18"/>
                  </a:lnTo>
                  <a:lnTo>
                    <a:pt x="2629" y="14"/>
                  </a:lnTo>
                  <a:lnTo>
                    <a:pt x="2775" y="11"/>
                  </a:lnTo>
                  <a:lnTo>
                    <a:pt x="2921" y="8"/>
                  </a:lnTo>
                </a:path>
              </a:pathLst>
            </a:custGeom>
            <a:noFill/>
            <a:ln w="11368" cap="flat">
              <a:round/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934" name="path"/>
            <p:cNvSpPr/>
            <p:nvPr/>
          </p:nvSpPr>
          <p:spPr>
            <a:xfrm>
              <a:off x="17052" y="204940"/>
              <a:ext cx="1860608" cy="1128463"/>
            </a:xfrm>
            <a:custGeom>
              <a:avLst/>
              <a:gdLst/>
              <a:ahLst/>
              <a:cxnLst/>
              <a:rect l="0" t="0" r="0" b="0"/>
              <a:pathLst>
                <a:path w="2930" h="1777">
                  <a:moveTo>
                    <a:pt x="8" y="1768"/>
                  </a:moveTo>
                  <a:lnTo>
                    <a:pt x="154" y="1526"/>
                  </a:lnTo>
                  <a:lnTo>
                    <a:pt x="300" y="1316"/>
                  </a:lnTo>
                  <a:lnTo>
                    <a:pt x="445" y="1133"/>
                  </a:lnTo>
                  <a:lnTo>
                    <a:pt x="591" y="973"/>
                  </a:lnTo>
                  <a:lnTo>
                    <a:pt x="736" y="834"/>
                  </a:lnTo>
                  <a:lnTo>
                    <a:pt x="882" y="713"/>
                  </a:lnTo>
                  <a:lnTo>
                    <a:pt x="1028" y="607"/>
                  </a:lnTo>
                  <a:lnTo>
                    <a:pt x="1173" y="514"/>
                  </a:lnTo>
                  <a:lnTo>
                    <a:pt x="1319" y="434"/>
                  </a:lnTo>
                  <a:lnTo>
                    <a:pt x="1465" y="364"/>
                  </a:lnTo>
                  <a:lnTo>
                    <a:pt x="1610" y="303"/>
                  </a:lnTo>
                  <a:lnTo>
                    <a:pt x="1756" y="250"/>
                  </a:lnTo>
                  <a:lnTo>
                    <a:pt x="1901" y="203"/>
                  </a:lnTo>
                  <a:lnTo>
                    <a:pt x="2047" y="163"/>
                  </a:lnTo>
                  <a:lnTo>
                    <a:pt x="2193" y="127"/>
                  </a:lnTo>
                  <a:lnTo>
                    <a:pt x="2338" y="97"/>
                  </a:lnTo>
                  <a:lnTo>
                    <a:pt x="2484" y="70"/>
                  </a:lnTo>
                  <a:lnTo>
                    <a:pt x="2629" y="47"/>
                  </a:lnTo>
                  <a:lnTo>
                    <a:pt x="2775" y="26"/>
                  </a:lnTo>
                  <a:lnTo>
                    <a:pt x="2921" y="8"/>
                  </a:lnTo>
                </a:path>
              </a:pathLst>
            </a:custGeom>
            <a:noFill/>
            <a:ln w="11368" cap="flat">
              <a:round/>
              <a:solidFill>
                <a:srgbClr val="FF00FF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935" name="path"/>
            <p:cNvSpPr/>
            <p:nvPr/>
          </p:nvSpPr>
          <p:spPr>
            <a:xfrm>
              <a:off x="21315" y="0"/>
              <a:ext cx="2842" cy="1461771"/>
            </a:xfrm>
            <a:custGeom>
              <a:avLst/>
              <a:gdLst/>
              <a:ahLst/>
              <a:cxnLst/>
              <a:rect l="0" t="0" r="0" b="0"/>
              <a:pathLst>
                <a:path w="4" h="2302">
                  <a:moveTo>
                    <a:pt x="2" y="2299"/>
                  </a:moveTo>
                  <a:lnTo>
                    <a:pt x="2" y="2"/>
                  </a:lnTo>
                </a:path>
              </a:pathLst>
            </a:custGeom>
            <a:noFill/>
            <a:ln w="2842" cap="sq">
              <a:round/>
              <a:solidFill>
                <a:srgbClr val="26262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936" name="path"/>
            <p:cNvSpPr/>
            <p:nvPr/>
          </p:nvSpPr>
          <p:spPr>
            <a:xfrm>
              <a:off x="17145" y="136887"/>
              <a:ext cx="838131" cy="1191857"/>
            </a:xfrm>
            <a:custGeom>
              <a:avLst/>
              <a:gdLst/>
              <a:ahLst/>
              <a:cxnLst/>
              <a:rect l="0" t="0" r="0" b="0"/>
              <a:pathLst>
                <a:path w="1319" h="1876">
                  <a:moveTo>
                    <a:pt x="8" y="1875"/>
                  </a:moveTo>
                  <a:lnTo>
                    <a:pt x="154" y="1080"/>
                  </a:lnTo>
                  <a:lnTo>
                    <a:pt x="300" y="622"/>
                  </a:lnTo>
                  <a:lnTo>
                    <a:pt x="445" y="357"/>
                  </a:lnTo>
                  <a:lnTo>
                    <a:pt x="591" y="204"/>
                  </a:lnTo>
                  <a:lnTo>
                    <a:pt x="736" y="116"/>
                  </a:lnTo>
                  <a:lnTo>
                    <a:pt x="882" y="65"/>
                  </a:lnTo>
                  <a:lnTo>
                    <a:pt x="1028" y="35"/>
                  </a:lnTo>
                  <a:lnTo>
                    <a:pt x="1173" y="18"/>
                  </a:lnTo>
                  <a:lnTo>
                    <a:pt x="1319" y="8"/>
                  </a:lnTo>
                </a:path>
              </a:pathLst>
            </a:custGeom>
            <a:noFill/>
            <a:ln w="11368" cap="flat">
              <a:round/>
              <a:solidFill>
                <a:srgbClr val="0000FF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pic>
          <p:nvPicPr>
            <p:cNvPr id="1937" name="picture 19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800479"/>
              <a:ext cx="137935" cy="549977"/>
            </a:xfrm>
            <a:prstGeom prst="rect">
              <a:avLst/>
            </a:prstGeom>
          </p:spPr>
        </p:pic>
        <p:pic>
          <p:nvPicPr>
            <p:cNvPr id="1938" name="picture 19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2842" y="197313"/>
              <a:ext cx="1796567" cy="1154990"/>
            </a:xfrm>
            <a:prstGeom prst="rect">
              <a:avLst/>
            </a:prstGeom>
          </p:spPr>
        </p:pic>
        <p:pic>
          <p:nvPicPr>
            <p:cNvPr id="1939" name="picture 19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739695" y="111334"/>
              <a:ext cx="1155017" cy="123874"/>
            </a:xfrm>
            <a:prstGeom prst="rect">
              <a:avLst/>
            </a:prstGeom>
          </p:spPr>
        </p:pic>
        <p:pic>
          <p:nvPicPr>
            <p:cNvPr id="1940" name="picture 19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00000">
              <a:off x="462309" y="136838"/>
              <a:ext cx="230397" cy="96522"/>
            </a:xfrm>
            <a:prstGeom prst="rect">
              <a:avLst/>
            </a:prstGeom>
          </p:spPr>
        </p:pic>
        <p:sp>
          <p:nvSpPr>
            <p:cNvPr id="1941" name="path"/>
            <p:cNvSpPr/>
            <p:nvPr/>
          </p:nvSpPr>
          <p:spPr>
            <a:xfrm>
              <a:off x="21315" y="1458929"/>
              <a:ext cx="1852081" cy="2842"/>
            </a:xfrm>
            <a:custGeom>
              <a:avLst/>
              <a:gdLst/>
              <a:ahLst/>
              <a:cxnLst/>
              <a:rect l="0" t="0" r="0" b="0"/>
              <a:pathLst>
                <a:path w="2916" h="4">
                  <a:moveTo>
                    <a:pt x="2" y="2"/>
                  </a:moveTo>
                  <a:lnTo>
                    <a:pt x="2914" y="2"/>
                  </a:lnTo>
                </a:path>
              </a:pathLst>
            </a:custGeom>
            <a:noFill/>
            <a:ln w="2842" cap="sq">
              <a:round/>
              <a:solidFill>
                <a:srgbClr val="26262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pic>
          <p:nvPicPr>
            <p:cNvPr id="1942" name="picture 19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184923" y="509204"/>
              <a:ext cx="45473" cy="45473"/>
            </a:xfrm>
            <a:prstGeom prst="rect">
              <a:avLst/>
            </a:prstGeom>
          </p:spPr>
        </p:pic>
        <p:pic>
          <p:nvPicPr>
            <p:cNvPr id="1943" name="picture 19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1600000">
              <a:off x="277385" y="341036"/>
              <a:ext cx="45473" cy="45473"/>
            </a:xfrm>
            <a:prstGeom prst="rect">
              <a:avLst/>
            </a:prstGeom>
          </p:spPr>
        </p:pic>
        <p:pic>
          <p:nvPicPr>
            <p:cNvPr id="1944" name="picture 194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1600000">
              <a:off x="369848" y="243944"/>
              <a:ext cx="45473" cy="45473"/>
            </a:xfrm>
            <a:prstGeom prst="rect">
              <a:avLst/>
            </a:prstGeom>
          </p:spPr>
        </p:pic>
      </p:grpSp>
      <p:sp>
        <p:nvSpPr>
          <p:cNvPr id="1945" name="rect"/>
          <p:cNvSpPr/>
          <p:nvPr/>
        </p:nvSpPr>
        <p:spPr>
          <a:xfrm>
            <a:off x="0" y="0"/>
            <a:ext cx="4608004" cy="324002"/>
          </a:xfrm>
          <a:prstGeom prst="rect">
            <a:avLst/>
          </a:prstGeom>
          <a:solidFill>
            <a:srgbClr val="00008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46" name="textbox 1946"/>
          <p:cNvSpPr/>
          <p:nvPr/>
        </p:nvSpPr>
        <p:spPr>
          <a:xfrm>
            <a:off x="1820614" y="1464270"/>
            <a:ext cx="1347469" cy="6527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200"/>
              </a:lnSpc>
              <a:tabLst/>
            </a:pPr>
            <a:r>
              <a:rPr sz="1000" spc="10" dirty="0" baseline="2854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800" spc="0" dirty="0" baseline="-338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519" dirty="0"/>
          </a:p>
          <a:p>
            <a:pPr marL="483214" algn="l" rtl="0" eaLnBrk="0">
              <a:lnSpc>
                <a:spcPts val="792"/>
              </a:lnSpc>
              <a:spcBef>
                <a:spcPts val="607"/>
              </a:spcBef>
              <a:tabLst/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500" spc="6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endParaRPr lang="Arial" altLang="Arial" sz="500" dirty="0"/>
          </a:p>
          <a:p>
            <a:pPr marL="479070" indent="-1458" algn="l" rtl="0" eaLnBrk="0">
              <a:lnSpc>
                <a:spcPct val="129000"/>
              </a:lnSpc>
              <a:spcBef>
                <a:spcPts val="14"/>
              </a:spcBef>
              <a:tabLst/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500" spc="6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Truncated</a:t>
            </a:r>
            <a:r>
              <a:rPr sz="500" spc="5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500" spc="5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Optimal</a:t>
            </a:r>
            <a:r>
              <a:rPr sz="500" spc="4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500" spc="4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endParaRPr lang="Arial" altLang="Arial" sz="500" dirty="0"/>
          </a:p>
        </p:txBody>
      </p:sp>
      <p:graphicFrame>
        <p:nvGraphicFramePr>
          <p:cNvPr id="1947" name="table 1947"/>
          <p:cNvGraphicFramePr>
            <a:graphicFrameLocks noGrp="1"/>
          </p:cNvGraphicFramePr>
          <p:nvPr/>
        </p:nvGraphicFramePr>
        <p:xfrm>
          <a:off x="2096044" y="1698746"/>
          <a:ext cx="1078864" cy="404494"/>
        </p:xfrm>
        <a:graphic>
          <a:graphicData uri="http://schemas.openxmlformats.org/drawingml/2006/table">
            <a:tbl>
              <a:tblPr/>
              <a:tblGrid>
                <a:gridCol w="1078864"/>
              </a:tblGrid>
              <a:tr h="40131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48" name="textbox 1948"/>
          <p:cNvSpPr/>
          <p:nvPr/>
        </p:nvSpPr>
        <p:spPr>
          <a:xfrm>
            <a:off x="1432567" y="615165"/>
            <a:ext cx="967105" cy="381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ts val="985"/>
              </a:lnSpc>
              <a:tabLst/>
            </a:pPr>
            <a:r>
              <a:rPr sz="70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*</a:t>
            </a:r>
            <a:endParaRPr lang="Arial" altLang="Arial" sz="700" dirty="0"/>
          </a:p>
          <a:p>
            <a:pPr algn="l" rtl="0" eaLnBrk="0">
              <a:lnSpc>
                <a:spcPct val="122000"/>
              </a:lnSpc>
              <a:tabLst/>
            </a:pPr>
            <a:endParaRPr lang="Arial" altLang="Arial" sz="400" dirty="0"/>
          </a:p>
          <a:p>
            <a:pPr marL="12700" algn="l" rtl="0" eaLnBrk="0">
              <a:lnSpc>
                <a:spcPts val="1220"/>
              </a:lnSpc>
              <a:spcBef>
                <a:spcPts val="3"/>
              </a:spcBef>
              <a:tabLst/>
            </a:pPr>
            <a:r>
              <a:rPr sz="800" spc="3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endParaRPr lang="Arial" altLang="Arial" sz="800" dirty="0"/>
          </a:p>
        </p:txBody>
      </p:sp>
      <p:sp>
        <p:nvSpPr>
          <p:cNvPr id="1949" name="textbox 1949"/>
          <p:cNvSpPr/>
          <p:nvPr/>
        </p:nvSpPr>
        <p:spPr>
          <a:xfrm>
            <a:off x="1406935" y="66225"/>
            <a:ext cx="1743075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4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Conver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ence</a:t>
            </a:r>
            <a:endParaRPr lang="Arial" altLang="Arial" sz="1400" dirty="0"/>
          </a:p>
        </p:txBody>
      </p:sp>
      <p:pic>
        <p:nvPicPr>
          <p:cNvPr id="1950" name="picture 19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1369895" y="808880"/>
            <a:ext cx="1866292" cy="161822"/>
          </a:xfrm>
          <a:prstGeom prst="rect">
            <a:avLst/>
          </a:prstGeom>
        </p:spPr>
      </p:pic>
      <p:sp>
        <p:nvSpPr>
          <p:cNvPr id="1951" name="textbox 1951"/>
          <p:cNvSpPr/>
          <p:nvPr/>
        </p:nvSpPr>
        <p:spPr>
          <a:xfrm>
            <a:off x="101677" y="66225"/>
            <a:ext cx="768984" cy="2501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6000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9000"/>
              </a:lnSpc>
              <a:spcBef>
                <a:spcPts val="1"/>
              </a:spcBef>
              <a:tabLst/>
            </a:pPr>
            <a:r>
              <a:rPr sz="14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Truncat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endParaRPr lang="Arial" altLang="Arial" sz="1400" dirty="0"/>
          </a:p>
        </p:txBody>
      </p:sp>
      <p:pic>
        <p:nvPicPr>
          <p:cNvPr id="1952" name="picture 19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1722691" y="978519"/>
            <a:ext cx="311490" cy="257443"/>
          </a:xfrm>
          <a:prstGeom prst="rect">
            <a:avLst/>
          </a:prstGeom>
        </p:spPr>
      </p:pic>
      <p:sp>
        <p:nvSpPr>
          <p:cNvPr id="1953" name="textbox 1953"/>
          <p:cNvSpPr/>
          <p:nvPr/>
        </p:nvSpPr>
        <p:spPr>
          <a:xfrm>
            <a:off x="918647" y="66225"/>
            <a:ext cx="441325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endParaRPr lang="Arial" altLang="Arial" sz="1400" dirty="0"/>
          </a:p>
        </p:txBody>
      </p:sp>
      <p:pic>
        <p:nvPicPr>
          <p:cNvPr id="1954" name="picture 19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2114525" y="1733226"/>
            <a:ext cx="170599" cy="144016"/>
          </a:xfrm>
          <a:prstGeom prst="rect">
            <a:avLst/>
          </a:prstGeom>
        </p:spPr>
      </p:pic>
      <p:sp>
        <p:nvSpPr>
          <p:cNvPr id="1955" name="textbox 1955"/>
          <p:cNvSpPr/>
          <p:nvPr/>
        </p:nvSpPr>
        <p:spPr>
          <a:xfrm>
            <a:off x="4321964" y="3316074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36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  <p:sp>
        <p:nvSpPr>
          <p:cNvPr id="1956" name="textbox 1956"/>
          <p:cNvSpPr/>
          <p:nvPr/>
        </p:nvSpPr>
        <p:spPr>
          <a:xfrm>
            <a:off x="2283293" y="619985"/>
            <a:ext cx="81280" cy="1809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220"/>
              </a:lnSpc>
              <a:tabLst/>
            </a:pPr>
            <a:r>
              <a:rPr sz="800" spc="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endParaRPr lang="Arial" altLang="Arial" sz="800" dirty="0"/>
          </a:p>
        </p:txBody>
      </p:sp>
      <p:pic>
        <p:nvPicPr>
          <p:cNvPr id="1957" name="picture 195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2114525" y="1932302"/>
            <a:ext cx="170599" cy="34104"/>
          </a:xfrm>
          <a:prstGeom prst="rect">
            <a:avLst/>
          </a:prstGeom>
        </p:spPr>
      </p:pic>
      <p:sp>
        <p:nvSpPr>
          <p:cNvPr id="1958" name="textbox 1958"/>
          <p:cNvSpPr/>
          <p:nvPr/>
        </p:nvSpPr>
        <p:spPr>
          <a:xfrm>
            <a:off x="2264322" y="2160236"/>
            <a:ext cx="66675" cy="1536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007"/>
              </a:lnSpc>
              <a:tabLst/>
            </a:pPr>
            <a:r>
              <a:rPr sz="7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700" dirty="0"/>
          </a:p>
        </p:txBody>
      </p:sp>
      <p:sp>
        <p:nvSpPr>
          <p:cNvPr id="1959" name="textbox 1959"/>
          <p:cNvSpPr/>
          <p:nvPr/>
        </p:nvSpPr>
        <p:spPr>
          <a:xfrm>
            <a:off x="1545784" y="971387"/>
            <a:ext cx="57150" cy="1250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81"/>
              </a:lnSpc>
              <a:tabLst/>
            </a:pPr>
            <a:r>
              <a:rPr sz="5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500" dirty="0"/>
          </a:p>
        </p:txBody>
      </p:sp>
      <p:sp>
        <p:nvSpPr>
          <p:cNvPr id="1960" name="rect"/>
          <p:cNvSpPr/>
          <p:nvPr/>
        </p:nvSpPr>
        <p:spPr>
          <a:xfrm>
            <a:off x="1502821" y="963686"/>
            <a:ext cx="49469" cy="40262"/>
          </a:xfrm>
          <a:prstGeom prst="rect">
            <a:avLst/>
          </a:prstGeom>
          <a:solidFill>
            <a:srgbClr val="0000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61" name="rect"/>
          <p:cNvSpPr/>
          <p:nvPr/>
        </p:nvSpPr>
        <p:spPr>
          <a:xfrm>
            <a:off x="2114525" y="2040367"/>
            <a:ext cx="170599" cy="11368"/>
          </a:xfrm>
          <a:prstGeom prst="rect">
            <a:avLst/>
          </a:prstGeom>
          <a:solidFill>
            <a:srgbClr val="FF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962" name="picture 19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1445305" y="1710960"/>
            <a:ext cx="34104" cy="34104"/>
          </a:xfrm>
          <a:prstGeom prst="rect">
            <a:avLst/>
          </a:prstGeom>
        </p:spPr>
      </p:pic>
      <p:pic>
        <p:nvPicPr>
          <p:cNvPr id="1963" name="picture 19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1537767" y="1493133"/>
            <a:ext cx="34104" cy="34104"/>
          </a:xfrm>
          <a:prstGeom prst="rect">
            <a:avLst/>
          </a:prstGeom>
        </p:spPr>
      </p:pic>
      <p:pic>
        <p:nvPicPr>
          <p:cNvPr id="1964" name="picture 19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1630229" y="1327620"/>
            <a:ext cx="34104" cy="34104"/>
          </a:xfrm>
          <a:prstGeom prst="rect">
            <a:avLst/>
          </a:prstGeom>
        </p:spPr>
      </p:pic>
      <p:sp>
        <p:nvSpPr>
          <p:cNvPr id="1965" name="rect"/>
          <p:cNvSpPr/>
          <p:nvPr/>
        </p:nvSpPr>
        <p:spPr>
          <a:xfrm>
            <a:off x="1352843" y="1997637"/>
            <a:ext cx="34104" cy="34104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" name="picture 19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967" name="rect"/>
          <p:cNvSpPr/>
          <p:nvPr/>
        </p:nvSpPr>
        <p:spPr>
          <a:xfrm>
            <a:off x="1526412" y="912382"/>
            <a:ext cx="1555145" cy="1596070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1968" name="table 1968"/>
          <p:cNvGraphicFramePr>
            <a:graphicFrameLocks noGrp="1"/>
          </p:cNvGraphicFramePr>
          <p:nvPr/>
        </p:nvGraphicFramePr>
        <p:xfrm>
          <a:off x="1594336" y="1009674"/>
          <a:ext cx="1461134" cy="1461134"/>
        </p:xfrm>
        <a:graphic>
          <a:graphicData uri="http://schemas.openxmlformats.org/drawingml/2006/table">
            <a:tbl>
              <a:tblPr/>
              <a:tblGrid>
                <a:gridCol w="293369"/>
                <a:gridCol w="291465"/>
                <a:gridCol w="291465"/>
                <a:gridCol w="291465"/>
                <a:gridCol w="293369"/>
              </a:tblGrid>
              <a:tr h="29336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BE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336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69" name="textbox 1969"/>
          <p:cNvSpPr/>
          <p:nvPr/>
        </p:nvSpPr>
        <p:spPr>
          <a:xfrm>
            <a:off x="350583" y="2707318"/>
            <a:ext cx="3871595" cy="3746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812"/>
              </a:lnSpc>
              <a:tabLst/>
            </a:pPr>
            <a:endParaRPr lang="Arial" altLang="Arial" sz="100" dirty="0"/>
          </a:p>
          <a:p>
            <a:pPr marL="18773" indent="-6073" algn="l" rtl="0" eaLnBrk="0">
              <a:lnSpc>
                <a:spcPct val="127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-1562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6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.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120" dirty="0" baseline="3646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*</a:t>
            </a:r>
            <a:r>
              <a:rPr sz="6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error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time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stop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criterion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-1562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6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.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100" dirty="0" baseline="3646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*</a:t>
            </a:r>
            <a:r>
              <a:rPr sz="6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</p:txBody>
      </p:sp>
      <p:sp>
        <p:nvSpPr>
          <p:cNvPr id="1970" name="textbox 1970"/>
          <p:cNvSpPr/>
          <p:nvPr/>
        </p:nvSpPr>
        <p:spPr>
          <a:xfrm>
            <a:off x="101677" y="66225"/>
            <a:ext cx="2740660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Truncated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Example</a:t>
            </a:r>
            <a:endParaRPr lang="Arial" altLang="Arial" sz="1400" dirty="0"/>
          </a:p>
        </p:txBody>
      </p:sp>
      <p:sp>
        <p:nvSpPr>
          <p:cNvPr id="1971" name="textbox 1971"/>
          <p:cNvSpPr/>
          <p:nvPr/>
        </p:nvSpPr>
        <p:spPr>
          <a:xfrm>
            <a:off x="350583" y="639881"/>
            <a:ext cx="3782059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25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Setup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same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previous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example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Below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initial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</p:txBody>
      </p:sp>
      <p:sp>
        <p:nvSpPr>
          <p:cNvPr id="1972" name="textbox 1972"/>
          <p:cNvSpPr/>
          <p:nvPr/>
        </p:nvSpPr>
        <p:spPr>
          <a:xfrm>
            <a:off x="1719038" y="921528"/>
            <a:ext cx="1217930" cy="787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77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7000"/>
              </a:lnSpc>
              <a:tabLst/>
            </a:pPr>
            <a:r>
              <a:rPr sz="400" spc="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400" spc="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</a:t>
            </a:r>
            <a:r>
              <a:rPr sz="400" spc="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00" spc="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4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</a:t>
            </a:r>
            <a:r>
              <a:rPr sz="4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4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</a:t>
            </a:r>
            <a:r>
              <a:rPr sz="4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</a:t>
            </a:r>
            <a:r>
              <a:rPr sz="4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400" dirty="0"/>
          </a:p>
        </p:txBody>
      </p:sp>
      <p:sp>
        <p:nvSpPr>
          <p:cNvPr id="1973" name="textbox 1973"/>
          <p:cNvSpPr/>
          <p:nvPr/>
        </p:nvSpPr>
        <p:spPr>
          <a:xfrm>
            <a:off x="1528851" y="1126152"/>
            <a:ext cx="56514" cy="12458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530"/>
              </a:lnSpc>
              <a:tabLst/>
            </a:pPr>
            <a:endParaRPr lang="Arial" altLang="Arial" sz="100" dirty="0"/>
          </a:p>
          <a:p>
            <a:pPr marL="18156" algn="l" rtl="0" eaLnBrk="0">
              <a:lnSpc>
                <a:spcPct val="87000"/>
              </a:lnSpc>
              <a:tabLst/>
            </a:pPr>
            <a:r>
              <a:rPr sz="4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400" dirty="0"/>
          </a:p>
          <a:p>
            <a:pPr algn="l" rtl="0" eaLnBrk="0">
              <a:lnSpc>
                <a:spcPct val="146000"/>
              </a:lnSpc>
              <a:tabLst/>
            </a:pPr>
            <a:endParaRPr lang="Arial" altLang="Arial" sz="1000" dirty="0"/>
          </a:p>
          <a:p>
            <a:pPr marL="13609" algn="l" rtl="0" eaLnBrk="0">
              <a:lnSpc>
                <a:spcPct val="87000"/>
              </a:lnSpc>
              <a:spcBef>
                <a:spcPts val="128"/>
              </a:spcBef>
              <a:tabLst/>
            </a:pPr>
            <a:r>
              <a:rPr sz="400" spc="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400" dirty="0"/>
          </a:p>
          <a:p>
            <a:pPr algn="l" rtl="0" eaLnBrk="0">
              <a:lnSpc>
                <a:spcPct val="146000"/>
              </a:lnSpc>
              <a:tabLst/>
            </a:pPr>
            <a:endParaRPr lang="Arial" altLang="Arial" sz="1000" dirty="0"/>
          </a:p>
          <a:p>
            <a:pPr marL="14348" algn="l" rtl="0" eaLnBrk="0">
              <a:lnSpc>
                <a:spcPct val="87000"/>
              </a:lnSpc>
              <a:spcBef>
                <a:spcPts val="128"/>
              </a:spcBef>
              <a:tabLst/>
            </a:pPr>
            <a:r>
              <a:rPr sz="4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400" dirty="0"/>
          </a:p>
          <a:p>
            <a:pPr algn="l" rtl="0" eaLnBrk="0">
              <a:lnSpc>
                <a:spcPct val="146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ct val="87000"/>
              </a:lnSpc>
              <a:spcBef>
                <a:spcPts val="128"/>
              </a:spcBef>
              <a:tabLst/>
            </a:pPr>
            <a:r>
              <a:rPr sz="40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endParaRPr lang="Arial" altLang="Arial" sz="400" dirty="0"/>
          </a:p>
          <a:p>
            <a:pPr algn="l" rtl="0" eaLnBrk="0">
              <a:lnSpc>
                <a:spcPct val="147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" dirty="0"/>
          </a:p>
          <a:p>
            <a:pPr marL="14348" algn="l" rtl="0" eaLnBrk="0">
              <a:lnSpc>
                <a:spcPct val="86000"/>
              </a:lnSpc>
              <a:spcBef>
                <a:spcPts val="1"/>
              </a:spcBef>
              <a:tabLst/>
            </a:pPr>
            <a:r>
              <a:rPr sz="4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400" dirty="0"/>
          </a:p>
        </p:txBody>
      </p:sp>
      <p:sp>
        <p:nvSpPr>
          <p:cNvPr id="1974" name="textbox 1974"/>
          <p:cNvSpPr/>
          <p:nvPr/>
        </p:nvSpPr>
        <p:spPr>
          <a:xfrm>
            <a:off x="76630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1975" name="textbox 1975"/>
          <p:cNvSpPr/>
          <p:nvPr/>
        </p:nvSpPr>
        <p:spPr>
          <a:xfrm>
            <a:off x="4321964" y="3316074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37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  <p:sp>
        <p:nvSpPr>
          <p:cNvPr id="1976" name="rect"/>
          <p:cNvSpPr/>
          <p:nvPr/>
        </p:nvSpPr>
        <p:spPr>
          <a:xfrm>
            <a:off x="1714648" y="1129985"/>
            <a:ext cx="53998" cy="5399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77" name="rect"/>
          <p:cNvSpPr/>
          <p:nvPr/>
        </p:nvSpPr>
        <p:spPr>
          <a:xfrm>
            <a:off x="2006427" y="1129985"/>
            <a:ext cx="53998" cy="5399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78" name="rect"/>
          <p:cNvSpPr/>
          <p:nvPr/>
        </p:nvSpPr>
        <p:spPr>
          <a:xfrm>
            <a:off x="2298207" y="1129985"/>
            <a:ext cx="53998" cy="5399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79" name="rect"/>
          <p:cNvSpPr/>
          <p:nvPr/>
        </p:nvSpPr>
        <p:spPr>
          <a:xfrm>
            <a:off x="2589986" y="1129985"/>
            <a:ext cx="53998" cy="5399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80" name="rect"/>
          <p:cNvSpPr/>
          <p:nvPr/>
        </p:nvSpPr>
        <p:spPr>
          <a:xfrm>
            <a:off x="2881765" y="1129985"/>
            <a:ext cx="53998" cy="5399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81" name="rect"/>
          <p:cNvSpPr/>
          <p:nvPr/>
        </p:nvSpPr>
        <p:spPr>
          <a:xfrm>
            <a:off x="1714648" y="1421764"/>
            <a:ext cx="53998" cy="5399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82" name="rect"/>
          <p:cNvSpPr/>
          <p:nvPr/>
        </p:nvSpPr>
        <p:spPr>
          <a:xfrm>
            <a:off x="2006427" y="1421764"/>
            <a:ext cx="53998" cy="5399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83" name="rect"/>
          <p:cNvSpPr/>
          <p:nvPr/>
        </p:nvSpPr>
        <p:spPr>
          <a:xfrm>
            <a:off x="2298207" y="1421764"/>
            <a:ext cx="53998" cy="5399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84" name="rect"/>
          <p:cNvSpPr/>
          <p:nvPr/>
        </p:nvSpPr>
        <p:spPr>
          <a:xfrm>
            <a:off x="2589986" y="1713544"/>
            <a:ext cx="53998" cy="5399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85" name="rect"/>
          <p:cNvSpPr/>
          <p:nvPr/>
        </p:nvSpPr>
        <p:spPr>
          <a:xfrm>
            <a:off x="2881765" y="1713544"/>
            <a:ext cx="53998" cy="5399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86" name="rect"/>
          <p:cNvSpPr/>
          <p:nvPr/>
        </p:nvSpPr>
        <p:spPr>
          <a:xfrm>
            <a:off x="2006427" y="1713544"/>
            <a:ext cx="53998" cy="5399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87" name="rect"/>
          <p:cNvSpPr/>
          <p:nvPr/>
        </p:nvSpPr>
        <p:spPr>
          <a:xfrm>
            <a:off x="1714648" y="1713544"/>
            <a:ext cx="53998" cy="5399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88" name="rect"/>
          <p:cNvSpPr/>
          <p:nvPr/>
        </p:nvSpPr>
        <p:spPr>
          <a:xfrm>
            <a:off x="2881765" y="1421764"/>
            <a:ext cx="53998" cy="5399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89" name="rect"/>
          <p:cNvSpPr/>
          <p:nvPr/>
        </p:nvSpPr>
        <p:spPr>
          <a:xfrm>
            <a:off x="2589986" y="1421764"/>
            <a:ext cx="53998" cy="5399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90" name="rect"/>
          <p:cNvSpPr/>
          <p:nvPr/>
        </p:nvSpPr>
        <p:spPr>
          <a:xfrm>
            <a:off x="2298207" y="1713544"/>
            <a:ext cx="53998" cy="5399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91" name="rect"/>
          <p:cNvSpPr/>
          <p:nvPr/>
        </p:nvSpPr>
        <p:spPr>
          <a:xfrm>
            <a:off x="1714648" y="2005323"/>
            <a:ext cx="53998" cy="5399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92" name="rect"/>
          <p:cNvSpPr/>
          <p:nvPr/>
        </p:nvSpPr>
        <p:spPr>
          <a:xfrm>
            <a:off x="2006427" y="2005323"/>
            <a:ext cx="53998" cy="5399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93" name="rect"/>
          <p:cNvSpPr/>
          <p:nvPr/>
        </p:nvSpPr>
        <p:spPr>
          <a:xfrm>
            <a:off x="2298207" y="2005323"/>
            <a:ext cx="53998" cy="5399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94" name="rect"/>
          <p:cNvSpPr/>
          <p:nvPr/>
        </p:nvSpPr>
        <p:spPr>
          <a:xfrm>
            <a:off x="2589986" y="2005323"/>
            <a:ext cx="53998" cy="5399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95" name="rect"/>
          <p:cNvSpPr/>
          <p:nvPr/>
        </p:nvSpPr>
        <p:spPr>
          <a:xfrm>
            <a:off x="2881765" y="2005323"/>
            <a:ext cx="53998" cy="5399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96" name="rect"/>
          <p:cNvSpPr/>
          <p:nvPr/>
        </p:nvSpPr>
        <p:spPr>
          <a:xfrm>
            <a:off x="1714648" y="2297102"/>
            <a:ext cx="53998" cy="5399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97" name="rect"/>
          <p:cNvSpPr/>
          <p:nvPr/>
        </p:nvSpPr>
        <p:spPr>
          <a:xfrm>
            <a:off x="2006427" y="2297102"/>
            <a:ext cx="53998" cy="5399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98" name="rect"/>
          <p:cNvSpPr/>
          <p:nvPr/>
        </p:nvSpPr>
        <p:spPr>
          <a:xfrm>
            <a:off x="2298207" y="2297102"/>
            <a:ext cx="53998" cy="5399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99" name="rect"/>
          <p:cNvSpPr/>
          <p:nvPr/>
        </p:nvSpPr>
        <p:spPr>
          <a:xfrm>
            <a:off x="2589986" y="2297102"/>
            <a:ext cx="53998" cy="5399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00" name="rect"/>
          <p:cNvSpPr/>
          <p:nvPr/>
        </p:nvSpPr>
        <p:spPr>
          <a:xfrm>
            <a:off x="2881765" y="2297102"/>
            <a:ext cx="53998" cy="53998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1" name="picture 20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2002" name="rect"/>
          <p:cNvSpPr/>
          <p:nvPr/>
        </p:nvSpPr>
        <p:spPr>
          <a:xfrm>
            <a:off x="943203" y="532198"/>
            <a:ext cx="2721619" cy="2041214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03" name="textbox 2003"/>
          <p:cNvSpPr/>
          <p:nvPr/>
        </p:nvSpPr>
        <p:spPr>
          <a:xfrm>
            <a:off x="349697" y="2775374"/>
            <a:ext cx="3906520" cy="3543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547"/>
              </a:lnSpc>
              <a:tabLst/>
            </a:pPr>
            <a:endParaRPr lang="Arial" altLang="Arial" sz="100" dirty="0"/>
          </a:p>
          <a:p>
            <a:pPr marL="12700" indent="885" algn="l" rtl="0" eaLnBrk="0">
              <a:lnSpc>
                <a:spcPct val="120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“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Truncated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”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where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3,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6,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100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refers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truncated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where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evaluation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</a:t>
            </a:r>
            <a:r>
              <a:rPr sz="9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runs</a:t>
            </a:r>
            <a:endParaRPr lang="Arial" altLang="Arial" sz="900" dirty="0"/>
          </a:p>
        </p:txBody>
      </p:sp>
      <p:graphicFrame>
        <p:nvGraphicFramePr>
          <p:cNvPr id="2004" name="table 2004"/>
          <p:cNvGraphicFramePr>
            <a:graphicFrameLocks noGrp="1"/>
          </p:cNvGraphicFramePr>
          <p:nvPr/>
        </p:nvGraphicFramePr>
        <p:xfrm>
          <a:off x="1284486" y="2013969"/>
          <a:ext cx="2122169" cy="319405"/>
        </p:xfrm>
        <a:graphic>
          <a:graphicData uri="http://schemas.openxmlformats.org/drawingml/2006/table">
            <a:tbl>
              <a:tblPr/>
              <a:tblGrid>
                <a:gridCol w="2122169"/>
              </a:tblGrid>
              <a:tr h="31623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05" name="table 2005"/>
          <p:cNvGraphicFramePr>
            <a:graphicFrameLocks noGrp="1"/>
          </p:cNvGraphicFramePr>
          <p:nvPr/>
        </p:nvGraphicFramePr>
        <p:xfrm>
          <a:off x="1284486" y="1566846"/>
          <a:ext cx="2122169" cy="319405"/>
        </p:xfrm>
        <a:graphic>
          <a:graphicData uri="http://schemas.openxmlformats.org/drawingml/2006/table">
            <a:tbl>
              <a:tblPr/>
              <a:tblGrid>
                <a:gridCol w="2122169"/>
              </a:tblGrid>
              <a:tr h="31623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06" name="path"/>
          <p:cNvSpPr/>
          <p:nvPr/>
        </p:nvSpPr>
        <p:spPr>
          <a:xfrm>
            <a:off x="1294381" y="684508"/>
            <a:ext cx="77637" cy="124119"/>
          </a:xfrm>
          <a:custGeom>
            <a:avLst/>
            <a:gdLst/>
            <a:ahLst/>
            <a:cxnLst/>
            <a:rect l="0" t="0" r="0" b="0"/>
            <a:pathLst>
              <a:path w="122" h="195">
                <a:moveTo>
                  <a:pt x="4" y="165"/>
                </a:moveTo>
                <a:lnTo>
                  <a:pt x="61" y="1"/>
                </a:lnTo>
                <a:lnTo>
                  <a:pt x="117" y="194"/>
                </a:lnTo>
              </a:path>
            </a:pathLst>
          </a:custGeom>
          <a:noFill/>
          <a:ln w="6480" cap="flat">
            <a:round/>
            <a:solidFill>
              <a:srgbClr val="0000FF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30" name="group 30"/>
          <p:cNvGrpSpPr/>
          <p:nvPr/>
        </p:nvGrpSpPr>
        <p:grpSpPr>
          <a:xfrm rot="21600000">
            <a:off x="1284486" y="672599"/>
            <a:ext cx="2122755" cy="319152"/>
            <a:chOff x="0" y="0"/>
            <a:chExt cx="2122755" cy="319152"/>
          </a:xfrm>
        </p:grpSpPr>
        <p:grpSp>
          <p:nvGrpSpPr>
            <p:cNvPr id="32" name="group 32"/>
            <p:cNvGrpSpPr/>
            <p:nvPr/>
          </p:nvGrpSpPr>
          <p:grpSpPr>
            <a:xfrm rot="21600000">
              <a:off x="0" y="0"/>
              <a:ext cx="2122755" cy="319152"/>
              <a:chOff x="0" y="0"/>
              <a:chExt cx="2122755" cy="319152"/>
            </a:xfrm>
          </p:grpSpPr>
          <p:sp>
            <p:nvSpPr>
              <p:cNvPr id="2007" name="path"/>
              <p:cNvSpPr/>
              <p:nvPr/>
            </p:nvSpPr>
            <p:spPr>
              <a:xfrm>
                <a:off x="11340" y="11340"/>
                <a:ext cx="2111415" cy="297002"/>
              </a:xfrm>
              <a:custGeom>
                <a:avLst/>
                <a:gdLst/>
                <a:ahLst/>
                <a:cxnLst/>
                <a:rect l="0" t="0" r="0" b="0"/>
                <a:pathLst>
                  <a:path w="3325" h="467">
                    <a:moveTo>
                      <a:pt x="2" y="465"/>
                    </a:moveTo>
                    <a:lnTo>
                      <a:pt x="3322" y="465"/>
                    </a:lnTo>
                    <a:moveTo>
                      <a:pt x="2" y="2"/>
                    </a:moveTo>
                    <a:lnTo>
                      <a:pt x="3322" y="2"/>
                    </a:lnTo>
                    <a:moveTo>
                      <a:pt x="508" y="465"/>
                    </a:moveTo>
                    <a:lnTo>
                      <a:pt x="508" y="431"/>
                    </a:lnTo>
                    <a:moveTo>
                      <a:pt x="1071" y="465"/>
                    </a:moveTo>
                    <a:lnTo>
                      <a:pt x="1071" y="431"/>
                    </a:lnTo>
                    <a:moveTo>
                      <a:pt x="1634" y="465"/>
                    </a:moveTo>
                    <a:lnTo>
                      <a:pt x="1634" y="431"/>
                    </a:lnTo>
                    <a:moveTo>
                      <a:pt x="2197" y="465"/>
                    </a:moveTo>
                    <a:lnTo>
                      <a:pt x="2197" y="431"/>
                    </a:lnTo>
                    <a:moveTo>
                      <a:pt x="2759" y="465"/>
                    </a:moveTo>
                    <a:lnTo>
                      <a:pt x="2759" y="431"/>
                    </a:lnTo>
                    <a:moveTo>
                      <a:pt x="3322" y="465"/>
                    </a:moveTo>
                    <a:lnTo>
                      <a:pt x="3322" y="431"/>
                    </a:lnTo>
                    <a:moveTo>
                      <a:pt x="508" y="2"/>
                    </a:moveTo>
                    <a:lnTo>
                      <a:pt x="508" y="35"/>
                    </a:lnTo>
                    <a:moveTo>
                      <a:pt x="1071" y="2"/>
                    </a:moveTo>
                    <a:lnTo>
                      <a:pt x="1071" y="35"/>
                    </a:lnTo>
                    <a:moveTo>
                      <a:pt x="1634" y="2"/>
                    </a:moveTo>
                    <a:lnTo>
                      <a:pt x="1634" y="35"/>
                    </a:lnTo>
                    <a:moveTo>
                      <a:pt x="2197" y="2"/>
                    </a:moveTo>
                    <a:lnTo>
                      <a:pt x="2197" y="35"/>
                    </a:lnTo>
                    <a:moveTo>
                      <a:pt x="2759" y="2"/>
                    </a:moveTo>
                    <a:lnTo>
                      <a:pt x="2759" y="35"/>
                    </a:lnTo>
                    <a:moveTo>
                      <a:pt x="3322" y="2"/>
                    </a:moveTo>
                    <a:lnTo>
                      <a:pt x="3322" y="35"/>
                    </a:lnTo>
                    <a:moveTo>
                      <a:pt x="2" y="465"/>
                    </a:moveTo>
                    <a:lnTo>
                      <a:pt x="2" y="2"/>
                    </a:lnTo>
                    <a:moveTo>
                      <a:pt x="3322" y="465"/>
                    </a:moveTo>
                    <a:lnTo>
                      <a:pt x="3322" y="2"/>
                    </a:lnTo>
                    <a:moveTo>
                      <a:pt x="2" y="465"/>
                    </a:moveTo>
                    <a:lnTo>
                      <a:pt x="35" y="465"/>
                    </a:lnTo>
                    <a:moveTo>
                      <a:pt x="2" y="12"/>
                    </a:moveTo>
                    <a:lnTo>
                      <a:pt x="35" y="12"/>
                    </a:lnTo>
                    <a:moveTo>
                      <a:pt x="3322" y="465"/>
                    </a:moveTo>
                    <a:lnTo>
                      <a:pt x="3289" y="465"/>
                    </a:lnTo>
                    <a:moveTo>
                      <a:pt x="3322" y="12"/>
                    </a:moveTo>
                    <a:lnTo>
                      <a:pt x="3289" y="12"/>
                    </a:lnTo>
                  </a:path>
                </a:pathLst>
              </a:custGeom>
              <a:noFill/>
              <a:ln w="3240" cap="sq">
                <a:round/>
                <a:solidFill>
                  <a:srgbClr val="262626">
                    <a:alpha val="100000"/>
                  </a:srgbClr>
                </a:solidFill>
                <a:prstDash val="solid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8" name="path"/>
              <p:cNvSpPr/>
              <p:nvPr/>
            </p:nvSpPr>
            <p:spPr>
              <a:xfrm>
                <a:off x="83226" y="132107"/>
                <a:ext cx="1966451" cy="177324"/>
              </a:xfrm>
              <a:custGeom>
                <a:avLst/>
                <a:gdLst/>
                <a:ahLst/>
                <a:cxnLst/>
                <a:rect l="0" t="0" r="0" b="0"/>
                <a:pathLst>
                  <a:path w="3096" h="279">
                    <a:moveTo>
                      <a:pt x="1" y="4"/>
                    </a:moveTo>
                    <a:lnTo>
                      <a:pt x="58" y="27"/>
                    </a:lnTo>
                    <a:lnTo>
                      <a:pt x="114" y="44"/>
                    </a:lnTo>
                    <a:lnTo>
                      <a:pt x="170" y="61"/>
                    </a:lnTo>
                    <a:lnTo>
                      <a:pt x="226" y="76"/>
                    </a:lnTo>
                    <a:lnTo>
                      <a:pt x="283" y="94"/>
                    </a:lnTo>
                    <a:lnTo>
                      <a:pt x="339" y="112"/>
                    </a:lnTo>
                    <a:lnTo>
                      <a:pt x="395" y="129"/>
                    </a:lnTo>
                    <a:lnTo>
                      <a:pt x="452" y="142"/>
                    </a:lnTo>
                    <a:lnTo>
                      <a:pt x="508" y="157"/>
                    </a:lnTo>
                    <a:lnTo>
                      <a:pt x="564" y="177"/>
                    </a:lnTo>
                    <a:lnTo>
                      <a:pt x="620" y="187"/>
                    </a:lnTo>
                    <a:lnTo>
                      <a:pt x="677" y="196"/>
                    </a:lnTo>
                    <a:lnTo>
                      <a:pt x="733" y="204"/>
                    </a:lnTo>
                    <a:lnTo>
                      <a:pt x="789" y="211"/>
                    </a:lnTo>
                    <a:lnTo>
                      <a:pt x="845" y="217"/>
                    </a:lnTo>
                    <a:lnTo>
                      <a:pt x="902" y="223"/>
                    </a:lnTo>
                    <a:lnTo>
                      <a:pt x="958" y="228"/>
                    </a:lnTo>
                    <a:lnTo>
                      <a:pt x="1014" y="233"/>
                    </a:lnTo>
                    <a:lnTo>
                      <a:pt x="1071" y="237"/>
                    </a:lnTo>
                    <a:lnTo>
                      <a:pt x="1127" y="241"/>
                    </a:lnTo>
                    <a:lnTo>
                      <a:pt x="1183" y="244"/>
                    </a:lnTo>
                    <a:lnTo>
                      <a:pt x="1239" y="247"/>
                    </a:lnTo>
                    <a:lnTo>
                      <a:pt x="1296" y="250"/>
                    </a:lnTo>
                    <a:lnTo>
                      <a:pt x="1352" y="252"/>
                    </a:lnTo>
                    <a:lnTo>
                      <a:pt x="1408" y="254"/>
                    </a:lnTo>
                    <a:lnTo>
                      <a:pt x="1464" y="256"/>
                    </a:lnTo>
                    <a:lnTo>
                      <a:pt x="1521" y="258"/>
                    </a:lnTo>
                    <a:lnTo>
                      <a:pt x="1577" y="260"/>
                    </a:lnTo>
                    <a:lnTo>
                      <a:pt x="1633" y="261"/>
                    </a:lnTo>
                    <a:lnTo>
                      <a:pt x="1690" y="263"/>
                    </a:lnTo>
                    <a:lnTo>
                      <a:pt x="1746" y="264"/>
                    </a:lnTo>
                    <a:lnTo>
                      <a:pt x="1802" y="265"/>
                    </a:lnTo>
                    <a:lnTo>
                      <a:pt x="1858" y="266"/>
                    </a:lnTo>
                    <a:lnTo>
                      <a:pt x="1915" y="267"/>
                    </a:lnTo>
                    <a:lnTo>
                      <a:pt x="1971" y="268"/>
                    </a:lnTo>
                    <a:lnTo>
                      <a:pt x="2027" y="268"/>
                    </a:lnTo>
                    <a:lnTo>
                      <a:pt x="2083" y="269"/>
                    </a:lnTo>
                    <a:lnTo>
                      <a:pt x="2140" y="269"/>
                    </a:lnTo>
                    <a:lnTo>
                      <a:pt x="2196" y="270"/>
                    </a:lnTo>
                    <a:lnTo>
                      <a:pt x="2252" y="270"/>
                    </a:lnTo>
                    <a:lnTo>
                      <a:pt x="2308" y="271"/>
                    </a:lnTo>
                    <a:lnTo>
                      <a:pt x="2365" y="271"/>
                    </a:lnTo>
                    <a:lnTo>
                      <a:pt x="2421" y="271"/>
                    </a:lnTo>
                    <a:lnTo>
                      <a:pt x="2477" y="272"/>
                    </a:lnTo>
                    <a:lnTo>
                      <a:pt x="2534" y="272"/>
                    </a:lnTo>
                    <a:lnTo>
                      <a:pt x="2590" y="272"/>
                    </a:lnTo>
                    <a:lnTo>
                      <a:pt x="2646" y="273"/>
                    </a:lnTo>
                    <a:lnTo>
                      <a:pt x="2702" y="273"/>
                    </a:lnTo>
                    <a:lnTo>
                      <a:pt x="2759" y="273"/>
                    </a:lnTo>
                    <a:lnTo>
                      <a:pt x="2815" y="273"/>
                    </a:lnTo>
                    <a:lnTo>
                      <a:pt x="2871" y="273"/>
                    </a:lnTo>
                    <a:lnTo>
                      <a:pt x="2927" y="273"/>
                    </a:lnTo>
                    <a:lnTo>
                      <a:pt x="2984" y="273"/>
                    </a:lnTo>
                    <a:lnTo>
                      <a:pt x="3040" y="274"/>
                    </a:lnTo>
                    <a:lnTo>
                      <a:pt x="3096" y="274"/>
                    </a:lnTo>
                  </a:path>
                </a:pathLst>
              </a:custGeom>
              <a:noFill/>
              <a:ln w="6480" cap="flat">
                <a:round/>
                <a:solidFill>
                  <a:srgbClr val="0000FF">
                    <a:alpha val="100000"/>
                  </a:srgbClr>
                </a:solidFill>
                <a:prstDash val="solid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9" name="path"/>
              <p:cNvSpPr/>
              <p:nvPr/>
            </p:nvSpPr>
            <p:spPr>
              <a:xfrm>
                <a:off x="0" y="0"/>
                <a:ext cx="2062632" cy="319152"/>
              </a:xfrm>
              <a:custGeom>
                <a:avLst/>
                <a:gdLst/>
                <a:ahLst/>
                <a:cxnLst/>
                <a:rect l="0" t="0" r="0" b="0"/>
                <a:pathLst>
                  <a:path w="3248" h="502">
                    <a:moveTo>
                      <a:pt x="35" y="184"/>
                    </a:moveTo>
                    <a:cubicBezTo>
                      <a:pt x="35" y="176"/>
                      <a:pt x="28" y="169"/>
                      <a:pt x="20" y="169"/>
                    </a:cubicBezTo>
                    <a:cubicBezTo>
                      <a:pt x="11" y="169"/>
                      <a:pt x="5" y="176"/>
                      <a:pt x="5" y="184"/>
                    </a:cubicBezTo>
                    <a:cubicBezTo>
                      <a:pt x="5" y="192"/>
                      <a:pt x="11" y="199"/>
                      <a:pt x="20" y="199"/>
                    </a:cubicBezTo>
                    <a:cubicBezTo>
                      <a:pt x="28" y="199"/>
                      <a:pt x="35" y="192"/>
                      <a:pt x="35" y="184"/>
                    </a:cubicBezTo>
                    <a:moveTo>
                      <a:pt x="91" y="20"/>
                    </a:moveTo>
                    <a:cubicBezTo>
                      <a:pt x="91" y="11"/>
                      <a:pt x="85" y="5"/>
                      <a:pt x="76" y="5"/>
                    </a:cubicBezTo>
                    <a:cubicBezTo>
                      <a:pt x="68" y="5"/>
                      <a:pt x="61" y="11"/>
                      <a:pt x="61" y="20"/>
                    </a:cubicBezTo>
                    <a:cubicBezTo>
                      <a:pt x="61" y="28"/>
                      <a:pt x="68" y="35"/>
                      <a:pt x="76" y="35"/>
                    </a:cubicBezTo>
                    <a:cubicBezTo>
                      <a:pt x="85" y="35"/>
                      <a:pt x="91" y="28"/>
                      <a:pt x="91" y="20"/>
                    </a:cubicBezTo>
                    <a:moveTo>
                      <a:pt x="148" y="212"/>
                    </a:moveTo>
                    <a:cubicBezTo>
                      <a:pt x="148" y="204"/>
                      <a:pt x="141" y="197"/>
                      <a:pt x="132" y="197"/>
                    </a:cubicBezTo>
                    <a:cubicBezTo>
                      <a:pt x="124" y="197"/>
                      <a:pt x="117" y="204"/>
                      <a:pt x="117" y="212"/>
                    </a:cubicBezTo>
                    <a:cubicBezTo>
                      <a:pt x="117" y="221"/>
                      <a:pt x="124" y="228"/>
                      <a:pt x="132" y="228"/>
                    </a:cubicBezTo>
                    <a:cubicBezTo>
                      <a:pt x="141" y="228"/>
                      <a:pt x="148" y="221"/>
                      <a:pt x="148" y="212"/>
                    </a:cubicBezTo>
                    <a:moveTo>
                      <a:pt x="204" y="235"/>
                    </a:moveTo>
                    <a:cubicBezTo>
                      <a:pt x="204" y="226"/>
                      <a:pt x="197" y="219"/>
                      <a:pt x="189" y="219"/>
                    </a:cubicBezTo>
                    <a:cubicBezTo>
                      <a:pt x="180" y="219"/>
                      <a:pt x="173" y="226"/>
                      <a:pt x="173" y="235"/>
                    </a:cubicBezTo>
                    <a:cubicBezTo>
                      <a:pt x="173" y="243"/>
                      <a:pt x="180" y="250"/>
                      <a:pt x="189" y="250"/>
                    </a:cubicBezTo>
                    <a:cubicBezTo>
                      <a:pt x="197" y="250"/>
                      <a:pt x="204" y="243"/>
                      <a:pt x="204" y="235"/>
                    </a:cubicBezTo>
                    <a:moveTo>
                      <a:pt x="260" y="252"/>
                    </a:moveTo>
                    <a:cubicBezTo>
                      <a:pt x="260" y="244"/>
                      <a:pt x="253" y="237"/>
                      <a:pt x="245" y="237"/>
                    </a:cubicBezTo>
                    <a:cubicBezTo>
                      <a:pt x="237" y="237"/>
                      <a:pt x="230" y="244"/>
                      <a:pt x="230" y="252"/>
                    </a:cubicBezTo>
                    <a:cubicBezTo>
                      <a:pt x="230" y="261"/>
                      <a:pt x="237" y="268"/>
                      <a:pt x="245" y="268"/>
                    </a:cubicBezTo>
                    <a:cubicBezTo>
                      <a:pt x="253" y="268"/>
                      <a:pt x="260" y="261"/>
                      <a:pt x="260" y="252"/>
                    </a:cubicBezTo>
                    <a:moveTo>
                      <a:pt x="317" y="269"/>
                    </a:moveTo>
                    <a:cubicBezTo>
                      <a:pt x="317" y="260"/>
                      <a:pt x="310" y="254"/>
                      <a:pt x="301" y="254"/>
                    </a:cubicBezTo>
                    <a:cubicBezTo>
                      <a:pt x="293" y="254"/>
                      <a:pt x="286" y="260"/>
                      <a:pt x="286" y="269"/>
                    </a:cubicBezTo>
                    <a:cubicBezTo>
                      <a:pt x="286" y="277"/>
                      <a:pt x="293" y="284"/>
                      <a:pt x="301" y="284"/>
                    </a:cubicBezTo>
                    <a:cubicBezTo>
                      <a:pt x="310" y="284"/>
                      <a:pt x="317" y="277"/>
                      <a:pt x="317" y="269"/>
                    </a:cubicBezTo>
                    <a:moveTo>
                      <a:pt x="373" y="284"/>
                    </a:moveTo>
                    <a:cubicBezTo>
                      <a:pt x="373" y="275"/>
                      <a:pt x="366" y="269"/>
                      <a:pt x="358" y="269"/>
                    </a:cubicBezTo>
                    <a:cubicBezTo>
                      <a:pt x="349" y="269"/>
                      <a:pt x="342" y="275"/>
                      <a:pt x="342" y="284"/>
                    </a:cubicBezTo>
                    <a:cubicBezTo>
                      <a:pt x="342" y="292"/>
                      <a:pt x="349" y="299"/>
                      <a:pt x="358" y="299"/>
                    </a:cubicBezTo>
                    <a:cubicBezTo>
                      <a:pt x="366" y="299"/>
                      <a:pt x="373" y="292"/>
                      <a:pt x="373" y="284"/>
                    </a:cubicBezTo>
                    <a:moveTo>
                      <a:pt x="429" y="303"/>
                    </a:moveTo>
                    <a:cubicBezTo>
                      <a:pt x="429" y="294"/>
                      <a:pt x="422" y="287"/>
                      <a:pt x="414" y="287"/>
                    </a:cubicBezTo>
                    <a:cubicBezTo>
                      <a:pt x="405" y="287"/>
                      <a:pt x="398" y="294"/>
                      <a:pt x="398" y="303"/>
                    </a:cubicBezTo>
                    <a:cubicBezTo>
                      <a:pt x="398" y="311"/>
                      <a:pt x="405" y="318"/>
                      <a:pt x="414" y="318"/>
                    </a:cubicBezTo>
                    <a:cubicBezTo>
                      <a:pt x="422" y="318"/>
                      <a:pt x="429" y="311"/>
                      <a:pt x="429" y="303"/>
                    </a:cubicBezTo>
                    <a:moveTo>
                      <a:pt x="485" y="320"/>
                    </a:moveTo>
                    <a:cubicBezTo>
                      <a:pt x="485" y="312"/>
                      <a:pt x="479" y="305"/>
                      <a:pt x="470" y="305"/>
                    </a:cubicBezTo>
                    <a:cubicBezTo>
                      <a:pt x="462" y="305"/>
                      <a:pt x="455" y="312"/>
                      <a:pt x="455" y="320"/>
                    </a:cubicBezTo>
                    <a:cubicBezTo>
                      <a:pt x="455" y="329"/>
                      <a:pt x="462" y="336"/>
                      <a:pt x="470" y="336"/>
                    </a:cubicBezTo>
                    <a:cubicBezTo>
                      <a:pt x="479" y="336"/>
                      <a:pt x="485" y="329"/>
                      <a:pt x="485" y="320"/>
                    </a:cubicBezTo>
                    <a:moveTo>
                      <a:pt x="542" y="338"/>
                    </a:moveTo>
                    <a:cubicBezTo>
                      <a:pt x="542" y="329"/>
                      <a:pt x="535" y="322"/>
                      <a:pt x="526" y="322"/>
                    </a:cubicBezTo>
                    <a:cubicBezTo>
                      <a:pt x="518" y="322"/>
                      <a:pt x="511" y="329"/>
                      <a:pt x="511" y="338"/>
                    </a:cubicBezTo>
                    <a:cubicBezTo>
                      <a:pt x="511" y="346"/>
                      <a:pt x="518" y="353"/>
                      <a:pt x="526" y="353"/>
                    </a:cubicBezTo>
                    <a:cubicBezTo>
                      <a:pt x="535" y="353"/>
                      <a:pt x="542" y="346"/>
                      <a:pt x="542" y="338"/>
                    </a:cubicBezTo>
                    <a:moveTo>
                      <a:pt x="598" y="350"/>
                    </a:moveTo>
                    <a:cubicBezTo>
                      <a:pt x="598" y="342"/>
                      <a:pt x="591" y="335"/>
                      <a:pt x="583" y="335"/>
                    </a:cubicBezTo>
                    <a:cubicBezTo>
                      <a:pt x="574" y="335"/>
                      <a:pt x="567" y="342"/>
                      <a:pt x="567" y="350"/>
                    </a:cubicBezTo>
                    <a:cubicBezTo>
                      <a:pt x="567" y="359"/>
                      <a:pt x="574" y="366"/>
                      <a:pt x="583" y="366"/>
                    </a:cubicBezTo>
                    <a:cubicBezTo>
                      <a:pt x="591" y="366"/>
                      <a:pt x="598" y="359"/>
                      <a:pt x="598" y="350"/>
                    </a:cubicBezTo>
                    <a:moveTo>
                      <a:pt x="654" y="365"/>
                    </a:moveTo>
                    <a:cubicBezTo>
                      <a:pt x="654" y="356"/>
                      <a:pt x="647" y="349"/>
                      <a:pt x="639" y="349"/>
                    </a:cubicBezTo>
                    <a:cubicBezTo>
                      <a:pt x="630" y="349"/>
                      <a:pt x="624" y="356"/>
                      <a:pt x="624" y="365"/>
                    </a:cubicBezTo>
                    <a:cubicBezTo>
                      <a:pt x="624" y="373"/>
                      <a:pt x="630" y="380"/>
                      <a:pt x="639" y="380"/>
                    </a:cubicBezTo>
                    <a:cubicBezTo>
                      <a:pt x="647" y="380"/>
                      <a:pt x="654" y="373"/>
                      <a:pt x="654" y="365"/>
                    </a:cubicBezTo>
                    <a:moveTo>
                      <a:pt x="710" y="385"/>
                    </a:moveTo>
                    <a:cubicBezTo>
                      <a:pt x="710" y="377"/>
                      <a:pt x="704" y="370"/>
                      <a:pt x="695" y="370"/>
                    </a:cubicBezTo>
                    <a:cubicBezTo>
                      <a:pt x="687" y="370"/>
                      <a:pt x="680" y="377"/>
                      <a:pt x="680" y="385"/>
                    </a:cubicBezTo>
                    <a:cubicBezTo>
                      <a:pt x="680" y="394"/>
                      <a:pt x="687" y="401"/>
                      <a:pt x="695" y="401"/>
                    </a:cubicBezTo>
                    <a:cubicBezTo>
                      <a:pt x="704" y="401"/>
                      <a:pt x="710" y="394"/>
                      <a:pt x="710" y="385"/>
                    </a:cubicBezTo>
                    <a:moveTo>
                      <a:pt x="767" y="395"/>
                    </a:moveTo>
                    <a:cubicBezTo>
                      <a:pt x="767" y="387"/>
                      <a:pt x="760" y="380"/>
                      <a:pt x="751" y="380"/>
                    </a:cubicBezTo>
                    <a:cubicBezTo>
                      <a:pt x="743" y="380"/>
                      <a:pt x="736" y="387"/>
                      <a:pt x="736" y="395"/>
                    </a:cubicBezTo>
                    <a:cubicBezTo>
                      <a:pt x="736" y="404"/>
                      <a:pt x="743" y="410"/>
                      <a:pt x="751" y="410"/>
                    </a:cubicBezTo>
                    <a:cubicBezTo>
                      <a:pt x="760" y="410"/>
                      <a:pt x="767" y="404"/>
                      <a:pt x="767" y="395"/>
                    </a:cubicBezTo>
                    <a:moveTo>
                      <a:pt x="823" y="404"/>
                    </a:moveTo>
                    <a:cubicBezTo>
                      <a:pt x="823" y="395"/>
                      <a:pt x="816" y="389"/>
                      <a:pt x="808" y="389"/>
                    </a:cubicBezTo>
                    <a:cubicBezTo>
                      <a:pt x="799" y="389"/>
                      <a:pt x="792" y="395"/>
                      <a:pt x="792" y="404"/>
                    </a:cubicBezTo>
                    <a:cubicBezTo>
                      <a:pt x="792" y="412"/>
                      <a:pt x="799" y="419"/>
                      <a:pt x="808" y="419"/>
                    </a:cubicBezTo>
                    <a:cubicBezTo>
                      <a:pt x="816" y="419"/>
                      <a:pt x="823" y="412"/>
                      <a:pt x="823" y="404"/>
                    </a:cubicBezTo>
                    <a:moveTo>
                      <a:pt x="879" y="412"/>
                    </a:moveTo>
                    <a:cubicBezTo>
                      <a:pt x="879" y="403"/>
                      <a:pt x="872" y="396"/>
                      <a:pt x="864" y="396"/>
                    </a:cubicBezTo>
                    <a:cubicBezTo>
                      <a:pt x="856" y="396"/>
                      <a:pt x="849" y="403"/>
                      <a:pt x="849" y="412"/>
                    </a:cubicBezTo>
                    <a:cubicBezTo>
                      <a:pt x="849" y="420"/>
                      <a:pt x="856" y="427"/>
                      <a:pt x="864" y="427"/>
                    </a:cubicBezTo>
                    <a:cubicBezTo>
                      <a:pt x="872" y="427"/>
                      <a:pt x="879" y="420"/>
                      <a:pt x="879" y="412"/>
                    </a:cubicBezTo>
                    <a:moveTo>
                      <a:pt x="936" y="419"/>
                    </a:moveTo>
                    <a:cubicBezTo>
                      <a:pt x="936" y="410"/>
                      <a:pt x="929" y="403"/>
                      <a:pt x="920" y="403"/>
                    </a:cubicBezTo>
                    <a:cubicBezTo>
                      <a:pt x="912" y="403"/>
                      <a:pt x="905" y="410"/>
                      <a:pt x="905" y="419"/>
                    </a:cubicBezTo>
                    <a:cubicBezTo>
                      <a:pt x="905" y="427"/>
                      <a:pt x="912" y="434"/>
                      <a:pt x="920" y="434"/>
                    </a:cubicBezTo>
                    <a:cubicBezTo>
                      <a:pt x="929" y="434"/>
                      <a:pt x="936" y="427"/>
                      <a:pt x="936" y="419"/>
                    </a:cubicBezTo>
                    <a:moveTo>
                      <a:pt x="992" y="425"/>
                    </a:moveTo>
                    <a:cubicBezTo>
                      <a:pt x="992" y="417"/>
                      <a:pt x="985" y="410"/>
                      <a:pt x="977" y="410"/>
                    </a:cubicBezTo>
                    <a:cubicBezTo>
                      <a:pt x="968" y="410"/>
                      <a:pt x="961" y="417"/>
                      <a:pt x="961" y="425"/>
                    </a:cubicBezTo>
                    <a:cubicBezTo>
                      <a:pt x="961" y="434"/>
                      <a:pt x="968" y="440"/>
                      <a:pt x="977" y="440"/>
                    </a:cubicBezTo>
                    <a:cubicBezTo>
                      <a:pt x="985" y="440"/>
                      <a:pt x="992" y="434"/>
                      <a:pt x="992" y="425"/>
                    </a:cubicBezTo>
                    <a:moveTo>
                      <a:pt x="1048" y="431"/>
                    </a:moveTo>
                    <a:cubicBezTo>
                      <a:pt x="1048" y="422"/>
                      <a:pt x="1041" y="416"/>
                      <a:pt x="1033" y="416"/>
                    </a:cubicBezTo>
                    <a:cubicBezTo>
                      <a:pt x="1024" y="416"/>
                      <a:pt x="1017" y="422"/>
                      <a:pt x="1017" y="431"/>
                    </a:cubicBezTo>
                    <a:cubicBezTo>
                      <a:pt x="1017" y="439"/>
                      <a:pt x="1024" y="446"/>
                      <a:pt x="1033" y="446"/>
                    </a:cubicBezTo>
                    <a:cubicBezTo>
                      <a:pt x="1041" y="446"/>
                      <a:pt x="1048" y="439"/>
                      <a:pt x="1048" y="431"/>
                    </a:cubicBezTo>
                    <a:moveTo>
                      <a:pt x="1104" y="436"/>
                    </a:moveTo>
                    <a:cubicBezTo>
                      <a:pt x="1104" y="428"/>
                      <a:pt x="1098" y="421"/>
                      <a:pt x="1089" y="421"/>
                    </a:cubicBezTo>
                    <a:cubicBezTo>
                      <a:pt x="1081" y="421"/>
                      <a:pt x="1074" y="428"/>
                      <a:pt x="1074" y="436"/>
                    </a:cubicBezTo>
                    <a:cubicBezTo>
                      <a:pt x="1074" y="445"/>
                      <a:pt x="1081" y="451"/>
                      <a:pt x="1089" y="451"/>
                    </a:cubicBezTo>
                    <a:cubicBezTo>
                      <a:pt x="1098" y="451"/>
                      <a:pt x="1104" y="445"/>
                      <a:pt x="1104" y="436"/>
                    </a:cubicBezTo>
                    <a:moveTo>
                      <a:pt x="1161" y="441"/>
                    </a:moveTo>
                    <a:cubicBezTo>
                      <a:pt x="1161" y="432"/>
                      <a:pt x="1154" y="425"/>
                      <a:pt x="1145" y="425"/>
                    </a:cubicBezTo>
                    <a:cubicBezTo>
                      <a:pt x="1137" y="425"/>
                      <a:pt x="1130" y="432"/>
                      <a:pt x="1130" y="441"/>
                    </a:cubicBezTo>
                    <a:cubicBezTo>
                      <a:pt x="1130" y="449"/>
                      <a:pt x="1137" y="456"/>
                      <a:pt x="1145" y="456"/>
                    </a:cubicBezTo>
                    <a:cubicBezTo>
                      <a:pt x="1154" y="456"/>
                      <a:pt x="1161" y="449"/>
                      <a:pt x="1161" y="441"/>
                    </a:cubicBezTo>
                    <a:moveTo>
                      <a:pt x="1217" y="445"/>
                    </a:moveTo>
                    <a:cubicBezTo>
                      <a:pt x="1217" y="436"/>
                      <a:pt x="1210" y="430"/>
                      <a:pt x="1202" y="430"/>
                    </a:cubicBezTo>
                    <a:cubicBezTo>
                      <a:pt x="1193" y="430"/>
                      <a:pt x="1186" y="436"/>
                      <a:pt x="1186" y="445"/>
                    </a:cubicBezTo>
                    <a:cubicBezTo>
                      <a:pt x="1186" y="453"/>
                      <a:pt x="1193" y="460"/>
                      <a:pt x="1202" y="460"/>
                    </a:cubicBezTo>
                    <a:cubicBezTo>
                      <a:pt x="1210" y="460"/>
                      <a:pt x="1217" y="453"/>
                      <a:pt x="1217" y="445"/>
                    </a:cubicBezTo>
                    <a:moveTo>
                      <a:pt x="1273" y="449"/>
                    </a:moveTo>
                    <a:cubicBezTo>
                      <a:pt x="1273" y="440"/>
                      <a:pt x="1266" y="433"/>
                      <a:pt x="1258" y="433"/>
                    </a:cubicBezTo>
                    <a:cubicBezTo>
                      <a:pt x="1249" y="433"/>
                      <a:pt x="1243" y="440"/>
                      <a:pt x="1243" y="449"/>
                    </a:cubicBezTo>
                    <a:cubicBezTo>
                      <a:pt x="1243" y="457"/>
                      <a:pt x="1249" y="464"/>
                      <a:pt x="1258" y="464"/>
                    </a:cubicBezTo>
                    <a:cubicBezTo>
                      <a:pt x="1266" y="464"/>
                      <a:pt x="1273" y="457"/>
                      <a:pt x="1273" y="449"/>
                    </a:cubicBezTo>
                    <a:moveTo>
                      <a:pt x="1329" y="452"/>
                    </a:moveTo>
                    <a:cubicBezTo>
                      <a:pt x="1329" y="444"/>
                      <a:pt x="1323" y="437"/>
                      <a:pt x="1314" y="437"/>
                    </a:cubicBezTo>
                    <a:cubicBezTo>
                      <a:pt x="1306" y="437"/>
                      <a:pt x="1299" y="444"/>
                      <a:pt x="1299" y="452"/>
                    </a:cubicBezTo>
                    <a:cubicBezTo>
                      <a:pt x="1299" y="461"/>
                      <a:pt x="1306" y="467"/>
                      <a:pt x="1314" y="467"/>
                    </a:cubicBezTo>
                    <a:cubicBezTo>
                      <a:pt x="1323" y="467"/>
                      <a:pt x="1329" y="461"/>
                      <a:pt x="1329" y="452"/>
                    </a:cubicBezTo>
                    <a:moveTo>
                      <a:pt x="1386" y="455"/>
                    </a:moveTo>
                    <a:cubicBezTo>
                      <a:pt x="1386" y="447"/>
                      <a:pt x="1379" y="440"/>
                      <a:pt x="1370" y="440"/>
                    </a:cubicBezTo>
                    <a:cubicBezTo>
                      <a:pt x="1362" y="440"/>
                      <a:pt x="1355" y="447"/>
                      <a:pt x="1355" y="455"/>
                    </a:cubicBezTo>
                    <a:cubicBezTo>
                      <a:pt x="1355" y="464"/>
                      <a:pt x="1362" y="470"/>
                      <a:pt x="1370" y="470"/>
                    </a:cubicBezTo>
                    <a:cubicBezTo>
                      <a:pt x="1379" y="470"/>
                      <a:pt x="1386" y="464"/>
                      <a:pt x="1386" y="455"/>
                    </a:cubicBezTo>
                    <a:moveTo>
                      <a:pt x="1442" y="458"/>
                    </a:moveTo>
                    <a:cubicBezTo>
                      <a:pt x="1442" y="449"/>
                      <a:pt x="1435" y="443"/>
                      <a:pt x="1427" y="443"/>
                    </a:cubicBezTo>
                    <a:cubicBezTo>
                      <a:pt x="1418" y="443"/>
                      <a:pt x="1411" y="449"/>
                      <a:pt x="1411" y="458"/>
                    </a:cubicBezTo>
                    <a:cubicBezTo>
                      <a:pt x="1411" y="466"/>
                      <a:pt x="1418" y="473"/>
                      <a:pt x="1427" y="473"/>
                    </a:cubicBezTo>
                    <a:cubicBezTo>
                      <a:pt x="1435" y="473"/>
                      <a:pt x="1442" y="466"/>
                      <a:pt x="1442" y="458"/>
                    </a:cubicBezTo>
                    <a:moveTo>
                      <a:pt x="1498" y="460"/>
                    </a:moveTo>
                    <a:cubicBezTo>
                      <a:pt x="1498" y="452"/>
                      <a:pt x="1491" y="445"/>
                      <a:pt x="1483" y="445"/>
                    </a:cubicBezTo>
                    <a:cubicBezTo>
                      <a:pt x="1474" y="445"/>
                      <a:pt x="1468" y="452"/>
                      <a:pt x="1468" y="460"/>
                    </a:cubicBezTo>
                    <a:cubicBezTo>
                      <a:pt x="1468" y="469"/>
                      <a:pt x="1474" y="476"/>
                      <a:pt x="1483" y="476"/>
                    </a:cubicBezTo>
                    <a:cubicBezTo>
                      <a:pt x="1491" y="476"/>
                      <a:pt x="1498" y="469"/>
                      <a:pt x="1498" y="460"/>
                    </a:cubicBezTo>
                    <a:moveTo>
                      <a:pt x="1555" y="463"/>
                    </a:moveTo>
                    <a:cubicBezTo>
                      <a:pt x="1555" y="454"/>
                      <a:pt x="1548" y="447"/>
                      <a:pt x="1539" y="447"/>
                    </a:cubicBezTo>
                    <a:cubicBezTo>
                      <a:pt x="1531" y="447"/>
                      <a:pt x="1524" y="454"/>
                      <a:pt x="1524" y="463"/>
                    </a:cubicBezTo>
                    <a:cubicBezTo>
                      <a:pt x="1524" y="471"/>
                      <a:pt x="1531" y="478"/>
                      <a:pt x="1539" y="478"/>
                    </a:cubicBezTo>
                    <a:cubicBezTo>
                      <a:pt x="1548" y="478"/>
                      <a:pt x="1555" y="471"/>
                      <a:pt x="1555" y="463"/>
                    </a:cubicBezTo>
                    <a:moveTo>
                      <a:pt x="1611" y="465"/>
                    </a:moveTo>
                    <a:cubicBezTo>
                      <a:pt x="1611" y="456"/>
                      <a:pt x="1604" y="449"/>
                      <a:pt x="1595" y="449"/>
                    </a:cubicBezTo>
                    <a:cubicBezTo>
                      <a:pt x="1587" y="449"/>
                      <a:pt x="1580" y="456"/>
                      <a:pt x="1580" y="465"/>
                    </a:cubicBezTo>
                    <a:cubicBezTo>
                      <a:pt x="1580" y="473"/>
                      <a:pt x="1587" y="480"/>
                      <a:pt x="1595" y="480"/>
                    </a:cubicBezTo>
                    <a:cubicBezTo>
                      <a:pt x="1604" y="480"/>
                      <a:pt x="1611" y="473"/>
                      <a:pt x="1611" y="465"/>
                    </a:cubicBezTo>
                    <a:moveTo>
                      <a:pt x="1667" y="466"/>
                    </a:moveTo>
                    <a:cubicBezTo>
                      <a:pt x="1667" y="458"/>
                      <a:pt x="1660" y="451"/>
                      <a:pt x="1652" y="451"/>
                    </a:cubicBezTo>
                    <a:cubicBezTo>
                      <a:pt x="1643" y="451"/>
                      <a:pt x="1636" y="458"/>
                      <a:pt x="1636" y="466"/>
                    </a:cubicBezTo>
                    <a:cubicBezTo>
                      <a:pt x="1636" y="475"/>
                      <a:pt x="1643" y="482"/>
                      <a:pt x="1652" y="482"/>
                    </a:cubicBezTo>
                    <a:cubicBezTo>
                      <a:pt x="1660" y="482"/>
                      <a:pt x="1667" y="475"/>
                      <a:pt x="1667" y="466"/>
                    </a:cubicBezTo>
                    <a:moveTo>
                      <a:pt x="1723" y="468"/>
                    </a:moveTo>
                    <a:cubicBezTo>
                      <a:pt x="1723" y="460"/>
                      <a:pt x="1716" y="453"/>
                      <a:pt x="1708" y="453"/>
                    </a:cubicBezTo>
                    <a:cubicBezTo>
                      <a:pt x="1700" y="453"/>
                      <a:pt x="1693" y="460"/>
                      <a:pt x="1693" y="468"/>
                    </a:cubicBezTo>
                    <a:cubicBezTo>
                      <a:pt x="1693" y="476"/>
                      <a:pt x="1700" y="483"/>
                      <a:pt x="1708" y="483"/>
                    </a:cubicBezTo>
                    <a:cubicBezTo>
                      <a:pt x="1716" y="483"/>
                      <a:pt x="1723" y="476"/>
                      <a:pt x="1723" y="468"/>
                    </a:cubicBezTo>
                    <a:moveTo>
                      <a:pt x="1780" y="469"/>
                    </a:moveTo>
                    <a:cubicBezTo>
                      <a:pt x="1780" y="461"/>
                      <a:pt x="1773" y="454"/>
                      <a:pt x="1764" y="454"/>
                    </a:cubicBezTo>
                    <a:cubicBezTo>
                      <a:pt x="1756" y="454"/>
                      <a:pt x="1749" y="461"/>
                      <a:pt x="1749" y="469"/>
                    </a:cubicBezTo>
                    <a:cubicBezTo>
                      <a:pt x="1749" y="478"/>
                      <a:pt x="1756" y="485"/>
                      <a:pt x="1764" y="485"/>
                    </a:cubicBezTo>
                    <a:cubicBezTo>
                      <a:pt x="1773" y="485"/>
                      <a:pt x="1780" y="478"/>
                      <a:pt x="1780" y="469"/>
                    </a:cubicBezTo>
                    <a:moveTo>
                      <a:pt x="1836" y="471"/>
                    </a:moveTo>
                    <a:cubicBezTo>
                      <a:pt x="1836" y="462"/>
                      <a:pt x="1829" y="455"/>
                      <a:pt x="1821" y="455"/>
                    </a:cubicBezTo>
                    <a:cubicBezTo>
                      <a:pt x="1812" y="455"/>
                      <a:pt x="1805" y="462"/>
                      <a:pt x="1805" y="471"/>
                    </a:cubicBezTo>
                    <a:cubicBezTo>
                      <a:pt x="1805" y="479"/>
                      <a:pt x="1812" y="486"/>
                      <a:pt x="1821" y="486"/>
                    </a:cubicBezTo>
                    <a:cubicBezTo>
                      <a:pt x="1829" y="486"/>
                      <a:pt x="1836" y="479"/>
                      <a:pt x="1836" y="471"/>
                    </a:cubicBezTo>
                    <a:moveTo>
                      <a:pt x="1892" y="472"/>
                    </a:moveTo>
                    <a:cubicBezTo>
                      <a:pt x="1892" y="463"/>
                      <a:pt x="1885" y="457"/>
                      <a:pt x="1877" y="457"/>
                    </a:cubicBezTo>
                    <a:cubicBezTo>
                      <a:pt x="1868" y="457"/>
                      <a:pt x="1862" y="463"/>
                      <a:pt x="1862" y="472"/>
                    </a:cubicBezTo>
                    <a:cubicBezTo>
                      <a:pt x="1862" y="480"/>
                      <a:pt x="1868" y="487"/>
                      <a:pt x="1877" y="487"/>
                    </a:cubicBezTo>
                    <a:cubicBezTo>
                      <a:pt x="1885" y="487"/>
                      <a:pt x="1892" y="480"/>
                      <a:pt x="1892" y="472"/>
                    </a:cubicBezTo>
                    <a:moveTo>
                      <a:pt x="1948" y="473"/>
                    </a:moveTo>
                    <a:cubicBezTo>
                      <a:pt x="1948" y="465"/>
                      <a:pt x="1942" y="458"/>
                      <a:pt x="1933" y="458"/>
                    </a:cubicBezTo>
                    <a:cubicBezTo>
                      <a:pt x="1925" y="458"/>
                      <a:pt x="1918" y="465"/>
                      <a:pt x="1918" y="473"/>
                    </a:cubicBezTo>
                    <a:cubicBezTo>
                      <a:pt x="1918" y="481"/>
                      <a:pt x="1925" y="488"/>
                      <a:pt x="1933" y="488"/>
                    </a:cubicBezTo>
                    <a:cubicBezTo>
                      <a:pt x="1942" y="488"/>
                      <a:pt x="1948" y="481"/>
                      <a:pt x="1948" y="473"/>
                    </a:cubicBezTo>
                    <a:moveTo>
                      <a:pt x="2005" y="474"/>
                    </a:moveTo>
                    <a:cubicBezTo>
                      <a:pt x="2005" y="465"/>
                      <a:pt x="1998" y="459"/>
                      <a:pt x="1989" y="459"/>
                    </a:cubicBezTo>
                    <a:cubicBezTo>
                      <a:pt x="1981" y="459"/>
                      <a:pt x="1974" y="465"/>
                      <a:pt x="1974" y="474"/>
                    </a:cubicBezTo>
                    <a:cubicBezTo>
                      <a:pt x="1974" y="482"/>
                      <a:pt x="1981" y="489"/>
                      <a:pt x="1989" y="489"/>
                    </a:cubicBezTo>
                    <a:cubicBezTo>
                      <a:pt x="1998" y="489"/>
                      <a:pt x="2005" y="482"/>
                      <a:pt x="2005" y="474"/>
                    </a:cubicBezTo>
                    <a:moveTo>
                      <a:pt x="2061" y="475"/>
                    </a:moveTo>
                    <a:cubicBezTo>
                      <a:pt x="2061" y="466"/>
                      <a:pt x="2054" y="459"/>
                      <a:pt x="2046" y="459"/>
                    </a:cubicBezTo>
                    <a:cubicBezTo>
                      <a:pt x="2037" y="459"/>
                      <a:pt x="2030" y="466"/>
                      <a:pt x="2030" y="475"/>
                    </a:cubicBezTo>
                    <a:cubicBezTo>
                      <a:pt x="2030" y="483"/>
                      <a:pt x="2037" y="490"/>
                      <a:pt x="2046" y="490"/>
                    </a:cubicBezTo>
                    <a:cubicBezTo>
                      <a:pt x="2054" y="490"/>
                      <a:pt x="2061" y="483"/>
                      <a:pt x="2061" y="475"/>
                    </a:cubicBezTo>
                    <a:moveTo>
                      <a:pt x="2117" y="476"/>
                    </a:moveTo>
                    <a:cubicBezTo>
                      <a:pt x="2117" y="467"/>
                      <a:pt x="2110" y="460"/>
                      <a:pt x="2102" y="460"/>
                    </a:cubicBezTo>
                    <a:cubicBezTo>
                      <a:pt x="2093" y="460"/>
                      <a:pt x="2087" y="467"/>
                      <a:pt x="2087" y="476"/>
                    </a:cubicBezTo>
                    <a:cubicBezTo>
                      <a:pt x="2087" y="484"/>
                      <a:pt x="2093" y="491"/>
                      <a:pt x="2102" y="491"/>
                    </a:cubicBezTo>
                    <a:cubicBezTo>
                      <a:pt x="2110" y="491"/>
                      <a:pt x="2117" y="484"/>
                      <a:pt x="2117" y="476"/>
                    </a:cubicBezTo>
                    <a:moveTo>
                      <a:pt x="2173" y="476"/>
                    </a:moveTo>
                    <a:cubicBezTo>
                      <a:pt x="2173" y="468"/>
                      <a:pt x="2167" y="461"/>
                      <a:pt x="2158" y="461"/>
                    </a:cubicBezTo>
                    <a:cubicBezTo>
                      <a:pt x="2150" y="461"/>
                      <a:pt x="2143" y="468"/>
                      <a:pt x="2143" y="476"/>
                    </a:cubicBezTo>
                    <a:cubicBezTo>
                      <a:pt x="2143" y="485"/>
                      <a:pt x="2150" y="492"/>
                      <a:pt x="2158" y="492"/>
                    </a:cubicBezTo>
                    <a:cubicBezTo>
                      <a:pt x="2167" y="492"/>
                      <a:pt x="2173" y="485"/>
                      <a:pt x="2173" y="476"/>
                    </a:cubicBezTo>
                    <a:moveTo>
                      <a:pt x="2230" y="477"/>
                    </a:moveTo>
                    <a:cubicBezTo>
                      <a:pt x="2230" y="468"/>
                      <a:pt x="2223" y="462"/>
                      <a:pt x="2214" y="462"/>
                    </a:cubicBezTo>
                    <a:cubicBezTo>
                      <a:pt x="2206" y="462"/>
                      <a:pt x="2199" y="468"/>
                      <a:pt x="2199" y="477"/>
                    </a:cubicBezTo>
                    <a:cubicBezTo>
                      <a:pt x="2199" y="485"/>
                      <a:pt x="2206" y="492"/>
                      <a:pt x="2214" y="492"/>
                    </a:cubicBezTo>
                    <a:cubicBezTo>
                      <a:pt x="2223" y="492"/>
                      <a:pt x="2230" y="485"/>
                      <a:pt x="2230" y="477"/>
                    </a:cubicBezTo>
                    <a:moveTo>
                      <a:pt x="2286" y="477"/>
                    </a:moveTo>
                    <a:cubicBezTo>
                      <a:pt x="2286" y="469"/>
                      <a:pt x="2279" y="462"/>
                      <a:pt x="2271" y="462"/>
                    </a:cubicBezTo>
                    <a:cubicBezTo>
                      <a:pt x="2262" y="462"/>
                      <a:pt x="2255" y="469"/>
                      <a:pt x="2255" y="477"/>
                    </a:cubicBezTo>
                    <a:cubicBezTo>
                      <a:pt x="2255" y="486"/>
                      <a:pt x="2262" y="493"/>
                      <a:pt x="2271" y="493"/>
                    </a:cubicBezTo>
                    <a:cubicBezTo>
                      <a:pt x="2279" y="493"/>
                      <a:pt x="2286" y="486"/>
                      <a:pt x="2286" y="477"/>
                    </a:cubicBezTo>
                    <a:moveTo>
                      <a:pt x="2342" y="478"/>
                    </a:moveTo>
                    <a:cubicBezTo>
                      <a:pt x="2342" y="470"/>
                      <a:pt x="2335" y="463"/>
                      <a:pt x="2327" y="463"/>
                    </a:cubicBezTo>
                    <a:cubicBezTo>
                      <a:pt x="2319" y="463"/>
                      <a:pt x="2312" y="470"/>
                      <a:pt x="2312" y="478"/>
                    </a:cubicBezTo>
                    <a:cubicBezTo>
                      <a:pt x="2312" y="486"/>
                      <a:pt x="2319" y="493"/>
                      <a:pt x="2327" y="493"/>
                    </a:cubicBezTo>
                    <a:cubicBezTo>
                      <a:pt x="2335" y="493"/>
                      <a:pt x="2342" y="486"/>
                      <a:pt x="2342" y="478"/>
                    </a:cubicBezTo>
                    <a:moveTo>
                      <a:pt x="2399" y="478"/>
                    </a:moveTo>
                    <a:cubicBezTo>
                      <a:pt x="2399" y="470"/>
                      <a:pt x="2392" y="463"/>
                      <a:pt x="2383" y="463"/>
                    </a:cubicBezTo>
                    <a:cubicBezTo>
                      <a:pt x="2375" y="463"/>
                      <a:pt x="2368" y="470"/>
                      <a:pt x="2368" y="478"/>
                    </a:cubicBezTo>
                    <a:cubicBezTo>
                      <a:pt x="2368" y="487"/>
                      <a:pt x="2375" y="494"/>
                      <a:pt x="2383" y="494"/>
                    </a:cubicBezTo>
                    <a:cubicBezTo>
                      <a:pt x="2392" y="494"/>
                      <a:pt x="2399" y="487"/>
                      <a:pt x="2399" y="478"/>
                    </a:cubicBezTo>
                    <a:moveTo>
                      <a:pt x="2455" y="479"/>
                    </a:moveTo>
                    <a:cubicBezTo>
                      <a:pt x="2455" y="470"/>
                      <a:pt x="2448" y="464"/>
                      <a:pt x="2440" y="464"/>
                    </a:cubicBezTo>
                    <a:cubicBezTo>
                      <a:pt x="2431" y="464"/>
                      <a:pt x="2424" y="470"/>
                      <a:pt x="2424" y="479"/>
                    </a:cubicBezTo>
                    <a:cubicBezTo>
                      <a:pt x="2424" y="487"/>
                      <a:pt x="2431" y="494"/>
                      <a:pt x="2440" y="494"/>
                    </a:cubicBezTo>
                    <a:cubicBezTo>
                      <a:pt x="2448" y="494"/>
                      <a:pt x="2455" y="487"/>
                      <a:pt x="2455" y="479"/>
                    </a:cubicBezTo>
                    <a:moveTo>
                      <a:pt x="2511" y="479"/>
                    </a:moveTo>
                    <a:cubicBezTo>
                      <a:pt x="2511" y="471"/>
                      <a:pt x="2504" y="464"/>
                      <a:pt x="2496" y="464"/>
                    </a:cubicBezTo>
                    <a:cubicBezTo>
                      <a:pt x="2487" y="464"/>
                      <a:pt x="2481" y="471"/>
                      <a:pt x="2481" y="479"/>
                    </a:cubicBezTo>
                    <a:cubicBezTo>
                      <a:pt x="2481" y="488"/>
                      <a:pt x="2487" y="495"/>
                      <a:pt x="2496" y="495"/>
                    </a:cubicBezTo>
                    <a:cubicBezTo>
                      <a:pt x="2504" y="495"/>
                      <a:pt x="2511" y="488"/>
                      <a:pt x="2511" y="479"/>
                    </a:cubicBezTo>
                    <a:moveTo>
                      <a:pt x="2567" y="480"/>
                    </a:moveTo>
                    <a:cubicBezTo>
                      <a:pt x="2567" y="471"/>
                      <a:pt x="2561" y="464"/>
                      <a:pt x="2552" y="464"/>
                    </a:cubicBezTo>
                    <a:cubicBezTo>
                      <a:pt x="2544" y="464"/>
                      <a:pt x="2537" y="471"/>
                      <a:pt x="2537" y="480"/>
                    </a:cubicBezTo>
                    <a:cubicBezTo>
                      <a:pt x="2537" y="488"/>
                      <a:pt x="2544" y="495"/>
                      <a:pt x="2552" y="495"/>
                    </a:cubicBezTo>
                    <a:cubicBezTo>
                      <a:pt x="2561" y="495"/>
                      <a:pt x="2567" y="488"/>
                      <a:pt x="2567" y="480"/>
                    </a:cubicBezTo>
                    <a:moveTo>
                      <a:pt x="2624" y="480"/>
                    </a:moveTo>
                    <a:cubicBezTo>
                      <a:pt x="2624" y="471"/>
                      <a:pt x="2617" y="465"/>
                      <a:pt x="2608" y="465"/>
                    </a:cubicBezTo>
                    <a:cubicBezTo>
                      <a:pt x="2600" y="465"/>
                      <a:pt x="2593" y="471"/>
                      <a:pt x="2593" y="480"/>
                    </a:cubicBezTo>
                    <a:cubicBezTo>
                      <a:pt x="2593" y="488"/>
                      <a:pt x="2600" y="495"/>
                      <a:pt x="2608" y="495"/>
                    </a:cubicBezTo>
                    <a:cubicBezTo>
                      <a:pt x="2617" y="495"/>
                      <a:pt x="2624" y="488"/>
                      <a:pt x="2624" y="480"/>
                    </a:cubicBezTo>
                    <a:moveTo>
                      <a:pt x="2680" y="480"/>
                    </a:moveTo>
                    <a:cubicBezTo>
                      <a:pt x="2680" y="472"/>
                      <a:pt x="2673" y="465"/>
                      <a:pt x="2665" y="465"/>
                    </a:cubicBezTo>
                    <a:cubicBezTo>
                      <a:pt x="2656" y="465"/>
                      <a:pt x="2649" y="472"/>
                      <a:pt x="2649" y="480"/>
                    </a:cubicBezTo>
                    <a:cubicBezTo>
                      <a:pt x="2649" y="489"/>
                      <a:pt x="2656" y="495"/>
                      <a:pt x="2665" y="495"/>
                    </a:cubicBezTo>
                    <a:cubicBezTo>
                      <a:pt x="2673" y="495"/>
                      <a:pt x="2680" y="489"/>
                      <a:pt x="2680" y="480"/>
                    </a:cubicBezTo>
                    <a:moveTo>
                      <a:pt x="2736" y="480"/>
                    </a:moveTo>
                    <a:cubicBezTo>
                      <a:pt x="2736" y="472"/>
                      <a:pt x="2729" y="465"/>
                      <a:pt x="2721" y="465"/>
                    </a:cubicBezTo>
                    <a:cubicBezTo>
                      <a:pt x="2712" y="465"/>
                      <a:pt x="2706" y="472"/>
                      <a:pt x="2706" y="480"/>
                    </a:cubicBezTo>
                    <a:cubicBezTo>
                      <a:pt x="2706" y="489"/>
                      <a:pt x="2712" y="496"/>
                      <a:pt x="2721" y="496"/>
                    </a:cubicBezTo>
                    <a:cubicBezTo>
                      <a:pt x="2729" y="496"/>
                      <a:pt x="2736" y="489"/>
                      <a:pt x="2736" y="480"/>
                    </a:cubicBezTo>
                    <a:moveTo>
                      <a:pt x="2792" y="481"/>
                    </a:moveTo>
                    <a:cubicBezTo>
                      <a:pt x="2792" y="472"/>
                      <a:pt x="2786" y="465"/>
                      <a:pt x="2777" y="465"/>
                    </a:cubicBezTo>
                    <a:cubicBezTo>
                      <a:pt x="2769" y="465"/>
                      <a:pt x="2762" y="472"/>
                      <a:pt x="2762" y="481"/>
                    </a:cubicBezTo>
                    <a:cubicBezTo>
                      <a:pt x="2762" y="489"/>
                      <a:pt x="2769" y="496"/>
                      <a:pt x="2777" y="496"/>
                    </a:cubicBezTo>
                    <a:cubicBezTo>
                      <a:pt x="2786" y="496"/>
                      <a:pt x="2792" y="489"/>
                      <a:pt x="2792" y="481"/>
                    </a:cubicBezTo>
                    <a:moveTo>
                      <a:pt x="2849" y="481"/>
                    </a:moveTo>
                    <a:cubicBezTo>
                      <a:pt x="2849" y="472"/>
                      <a:pt x="2842" y="465"/>
                      <a:pt x="2833" y="465"/>
                    </a:cubicBezTo>
                    <a:cubicBezTo>
                      <a:pt x="2825" y="465"/>
                      <a:pt x="2818" y="472"/>
                      <a:pt x="2818" y="481"/>
                    </a:cubicBezTo>
                    <a:cubicBezTo>
                      <a:pt x="2818" y="489"/>
                      <a:pt x="2825" y="496"/>
                      <a:pt x="2833" y="496"/>
                    </a:cubicBezTo>
                    <a:cubicBezTo>
                      <a:pt x="2842" y="496"/>
                      <a:pt x="2849" y="489"/>
                      <a:pt x="2849" y="481"/>
                    </a:cubicBezTo>
                    <a:moveTo>
                      <a:pt x="2905" y="481"/>
                    </a:moveTo>
                    <a:cubicBezTo>
                      <a:pt x="2905" y="472"/>
                      <a:pt x="2898" y="466"/>
                      <a:pt x="2890" y="466"/>
                    </a:cubicBezTo>
                    <a:cubicBezTo>
                      <a:pt x="2881" y="466"/>
                      <a:pt x="2874" y="472"/>
                      <a:pt x="2874" y="481"/>
                    </a:cubicBezTo>
                    <a:cubicBezTo>
                      <a:pt x="2874" y="489"/>
                      <a:pt x="2881" y="496"/>
                      <a:pt x="2890" y="496"/>
                    </a:cubicBezTo>
                    <a:cubicBezTo>
                      <a:pt x="2898" y="496"/>
                      <a:pt x="2905" y="489"/>
                      <a:pt x="2905" y="481"/>
                    </a:cubicBezTo>
                    <a:moveTo>
                      <a:pt x="2961" y="481"/>
                    </a:moveTo>
                    <a:cubicBezTo>
                      <a:pt x="2961" y="473"/>
                      <a:pt x="2954" y="466"/>
                      <a:pt x="2946" y="466"/>
                    </a:cubicBezTo>
                    <a:cubicBezTo>
                      <a:pt x="2938" y="466"/>
                      <a:pt x="2931" y="473"/>
                      <a:pt x="2931" y="481"/>
                    </a:cubicBezTo>
                    <a:cubicBezTo>
                      <a:pt x="2931" y="490"/>
                      <a:pt x="2938" y="496"/>
                      <a:pt x="2946" y="496"/>
                    </a:cubicBezTo>
                    <a:cubicBezTo>
                      <a:pt x="2954" y="496"/>
                      <a:pt x="2961" y="490"/>
                      <a:pt x="2961" y="481"/>
                    </a:cubicBezTo>
                    <a:moveTo>
                      <a:pt x="3018" y="481"/>
                    </a:moveTo>
                    <a:cubicBezTo>
                      <a:pt x="3018" y="473"/>
                      <a:pt x="3011" y="466"/>
                      <a:pt x="3002" y="466"/>
                    </a:cubicBezTo>
                    <a:cubicBezTo>
                      <a:pt x="2994" y="466"/>
                      <a:pt x="2987" y="473"/>
                      <a:pt x="2987" y="481"/>
                    </a:cubicBezTo>
                    <a:cubicBezTo>
                      <a:pt x="2987" y="490"/>
                      <a:pt x="2994" y="497"/>
                      <a:pt x="3002" y="497"/>
                    </a:cubicBezTo>
                    <a:cubicBezTo>
                      <a:pt x="3011" y="497"/>
                      <a:pt x="3018" y="490"/>
                      <a:pt x="3018" y="481"/>
                    </a:cubicBezTo>
                    <a:moveTo>
                      <a:pt x="3074" y="481"/>
                    </a:moveTo>
                    <a:cubicBezTo>
                      <a:pt x="3074" y="473"/>
                      <a:pt x="3067" y="466"/>
                      <a:pt x="3059" y="466"/>
                    </a:cubicBezTo>
                    <a:cubicBezTo>
                      <a:pt x="3050" y="466"/>
                      <a:pt x="3043" y="473"/>
                      <a:pt x="3043" y="481"/>
                    </a:cubicBezTo>
                    <a:cubicBezTo>
                      <a:pt x="3043" y="490"/>
                      <a:pt x="3050" y="497"/>
                      <a:pt x="3059" y="497"/>
                    </a:cubicBezTo>
                    <a:cubicBezTo>
                      <a:pt x="3067" y="497"/>
                      <a:pt x="3074" y="490"/>
                      <a:pt x="3074" y="481"/>
                    </a:cubicBezTo>
                    <a:moveTo>
                      <a:pt x="3130" y="481"/>
                    </a:moveTo>
                    <a:cubicBezTo>
                      <a:pt x="3130" y="473"/>
                      <a:pt x="3123" y="466"/>
                      <a:pt x="3115" y="466"/>
                    </a:cubicBezTo>
                    <a:cubicBezTo>
                      <a:pt x="3106" y="466"/>
                      <a:pt x="3099" y="473"/>
                      <a:pt x="3099" y="481"/>
                    </a:cubicBezTo>
                    <a:cubicBezTo>
                      <a:pt x="3099" y="490"/>
                      <a:pt x="3106" y="497"/>
                      <a:pt x="3115" y="497"/>
                    </a:cubicBezTo>
                    <a:cubicBezTo>
                      <a:pt x="3123" y="497"/>
                      <a:pt x="3130" y="490"/>
                      <a:pt x="3130" y="481"/>
                    </a:cubicBezTo>
                    <a:moveTo>
                      <a:pt x="3186" y="482"/>
                    </a:moveTo>
                    <a:cubicBezTo>
                      <a:pt x="3186" y="473"/>
                      <a:pt x="3180" y="466"/>
                      <a:pt x="3171" y="466"/>
                    </a:cubicBezTo>
                    <a:cubicBezTo>
                      <a:pt x="3163" y="466"/>
                      <a:pt x="3156" y="473"/>
                      <a:pt x="3156" y="482"/>
                    </a:cubicBezTo>
                    <a:cubicBezTo>
                      <a:pt x="3156" y="490"/>
                      <a:pt x="3163" y="497"/>
                      <a:pt x="3171" y="497"/>
                    </a:cubicBezTo>
                    <a:cubicBezTo>
                      <a:pt x="3180" y="497"/>
                      <a:pt x="3186" y="490"/>
                      <a:pt x="3186" y="482"/>
                    </a:cubicBezTo>
                    <a:moveTo>
                      <a:pt x="3243" y="482"/>
                    </a:moveTo>
                    <a:cubicBezTo>
                      <a:pt x="3243" y="473"/>
                      <a:pt x="3236" y="466"/>
                      <a:pt x="3227" y="466"/>
                    </a:cubicBezTo>
                    <a:cubicBezTo>
                      <a:pt x="3219" y="466"/>
                      <a:pt x="3212" y="473"/>
                      <a:pt x="3212" y="482"/>
                    </a:cubicBezTo>
                    <a:cubicBezTo>
                      <a:pt x="3212" y="490"/>
                      <a:pt x="3219" y="497"/>
                      <a:pt x="3227" y="497"/>
                    </a:cubicBezTo>
                    <a:cubicBezTo>
                      <a:pt x="3236" y="497"/>
                      <a:pt x="3243" y="490"/>
                      <a:pt x="3243" y="482"/>
                    </a:cubicBezTo>
                  </a:path>
                </a:pathLst>
              </a:custGeom>
              <a:noFill/>
              <a:ln w="6480" cap="flat">
                <a:miter lim="1000000"/>
                <a:solidFill>
                  <a:srgbClr val="0000FF">
                    <a:alpha val="100000"/>
                  </a:srgbClr>
                </a:solidFill>
                <a:prstDash val="solid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0" name="path"/>
              <p:cNvSpPr/>
              <p:nvPr/>
            </p:nvSpPr>
            <p:spPr>
              <a:xfrm>
                <a:off x="1136179" y="82080"/>
                <a:ext cx="194511" cy="6480"/>
              </a:xfrm>
              <a:custGeom>
                <a:avLst/>
                <a:gdLst/>
                <a:ahLst/>
                <a:cxnLst/>
                <a:rect l="0" t="0" r="0" b="0"/>
                <a:pathLst>
                  <a:path w="306" h="10">
                    <a:moveTo>
                      <a:pt x="0" y="5"/>
                    </a:moveTo>
                    <a:lnTo>
                      <a:pt x="306" y="5"/>
                    </a:lnTo>
                  </a:path>
                </a:pathLst>
              </a:custGeom>
              <a:noFill/>
              <a:ln w="6480" cap="flat">
                <a:round/>
                <a:solidFill>
                  <a:srgbClr val="0000FF">
                    <a:alpha val="100000"/>
                  </a:srgbClr>
                </a:solidFill>
                <a:prstDash val="solid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1" name="path"/>
              <p:cNvSpPr/>
              <p:nvPr/>
            </p:nvSpPr>
            <p:spPr>
              <a:xfrm>
                <a:off x="1220475" y="72361"/>
                <a:ext cx="25920" cy="2592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>
                    <a:moveTo>
                      <a:pt x="35" y="20"/>
                    </a:moveTo>
                    <a:cubicBezTo>
                      <a:pt x="35" y="11"/>
                      <a:pt x="28" y="5"/>
                      <a:pt x="20" y="5"/>
                    </a:cubicBezTo>
                    <a:cubicBezTo>
                      <a:pt x="11" y="5"/>
                      <a:pt x="5" y="11"/>
                      <a:pt x="5" y="20"/>
                    </a:cubicBezTo>
                    <a:cubicBezTo>
                      <a:pt x="5" y="28"/>
                      <a:pt x="11" y="35"/>
                      <a:pt x="20" y="35"/>
                    </a:cubicBezTo>
                    <a:cubicBezTo>
                      <a:pt x="28" y="35"/>
                      <a:pt x="35" y="28"/>
                      <a:pt x="35" y="20"/>
                    </a:cubicBezTo>
                  </a:path>
                </a:pathLst>
              </a:custGeom>
              <a:noFill/>
              <a:ln w="6480" cap="flat">
                <a:miter lim="1000000"/>
                <a:solidFill>
                  <a:srgbClr val="0000FF">
                    <a:alpha val="100000"/>
                  </a:srgbClr>
                </a:solidFill>
                <a:prstDash val="solid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2" name="path"/>
              <p:cNvSpPr/>
              <p:nvPr/>
            </p:nvSpPr>
            <p:spPr>
              <a:xfrm>
                <a:off x="1115108" y="37260"/>
                <a:ext cx="955807" cy="96120"/>
              </a:xfrm>
              <a:custGeom>
                <a:avLst/>
                <a:gdLst/>
                <a:ahLst/>
                <a:cxnLst/>
                <a:rect l="0" t="0" r="0" b="0"/>
                <a:pathLst>
                  <a:path w="1505" h="151">
                    <a:moveTo>
                      <a:pt x="2" y="148"/>
                    </a:moveTo>
                    <a:lnTo>
                      <a:pt x="2" y="2"/>
                    </a:lnTo>
                    <a:lnTo>
                      <a:pt x="1502" y="2"/>
                    </a:lnTo>
                    <a:lnTo>
                      <a:pt x="1502" y="148"/>
                    </a:lnTo>
                    <a:lnTo>
                      <a:pt x="2" y="148"/>
                    </a:lnTo>
                    <a:close/>
                  </a:path>
                </a:pathLst>
              </a:custGeom>
              <a:noFill/>
              <a:ln w="3240" cap="flat">
                <a:miter lim="1000000"/>
                <a:solidFill>
                  <a:srgbClr val="262626">
                    <a:alpha val="100000"/>
                  </a:srgbClr>
                </a:solidFill>
                <a:prstDash val="solid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13" name="textbox 2013"/>
            <p:cNvSpPr/>
            <p:nvPr/>
          </p:nvSpPr>
          <p:spPr>
            <a:xfrm>
              <a:off x="-12700" y="-12700"/>
              <a:ext cx="2148204" cy="34480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  <a:tabLst/>
              </a:pPr>
              <a:endParaRPr lang="Arial" altLang="Arial" sz="400" dirty="0"/>
            </a:p>
            <a:p>
              <a:pPr algn="r" rtl="0" eaLnBrk="0">
                <a:lnSpc>
                  <a:spcPts val="626"/>
                </a:lnSpc>
                <a:spcBef>
                  <a:spcPts val="1"/>
                </a:spcBef>
                <a:tabLst/>
              </a:pPr>
              <a:r>
                <a:rPr sz="400" spc="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Truncated</a:t>
              </a:r>
              <a:r>
                <a:rPr sz="400" spc="13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400" spc="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policy</a:t>
              </a:r>
              <a:r>
                <a:rPr sz="400" spc="13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400" spc="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iteration</a:t>
              </a:r>
              <a:r>
                <a:rPr sz="400" spc="13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-</a:t>
              </a:r>
              <a:r>
                <a:rPr sz="400" spc="13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400" spc="8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1</a:t>
              </a:r>
              <a:endParaRPr lang="Arial" altLang="Arial" sz="400" dirty="0"/>
            </a:p>
          </p:txBody>
        </p:sp>
      </p:grpSp>
      <p:graphicFrame>
        <p:nvGraphicFramePr>
          <p:cNvPr id="2014" name="table 2014"/>
          <p:cNvGraphicFramePr>
            <a:graphicFrameLocks noGrp="1"/>
          </p:cNvGraphicFramePr>
          <p:nvPr/>
        </p:nvGraphicFramePr>
        <p:xfrm>
          <a:off x="1284486" y="1131063"/>
          <a:ext cx="2122170" cy="307975"/>
        </p:xfrm>
        <a:graphic>
          <a:graphicData uri="http://schemas.openxmlformats.org/drawingml/2006/table">
            <a:tbl>
              <a:tblPr/>
              <a:tblGrid>
                <a:gridCol w="876300"/>
                <a:gridCol w="240029"/>
                <a:gridCol w="952500"/>
                <a:gridCol w="53339"/>
              </a:tblGrid>
              <a:tr h="120650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1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19849" algn="l" rtl="0" eaLnBrk="0">
                        <a:lnSpc>
                          <a:spcPts val="626"/>
                        </a:lnSpc>
                        <a:spcBef>
                          <a:spcPts val="2"/>
                        </a:spcBef>
                        <a:tabLst>
                          <a:tab pos="104139" algn="l"/>
                        </a:tabLst>
                      </a:pPr>
                      <a:r>
                        <a:rPr sz="4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r>
                        <a:rPr sz="4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9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</a:t>
                      </a:r>
                      <a:r>
                        <a:rPr sz="4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Truncated</a:t>
                      </a:r>
                      <a:r>
                        <a:rPr sz="4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policy</a:t>
                      </a:r>
                      <a:r>
                        <a:rPr sz="4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iteration</a:t>
                      </a:r>
                      <a:r>
                        <a:rPr sz="4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4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950"/>
                        </a:lnSpc>
                        <a:tabLst/>
                      </a:pP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7325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15" name="path"/>
          <p:cNvSpPr/>
          <p:nvPr/>
        </p:nvSpPr>
        <p:spPr>
          <a:xfrm>
            <a:off x="2504961" y="1192083"/>
            <a:ext cx="25920" cy="25920"/>
          </a:xfrm>
          <a:custGeom>
            <a:avLst/>
            <a:gdLst/>
            <a:ahLst/>
            <a:cxnLst/>
            <a:rect l="0" t="0" r="0" b="0"/>
            <a:pathLst>
              <a:path w="40" h="40">
                <a:moveTo>
                  <a:pt x="35" y="20"/>
                </a:moveTo>
                <a:cubicBezTo>
                  <a:pt x="35" y="11"/>
                  <a:pt x="28" y="5"/>
                  <a:pt x="20" y="5"/>
                </a:cubicBezTo>
                <a:cubicBezTo>
                  <a:pt x="11" y="5"/>
                  <a:pt x="5" y="11"/>
                  <a:pt x="5" y="20"/>
                </a:cubicBezTo>
                <a:cubicBezTo>
                  <a:pt x="5" y="28"/>
                  <a:pt x="11" y="35"/>
                  <a:pt x="20" y="35"/>
                </a:cubicBezTo>
                <a:cubicBezTo>
                  <a:pt x="28" y="35"/>
                  <a:pt x="35" y="28"/>
                  <a:pt x="35" y="20"/>
                </a:cubicBezTo>
              </a:path>
            </a:pathLst>
          </a:custGeom>
          <a:noFill/>
          <a:ln w="6480" cap="flat">
            <a:miter lim="1000000"/>
            <a:solidFill>
              <a:srgbClr val="0000FF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16" name="textbox 2016"/>
          <p:cNvSpPr/>
          <p:nvPr/>
        </p:nvSpPr>
        <p:spPr>
          <a:xfrm>
            <a:off x="101677" y="66225"/>
            <a:ext cx="2740660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Truncated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Example</a:t>
            </a:r>
            <a:endParaRPr lang="Arial" altLang="Arial" sz="1400" dirty="0"/>
          </a:p>
        </p:txBody>
      </p:sp>
      <p:grpSp>
        <p:nvGrpSpPr>
          <p:cNvPr id="34" name="group 34"/>
          <p:cNvGrpSpPr/>
          <p:nvPr/>
        </p:nvGrpSpPr>
        <p:grpSpPr>
          <a:xfrm rot="21600000">
            <a:off x="1284486" y="1150555"/>
            <a:ext cx="704824" cy="288579"/>
            <a:chOff x="0" y="0"/>
            <a:chExt cx="704824" cy="288579"/>
          </a:xfrm>
        </p:grpSpPr>
        <p:sp>
          <p:nvSpPr>
            <p:cNvPr id="2017" name="path"/>
            <p:cNvSpPr/>
            <p:nvPr/>
          </p:nvSpPr>
          <p:spPr>
            <a:xfrm>
              <a:off x="690243" y="253188"/>
              <a:ext cx="3240" cy="24321"/>
            </a:xfrm>
            <a:custGeom>
              <a:avLst/>
              <a:gdLst/>
              <a:ahLst/>
              <a:cxnLst/>
              <a:rect l="0" t="0" r="0" b="0"/>
              <a:pathLst>
                <a:path w="5" h="38">
                  <a:moveTo>
                    <a:pt x="2" y="35"/>
                  </a:moveTo>
                  <a:lnTo>
                    <a:pt x="2" y="2"/>
                  </a:lnTo>
                </a:path>
              </a:pathLst>
            </a:custGeom>
            <a:noFill/>
            <a:ln w="3240" cap="sq">
              <a:round/>
              <a:solidFill>
                <a:srgbClr val="26262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18" name="path"/>
            <p:cNvSpPr/>
            <p:nvPr/>
          </p:nvSpPr>
          <p:spPr>
            <a:xfrm>
              <a:off x="9792" y="12278"/>
              <a:ext cx="682080" cy="266580"/>
            </a:xfrm>
            <a:custGeom>
              <a:avLst/>
              <a:gdLst/>
              <a:ahLst/>
              <a:cxnLst/>
              <a:rect l="0" t="0" r="0" b="0"/>
              <a:pathLst>
                <a:path w="1074" h="419">
                  <a:moveTo>
                    <a:pt x="4" y="262"/>
                  </a:moveTo>
                  <a:lnTo>
                    <a:pt x="61" y="1"/>
                  </a:lnTo>
                  <a:lnTo>
                    <a:pt x="117" y="296"/>
                  </a:lnTo>
                  <a:lnTo>
                    <a:pt x="173" y="309"/>
                  </a:lnTo>
                  <a:lnTo>
                    <a:pt x="230" y="320"/>
                  </a:lnTo>
                  <a:lnTo>
                    <a:pt x="286" y="329"/>
                  </a:lnTo>
                  <a:lnTo>
                    <a:pt x="342" y="337"/>
                  </a:lnTo>
                  <a:lnTo>
                    <a:pt x="398" y="362"/>
                  </a:lnTo>
                  <a:lnTo>
                    <a:pt x="455" y="401"/>
                  </a:lnTo>
                  <a:lnTo>
                    <a:pt x="511" y="404"/>
                  </a:lnTo>
                  <a:lnTo>
                    <a:pt x="567" y="407"/>
                  </a:lnTo>
                  <a:lnTo>
                    <a:pt x="623" y="409"/>
                  </a:lnTo>
                  <a:lnTo>
                    <a:pt x="680" y="411"/>
                  </a:lnTo>
                  <a:lnTo>
                    <a:pt x="736" y="412"/>
                  </a:lnTo>
                  <a:lnTo>
                    <a:pt x="792" y="413"/>
                  </a:lnTo>
                  <a:lnTo>
                    <a:pt x="849" y="413"/>
                  </a:lnTo>
                  <a:lnTo>
                    <a:pt x="905" y="414"/>
                  </a:lnTo>
                  <a:lnTo>
                    <a:pt x="961" y="414"/>
                  </a:lnTo>
                  <a:moveTo>
                    <a:pt x="1017" y="414"/>
                  </a:moveTo>
                  <a:lnTo>
                    <a:pt x="1074" y="414"/>
                  </a:lnTo>
                </a:path>
              </a:pathLst>
            </a:custGeom>
            <a:noFill/>
            <a:ln w="6480" cap="flat">
              <a:round/>
              <a:solidFill>
                <a:srgbClr val="0000FF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19" name="path"/>
            <p:cNvSpPr/>
            <p:nvPr/>
          </p:nvSpPr>
          <p:spPr>
            <a:xfrm>
              <a:off x="0" y="0"/>
              <a:ext cx="704824" cy="288579"/>
            </a:xfrm>
            <a:custGeom>
              <a:avLst/>
              <a:gdLst/>
              <a:ahLst/>
              <a:cxnLst/>
              <a:rect l="0" t="0" r="0" b="0"/>
              <a:pathLst>
                <a:path w="1109" h="454">
                  <a:moveTo>
                    <a:pt x="35" y="281"/>
                  </a:moveTo>
                  <a:cubicBezTo>
                    <a:pt x="35" y="273"/>
                    <a:pt x="28" y="266"/>
                    <a:pt x="20" y="266"/>
                  </a:cubicBezTo>
                  <a:cubicBezTo>
                    <a:pt x="11" y="266"/>
                    <a:pt x="5" y="273"/>
                    <a:pt x="5" y="281"/>
                  </a:cubicBezTo>
                  <a:cubicBezTo>
                    <a:pt x="5" y="290"/>
                    <a:pt x="11" y="297"/>
                    <a:pt x="20" y="297"/>
                  </a:cubicBezTo>
                  <a:cubicBezTo>
                    <a:pt x="28" y="297"/>
                    <a:pt x="35" y="290"/>
                    <a:pt x="35" y="281"/>
                  </a:cubicBezTo>
                  <a:moveTo>
                    <a:pt x="91" y="20"/>
                  </a:moveTo>
                  <a:cubicBezTo>
                    <a:pt x="91" y="11"/>
                    <a:pt x="85" y="5"/>
                    <a:pt x="76" y="5"/>
                  </a:cubicBezTo>
                  <a:cubicBezTo>
                    <a:pt x="68" y="5"/>
                    <a:pt x="61" y="11"/>
                    <a:pt x="61" y="20"/>
                  </a:cubicBezTo>
                  <a:cubicBezTo>
                    <a:pt x="61" y="28"/>
                    <a:pt x="68" y="35"/>
                    <a:pt x="76" y="35"/>
                  </a:cubicBezTo>
                  <a:cubicBezTo>
                    <a:pt x="85" y="35"/>
                    <a:pt x="91" y="28"/>
                    <a:pt x="91" y="20"/>
                  </a:cubicBezTo>
                  <a:moveTo>
                    <a:pt x="148" y="315"/>
                  </a:moveTo>
                  <a:cubicBezTo>
                    <a:pt x="148" y="306"/>
                    <a:pt x="141" y="300"/>
                    <a:pt x="132" y="300"/>
                  </a:cubicBezTo>
                  <a:cubicBezTo>
                    <a:pt x="124" y="300"/>
                    <a:pt x="117" y="306"/>
                    <a:pt x="117" y="315"/>
                  </a:cubicBezTo>
                  <a:cubicBezTo>
                    <a:pt x="117" y="323"/>
                    <a:pt x="124" y="330"/>
                    <a:pt x="132" y="330"/>
                  </a:cubicBezTo>
                  <a:cubicBezTo>
                    <a:pt x="141" y="330"/>
                    <a:pt x="148" y="323"/>
                    <a:pt x="148" y="315"/>
                  </a:cubicBezTo>
                  <a:moveTo>
                    <a:pt x="204" y="329"/>
                  </a:moveTo>
                  <a:cubicBezTo>
                    <a:pt x="204" y="320"/>
                    <a:pt x="197" y="313"/>
                    <a:pt x="189" y="313"/>
                  </a:cubicBezTo>
                  <a:cubicBezTo>
                    <a:pt x="180" y="313"/>
                    <a:pt x="173" y="320"/>
                    <a:pt x="173" y="329"/>
                  </a:cubicBezTo>
                  <a:cubicBezTo>
                    <a:pt x="173" y="337"/>
                    <a:pt x="180" y="344"/>
                    <a:pt x="189" y="344"/>
                  </a:cubicBezTo>
                  <a:cubicBezTo>
                    <a:pt x="197" y="344"/>
                    <a:pt x="204" y="337"/>
                    <a:pt x="204" y="329"/>
                  </a:cubicBezTo>
                  <a:moveTo>
                    <a:pt x="260" y="340"/>
                  </a:moveTo>
                  <a:cubicBezTo>
                    <a:pt x="260" y="331"/>
                    <a:pt x="253" y="324"/>
                    <a:pt x="245" y="324"/>
                  </a:cubicBezTo>
                  <a:cubicBezTo>
                    <a:pt x="237" y="324"/>
                    <a:pt x="230" y="331"/>
                    <a:pt x="230" y="340"/>
                  </a:cubicBezTo>
                  <a:cubicBezTo>
                    <a:pt x="230" y="348"/>
                    <a:pt x="237" y="355"/>
                    <a:pt x="245" y="355"/>
                  </a:cubicBezTo>
                  <a:cubicBezTo>
                    <a:pt x="253" y="355"/>
                    <a:pt x="260" y="348"/>
                    <a:pt x="260" y="340"/>
                  </a:cubicBezTo>
                  <a:moveTo>
                    <a:pt x="317" y="349"/>
                  </a:moveTo>
                  <a:cubicBezTo>
                    <a:pt x="317" y="340"/>
                    <a:pt x="310" y="333"/>
                    <a:pt x="301" y="333"/>
                  </a:cubicBezTo>
                  <a:cubicBezTo>
                    <a:pt x="293" y="333"/>
                    <a:pt x="286" y="340"/>
                    <a:pt x="286" y="349"/>
                  </a:cubicBezTo>
                  <a:cubicBezTo>
                    <a:pt x="286" y="357"/>
                    <a:pt x="293" y="364"/>
                    <a:pt x="301" y="364"/>
                  </a:cubicBezTo>
                  <a:cubicBezTo>
                    <a:pt x="310" y="364"/>
                    <a:pt x="317" y="357"/>
                    <a:pt x="317" y="349"/>
                  </a:cubicBezTo>
                  <a:moveTo>
                    <a:pt x="373" y="356"/>
                  </a:moveTo>
                  <a:cubicBezTo>
                    <a:pt x="373" y="348"/>
                    <a:pt x="366" y="341"/>
                    <a:pt x="358" y="341"/>
                  </a:cubicBezTo>
                  <a:cubicBezTo>
                    <a:pt x="349" y="341"/>
                    <a:pt x="342" y="348"/>
                    <a:pt x="342" y="356"/>
                  </a:cubicBezTo>
                  <a:cubicBezTo>
                    <a:pt x="342" y="365"/>
                    <a:pt x="349" y="371"/>
                    <a:pt x="358" y="371"/>
                  </a:cubicBezTo>
                  <a:cubicBezTo>
                    <a:pt x="366" y="371"/>
                    <a:pt x="373" y="365"/>
                    <a:pt x="373" y="356"/>
                  </a:cubicBezTo>
                  <a:moveTo>
                    <a:pt x="429" y="381"/>
                  </a:moveTo>
                  <a:cubicBezTo>
                    <a:pt x="429" y="372"/>
                    <a:pt x="422" y="366"/>
                    <a:pt x="414" y="366"/>
                  </a:cubicBezTo>
                  <a:cubicBezTo>
                    <a:pt x="405" y="366"/>
                    <a:pt x="398" y="372"/>
                    <a:pt x="398" y="381"/>
                  </a:cubicBezTo>
                  <a:cubicBezTo>
                    <a:pt x="398" y="389"/>
                    <a:pt x="405" y="396"/>
                    <a:pt x="414" y="396"/>
                  </a:cubicBezTo>
                  <a:cubicBezTo>
                    <a:pt x="422" y="396"/>
                    <a:pt x="429" y="389"/>
                    <a:pt x="429" y="381"/>
                  </a:cubicBezTo>
                  <a:moveTo>
                    <a:pt x="485" y="420"/>
                  </a:moveTo>
                  <a:cubicBezTo>
                    <a:pt x="485" y="411"/>
                    <a:pt x="479" y="405"/>
                    <a:pt x="470" y="405"/>
                  </a:cubicBezTo>
                  <a:cubicBezTo>
                    <a:pt x="462" y="405"/>
                    <a:pt x="455" y="411"/>
                    <a:pt x="455" y="420"/>
                  </a:cubicBezTo>
                  <a:cubicBezTo>
                    <a:pt x="455" y="428"/>
                    <a:pt x="462" y="435"/>
                    <a:pt x="470" y="435"/>
                  </a:cubicBezTo>
                  <a:cubicBezTo>
                    <a:pt x="479" y="435"/>
                    <a:pt x="485" y="428"/>
                    <a:pt x="485" y="420"/>
                  </a:cubicBezTo>
                  <a:moveTo>
                    <a:pt x="542" y="424"/>
                  </a:moveTo>
                  <a:cubicBezTo>
                    <a:pt x="542" y="415"/>
                    <a:pt x="535" y="408"/>
                    <a:pt x="526" y="408"/>
                  </a:cubicBezTo>
                  <a:cubicBezTo>
                    <a:pt x="518" y="408"/>
                    <a:pt x="511" y="415"/>
                    <a:pt x="511" y="424"/>
                  </a:cubicBezTo>
                  <a:cubicBezTo>
                    <a:pt x="511" y="432"/>
                    <a:pt x="518" y="439"/>
                    <a:pt x="526" y="439"/>
                  </a:cubicBezTo>
                  <a:cubicBezTo>
                    <a:pt x="535" y="439"/>
                    <a:pt x="542" y="432"/>
                    <a:pt x="542" y="424"/>
                  </a:cubicBezTo>
                  <a:moveTo>
                    <a:pt x="598" y="427"/>
                  </a:moveTo>
                  <a:cubicBezTo>
                    <a:pt x="598" y="418"/>
                    <a:pt x="591" y="411"/>
                    <a:pt x="583" y="411"/>
                  </a:cubicBezTo>
                  <a:cubicBezTo>
                    <a:pt x="574" y="411"/>
                    <a:pt x="567" y="418"/>
                    <a:pt x="567" y="427"/>
                  </a:cubicBezTo>
                  <a:cubicBezTo>
                    <a:pt x="567" y="435"/>
                    <a:pt x="574" y="442"/>
                    <a:pt x="583" y="442"/>
                  </a:cubicBezTo>
                  <a:cubicBezTo>
                    <a:pt x="591" y="442"/>
                    <a:pt x="598" y="435"/>
                    <a:pt x="598" y="427"/>
                  </a:cubicBezTo>
                  <a:moveTo>
                    <a:pt x="654" y="429"/>
                  </a:moveTo>
                  <a:cubicBezTo>
                    <a:pt x="654" y="420"/>
                    <a:pt x="647" y="413"/>
                    <a:pt x="639" y="413"/>
                  </a:cubicBezTo>
                  <a:cubicBezTo>
                    <a:pt x="630" y="413"/>
                    <a:pt x="624" y="420"/>
                    <a:pt x="624" y="429"/>
                  </a:cubicBezTo>
                  <a:cubicBezTo>
                    <a:pt x="624" y="437"/>
                    <a:pt x="630" y="444"/>
                    <a:pt x="639" y="444"/>
                  </a:cubicBezTo>
                  <a:cubicBezTo>
                    <a:pt x="647" y="444"/>
                    <a:pt x="654" y="437"/>
                    <a:pt x="654" y="429"/>
                  </a:cubicBezTo>
                  <a:moveTo>
                    <a:pt x="710" y="430"/>
                  </a:moveTo>
                  <a:cubicBezTo>
                    <a:pt x="710" y="422"/>
                    <a:pt x="704" y="415"/>
                    <a:pt x="695" y="415"/>
                  </a:cubicBezTo>
                  <a:cubicBezTo>
                    <a:pt x="687" y="415"/>
                    <a:pt x="680" y="422"/>
                    <a:pt x="680" y="430"/>
                  </a:cubicBezTo>
                  <a:cubicBezTo>
                    <a:pt x="680" y="438"/>
                    <a:pt x="687" y="445"/>
                    <a:pt x="695" y="445"/>
                  </a:cubicBezTo>
                  <a:cubicBezTo>
                    <a:pt x="704" y="445"/>
                    <a:pt x="710" y="438"/>
                    <a:pt x="710" y="430"/>
                  </a:cubicBezTo>
                  <a:moveTo>
                    <a:pt x="767" y="431"/>
                  </a:moveTo>
                  <a:cubicBezTo>
                    <a:pt x="767" y="423"/>
                    <a:pt x="760" y="416"/>
                    <a:pt x="751" y="416"/>
                  </a:cubicBezTo>
                  <a:cubicBezTo>
                    <a:pt x="743" y="416"/>
                    <a:pt x="736" y="423"/>
                    <a:pt x="736" y="431"/>
                  </a:cubicBezTo>
                  <a:cubicBezTo>
                    <a:pt x="736" y="440"/>
                    <a:pt x="743" y="446"/>
                    <a:pt x="751" y="446"/>
                  </a:cubicBezTo>
                  <a:cubicBezTo>
                    <a:pt x="760" y="446"/>
                    <a:pt x="767" y="440"/>
                    <a:pt x="767" y="431"/>
                  </a:cubicBezTo>
                  <a:moveTo>
                    <a:pt x="823" y="432"/>
                  </a:moveTo>
                  <a:cubicBezTo>
                    <a:pt x="823" y="423"/>
                    <a:pt x="816" y="417"/>
                    <a:pt x="808" y="417"/>
                  </a:cubicBezTo>
                  <a:cubicBezTo>
                    <a:pt x="799" y="417"/>
                    <a:pt x="792" y="423"/>
                    <a:pt x="792" y="432"/>
                  </a:cubicBezTo>
                  <a:cubicBezTo>
                    <a:pt x="792" y="440"/>
                    <a:pt x="799" y="447"/>
                    <a:pt x="808" y="447"/>
                  </a:cubicBezTo>
                  <a:cubicBezTo>
                    <a:pt x="816" y="447"/>
                    <a:pt x="823" y="440"/>
                    <a:pt x="823" y="432"/>
                  </a:cubicBezTo>
                  <a:moveTo>
                    <a:pt x="879" y="432"/>
                  </a:moveTo>
                  <a:cubicBezTo>
                    <a:pt x="879" y="424"/>
                    <a:pt x="872" y="417"/>
                    <a:pt x="864" y="417"/>
                  </a:cubicBezTo>
                  <a:cubicBezTo>
                    <a:pt x="856" y="417"/>
                    <a:pt x="849" y="424"/>
                    <a:pt x="849" y="432"/>
                  </a:cubicBezTo>
                  <a:cubicBezTo>
                    <a:pt x="849" y="441"/>
                    <a:pt x="856" y="448"/>
                    <a:pt x="864" y="448"/>
                  </a:cubicBezTo>
                  <a:cubicBezTo>
                    <a:pt x="872" y="448"/>
                    <a:pt x="879" y="441"/>
                    <a:pt x="879" y="432"/>
                  </a:cubicBezTo>
                  <a:moveTo>
                    <a:pt x="936" y="433"/>
                  </a:moveTo>
                  <a:cubicBezTo>
                    <a:pt x="936" y="424"/>
                    <a:pt x="929" y="418"/>
                    <a:pt x="920" y="418"/>
                  </a:cubicBezTo>
                  <a:cubicBezTo>
                    <a:pt x="912" y="418"/>
                    <a:pt x="905" y="424"/>
                    <a:pt x="905" y="433"/>
                  </a:cubicBezTo>
                  <a:cubicBezTo>
                    <a:pt x="905" y="441"/>
                    <a:pt x="912" y="448"/>
                    <a:pt x="920" y="448"/>
                  </a:cubicBezTo>
                  <a:cubicBezTo>
                    <a:pt x="929" y="448"/>
                    <a:pt x="936" y="441"/>
                    <a:pt x="936" y="433"/>
                  </a:cubicBezTo>
                  <a:moveTo>
                    <a:pt x="992" y="433"/>
                  </a:moveTo>
                  <a:cubicBezTo>
                    <a:pt x="992" y="425"/>
                    <a:pt x="985" y="418"/>
                    <a:pt x="977" y="418"/>
                  </a:cubicBezTo>
                  <a:cubicBezTo>
                    <a:pt x="968" y="418"/>
                    <a:pt x="961" y="425"/>
                    <a:pt x="961" y="433"/>
                  </a:cubicBezTo>
                  <a:cubicBezTo>
                    <a:pt x="961" y="442"/>
                    <a:pt x="968" y="448"/>
                    <a:pt x="977" y="448"/>
                  </a:cubicBezTo>
                  <a:cubicBezTo>
                    <a:pt x="985" y="448"/>
                    <a:pt x="992" y="442"/>
                    <a:pt x="992" y="433"/>
                  </a:cubicBezTo>
                  <a:moveTo>
                    <a:pt x="1048" y="433"/>
                  </a:moveTo>
                  <a:cubicBezTo>
                    <a:pt x="1048" y="425"/>
                    <a:pt x="1041" y="418"/>
                    <a:pt x="1033" y="418"/>
                  </a:cubicBezTo>
                  <a:cubicBezTo>
                    <a:pt x="1024" y="418"/>
                    <a:pt x="1017" y="425"/>
                    <a:pt x="1017" y="433"/>
                  </a:cubicBezTo>
                  <a:cubicBezTo>
                    <a:pt x="1017" y="442"/>
                    <a:pt x="1024" y="449"/>
                    <a:pt x="1033" y="449"/>
                  </a:cubicBezTo>
                  <a:cubicBezTo>
                    <a:pt x="1041" y="449"/>
                    <a:pt x="1048" y="442"/>
                    <a:pt x="1048" y="433"/>
                  </a:cubicBezTo>
                  <a:moveTo>
                    <a:pt x="1104" y="434"/>
                  </a:moveTo>
                  <a:cubicBezTo>
                    <a:pt x="1104" y="425"/>
                    <a:pt x="1098" y="418"/>
                    <a:pt x="1089" y="418"/>
                  </a:cubicBezTo>
                  <a:cubicBezTo>
                    <a:pt x="1081" y="418"/>
                    <a:pt x="1074" y="425"/>
                    <a:pt x="1074" y="434"/>
                  </a:cubicBezTo>
                  <a:cubicBezTo>
                    <a:pt x="1074" y="442"/>
                    <a:pt x="1081" y="449"/>
                    <a:pt x="1089" y="449"/>
                  </a:cubicBezTo>
                  <a:cubicBezTo>
                    <a:pt x="1098" y="449"/>
                    <a:pt x="1104" y="442"/>
                    <a:pt x="1104" y="434"/>
                  </a:cubicBezTo>
                </a:path>
              </a:pathLst>
            </a:custGeom>
            <a:noFill/>
            <a:ln w="6480" cap="flat">
              <a:miter lim="1000000"/>
              <a:solidFill>
                <a:srgbClr val="0000FF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020" name="textbox 2020"/>
          <p:cNvSpPr/>
          <p:nvPr/>
        </p:nvSpPr>
        <p:spPr>
          <a:xfrm>
            <a:off x="76643" y="3170128"/>
            <a:ext cx="934719" cy="2355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287020" algn="l" rtl="0" eaLnBrk="0">
              <a:lnSpc>
                <a:spcPts val="1149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90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iterations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2021" name="textbox 2021"/>
          <p:cNvSpPr/>
          <p:nvPr/>
        </p:nvSpPr>
        <p:spPr>
          <a:xfrm>
            <a:off x="1150544" y="658768"/>
            <a:ext cx="133350" cy="17157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679"/>
              </a:lnSpc>
              <a:tabLst/>
            </a:pPr>
            <a:endParaRPr lang="Arial" altLang="Arial" sz="100" dirty="0"/>
          </a:p>
          <a:p>
            <a:pPr marL="50262" algn="l" rtl="0" eaLnBrk="0">
              <a:lnSpc>
                <a:spcPct val="81000"/>
              </a:lnSpc>
              <a:tabLst/>
            </a:pPr>
            <a:r>
              <a:rPr sz="500" spc="-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500" dirty="0"/>
          </a:p>
          <a:p>
            <a:pPr algn="l" rtl="0" eaLnBrk="0">
              <a:lnSpc>
                <a:spcPct val="135000"/>
              </a:lnSpc>
              <a:tabLst/>
            </a:pPr>
            <a:endParaRPr lang="Arial" altLang="Arial" sz="1000" dirty="0"/>
          </a:p>
          <a:p>
            <a:pPr marL="86982" algn="l" rtl="0" eaLnBrk="0">
              <a:lnSpc>
                <a:spcPct val="81000"/>
              </a:lnSpc>
              <a:spcBef>
                <a:spcPts val="155"/>
              </a:spcBef>
              <a:tabLst/>
            </a:pP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500" dirty="0"/>
          </a:p>
          <a:p>
            <a:pPr marL="17883" algn="l" rtl="0" eaLnBrk="0">
              <a:lnSpc>
                <a:spcPct val="81000"/>
              </a:lnSpc>
              <a:spcBef>
                <a:spcPts val="722"/>
              </a:spcBef>
              <a:tabLst/>
            </a:pPr>
            <a:r>
              <a:rPr sz="500" spc="-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100</a:t>
            </a:r>
            <a:endParaRPr lang="Arial" altLang="Arial" sz="500" dirty="0"/>
          </a:p>
          <a:p>
            <a:pPr marL="50262" algn="l" rtl="0" eaLnBrk="0">
              <a:lnSpc>
                <a:spcPct val="81000"/>
              </a:lnSpc>
              <a:spcBef>
                <a:spcPts val="671"/>
              </a:spcBef>
              <a:tabLst/>
            </a:pPr>
            <a:r>
              <a:rPr sz="500" spc="-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500" dirty="0"/>
          </a:p>
          <a:p>
            <a:pPr marL="86982" algn="l" rtl="0" eaLnBrk="0">
              <a:lnSpc>
                <a:spcPct val="81000"/>
              </a:lnSpc>
              <a:spcBef>
                <a:spcPts val="671"/>
              </a:spcBef>
              <a:tabLst/>
            </a:pP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500" dirty="0"/>
          </a:p>
          <a:p>
            <a:pPr marL="17883" algn="l" rtl="0" eaLnBrk="0">
              <a:lnSpc>
                <a:spcPct val="81000"/>
              </a:lnSpc>
              <a:spcBef>
                <a:spcPts val="1340"/>
              </a:spcBef>
              <a:tabLst/>
            </a:pPr>
            <a:r>
              <a:rPr sz="500" spc="-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100</a:t>
            </a:r>
            <a:endParaRPr lang="Arial" altLang="Arial" sz="500" dirty="0"/>
          </a:p>
          <a:p>
            <a:pPr marL="50262" algn="l" rtl="0" eaLnBrk="0">
              <a:lnSpc>
                <a:spcPct val="81000"/>
              </a:lnSpc>
              <a:spcBef>
                <a:spcPts val="362"/>
              </a:spcBef>
              <a:tabLst/>
            </a:pPr>
            <a:r>
              <a:rPr sz="500" spc="-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500" dirty="0"/>
          </a:p>
          <a:p>
            <a:pPr marL="86982" algn="l" rtl="0" eaLnBrk="0">
              <a:lnSpc>
                <a:spcPct val="81000"/>
              </a:lnSpc>
              <a:spcBef>
                <a:spcPts val="362"/>
              </a:spcBef>
              <a:tabLst/>
            </a:pP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500" dirty="0"/>
          </a:p>
          <a:p>
            <a:pPr marL="12700" algn="l" rtl="0" eaLnBrk="0">
              <a:lnSpc>
                <a:spcPct val="81000"/>
              </a:lnSpc>
              <a:spcBef>
                <a:spcPts val="1291"/>
              </a:spcBef>
              <a:tabLst/>
            </a:pP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200</a:t>
            </a:r>
            <a:endParaRPr lang="Arial" altLang="Arial" sz="500" dirty="0"/>
          </a:p>
          <a:p>
            <a:pPr marL="17883" algn="l" rtl="0" eaLnBrk="0">
              <a:lnSpc>
                <a:spcPct val="81000"/>
              </a:lnSpc>
              <a:spcBef>
                <a:spcPts val="386"/>
              </a:spcBef>
              <a:tabLst/>
            </a:pPr>
            <a:r>
              <a:rPr sz="500" spc="-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100</a:t>
            </a:r>
            <a:endParaRPr lang="Arial" altLang="Arial" sz="500" dirty="0"/>
          </a:p>
          <a:p>
            <a:pPr algn="l" rtl="0" eaLnBrk="0">
              <a:lnSpc>
                <a:spcPct val="107000"/>
              </a:lnSpc>
              <a:tabLst/>
            </a:pPr>
            <a:endParaRPr lang="Arial" altLang="Arial" sz="300" dirty="0"/>
          </a:p>
          <a:p>
            <a:pPr marL="86982" algn="l" rtl="0" eaLnBrk="0">
              <a:lnSpc>
                <a:spcPct val="81000"/>
              </a:lnSpc>
              <a:spcBef>
                <a:spcPts val="1"/>
              </a:spcBef>
              <a:tabLst/>
            </a:pP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500" dirty="0"/>
          </a:p>
        </p:txBody>
      </p:sp>
      <p:graphicFrame>
        <p:nvGraphicFramePr>
          <p:cNvPr id="2022" name="table 2022"/>
          <p:cNvGraphicFramePr>
            <a:graphicFrameLocks noGrp="1"/>
          </p:cNvGraphicFramePr>
          <p:nvPr/>
        </p:nvGraphicFramePr>
        <p:xfrm>
          <a:off x="2334793" y="2051230"/>
          <a:ext cx="1020444" cy="95885"/>
        </p:xfrm>
        <a:graphic>
          <a:graphicData uri="http://schemas.openxmlformats.org/drawingml/2006/table">
            <a:tbl>
              <a:tblPr/>
              <a:tblGrid>
                <a:gridCol w="1020444"/>
              </a:tblGrid>
              <a:tr h="9271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73282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21070" algn="l" rtl="0" eaLnBrk="0">
                        <a:lnSpc>
                          <a:spcPts val="626"/>
                        </a:lnSpc>
                        <a:tabLst>
                          <a:tab pos="104775" algn="l"/>
                        </a:tabLst>
                      </a:pPr>
                      <a:r>
                        <a:rPr sz="4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7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Truncated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policy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iteration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4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23" name="path"/>
          <p:cNvSpPr/>
          <p:nvPr/>
        </p:nvSpPr>
        <p:spPr>
          <a:xfrm>
            <a:off x="2440156" y="2086330"/>
            <a:ext cx="25920" cy="25920"/>
          </a:xfrm>
          <a:custGeom>
            <a:avLst/>
            <a:gdLst/>
            <a:ahLst/>
            <a:cxnLst/>
            <a:rect l="0" t="0" r="0" b="0"/>
            <a:pathLst>
              <a:path w="40" h="40">
                <a:moveTo>
                  <a:pt x="35" y="20"/>
                </a:moveTo>
                <a:cubicBezTo>
                  <a:pt x="35" y="11"/>
                  <a:pt x="28" y="5"/>
                  <a:pt x="20" y="5"/>
                </a:cubicBezTo>
                <a:cubicBezTo>
                  <a:pt x="11" y="5"/>
                  <a:pt x="5" y="11"/>
                  <a:pt x="5" y="20"/>
                </a:cubicBezTo>
                <a:cubicBezTo>
                  <a:pt x="5" y="28"/>
                  <a:pt x="11" y="35"/>
                  <a:pt x="20" y="35"/>
                </a:cubicBezTo>
                <a:cubicBezTo>
                  <a:pt x="28" y="35"/>
                  <a:pt x="35" y="28"/>
                  <a:pt x="35" y="20"/>
                </a:cubicBezTo>
              </a:path>
            </a:pathLst>
          </a:custGeom>
          <a:noFill/>
          <a:ln w="6480" cap="flat">
            <a:miter lim="1000000"/>
            <a:solidFill>
              <a:srgbClr val="0000FF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2024" name="table 2024"/>
          <p:cNvGraphicFramePr>
            <a:graphicFrameLocks noGrp="1"/>
          </p:cNvGraphicFramePr>
          <p:nvPr/>
        </p:nvGraphicFramePr>
        <p:xfrm>
          <a:off x="2399594" y="1604106"/>
          <a:ext cx="955675" cy="95885"/>
        </p:xfrm>
        <a:graphic>
          <a:graphicData uri="http://schemas.openxmlformats.org/drawingml/2006/table">
            <a:tbl>
              <a:tblPr/>
              <a:tblGrid>
                <a:gridCol w="955675"/>
              </a:tblGrid>
              <a:tr h="9271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73283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21071" algn="l" rtl="0" eaLnBrk="0">
                        <a:lnSpc>
                          <a:spcPts val="626"/>
                        </a:lnSpc>
                        <a:tabLst>
                          <a:tab pos="104775" algn="l"/>
                        </a:tabLst>
                      </a:pPr>
                      <a:r>
                        <a:rPr sz="4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r>
                        <a:rPr sz="4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9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</a:t>
                      </a:r>
                      <a:r>
                        <a:rPr sz="4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Truncated</a:t>
                      </a:r>
                      <a:r>
                        <a:rPr sz="4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policy</a:t>
                      </a:r>
                      <a:r>
                        <a:rPr sz="4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iteration</a:t>
                      </a:r>
                      <a:r>
                        <a:rPr sz="4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25" name="path"/>
          <p:cNvSpPr/>
          <p:nvPr/>
        </p:nvSpPr>
        <p:spPr>
          <a:xfrm>
            <a:off x="2504961" y="1639207"/>
            <a:ext cx="25920" cy="25920"/>
          </a:xfrm>
          <a:custGeom>
            <a:avLst/>
            <a:gdLst/>
            <a:ahLst/>
            <a:cxnLst/>
            <a:rect l="0" t="0" r="0" b="0"/>
            <a:pathLst>
              <a:path w="40" h="40">
                <a:moveTo>
                  <a:pt x="35" y="20"/>
                </a:moveTo>
                <a:cubicBezTo>
                  <a:pt x="35" y="11"/>
                  <a:pt x="28" y="5"/>
                  <a:pt x="20" y="5"/>
                </a:cubicBezTo>
                <a:cubicBezTo>
                  <a:pt x="11" y="5"/>
                  <a:pt x="5" y="11"/>
                  <a:pt x="5" y="20"/>
                </a:cubicBezTo>
                <a:cubicBezTo>
                  <a:pt x="5" y="28"/>
                  <a:pt x="11" y="35"/>
                  <a:pt x="20" y="35"/>
                </a:cubicBezTo>
                <a:cubicBezTo>
                  <a:pt x="28" y="35"/>
                  <a:pt x="35" y="28"/>
                  <a:pt x="35" y="20"/>
                </a:cubicBezTo>
              </a:path>
            </a:pathLst>
          </a:custGeom>
          <a:noFill/>
          <a:ln w="6480" cap="flat">
            <a:miter lim="1000000"/>
            <a:solidFill>
              <a:srgbClr val="0000FF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26" name="textbox 2026"/>
          <p:cNvSpPr/>
          <p:nvPr/>
        </p:nvSpPr>
        <p:spPr>
          <a:xfrm>
            <a:off x="1576675" y="1012911"/>
            <a:ext cx="1877060" cy="876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90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500" spc="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10</a:t>
            </a:r>
            <a:r>
              <a:rPr sz="500" spc="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20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30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40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50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60</a:t>
            </a:r>
            <a:endParaRPr lang="Arial" altLang="Arial" sz="500" dirty="0"/>
          </a:p>
        </p:txBody>
      </p:sp>
      <p:sp>
        <p:nvSpPr>
          <p:cNvPr id="2027" name="textbox 2027"/>
          <p:cNvSpPr/>
          <p:nvPr/>
        </p:nvSpPr>
        <p:spPr>
          <a:xfrm>
            <a:off x="1576675" y="1460034"/>
            <a:ext cx="1877060" cy="876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90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500" spc="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10</a:t>
            </a:r>
            <a:r>
              <a:rPr sz="500" spc="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20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30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40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50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60</a:t>
            </a:r>
            <a:endParaRPr lang="Arial" altLang="Arial" sz="500" dirty="0"/>
          </a:p>
        </p:txBody>
      </p:sp>
      <p:sp>
        <p:nvSpPr>
          <p:cNvPr id="2028" name="textbox 2028"/>
          <p:cNvSpPr/>
          <p:nvPr/>
        </p:nvSpPr>
        <p:spPr>
          <a:xfrm>
            <a:off x="1576675" y="1907158"/>
            <a:ext cx="1877060" cy="876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90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500" spc="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10</a:t>
            </a:r>
            <a:r>
              <a:rPr sz="500" spc="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20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30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40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50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60</a:t>
            </a:r>
            <a:endParaRPr lang="Arial" altLang="Arial" sz="500" dirty="0"/>
          </a:p>
        </p:txBody>
      </p:sp>
      <p:sp>
        <p:nvSpPr>
          <p:cNvPr id="2029" name="textbox 2029"/>
          <p:cNvSpPr/>
          <p:nvPr/>
        </p:nvSpPr>
        <p:spPr>
          <a:xfrm>
            <a:off x="2137258" y="2354281"/>
            <a:ext cx="433069" cy="1905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901"/>
              </a:lnSpc>
              <a:tabLst/>
            </a:pPr>
            <a:endParaRPr lang="Arial" altLang="Arial" sz="100" dirty="0"/>
          </a:p>
          <a:p>
            <a:pPr marL="162411" algn="l" rtl="0" eaLnBrk="0">
              <a:lnSpc>
                <a:spcPct val="81000"/>
              </a:lnSpc>
              <a:tabLst/>
            </a:pPr>
            <a:r>
              <a:rPr sz="500" spc="-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500" dirty="0"/>
          </a:p>
          <a:p>
            <a:pPr marL="12700" algn="l" rtl="0" eaLnBrk="0">
              <a:lnSpc>
                <a:spcPts val="765"/>
              </a:lnSpc>
              <a:spcBef>
                <a:spcPts val="45"/>
              </a:spcBef>
              <a:tabLst/>
            </a:pP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500" spc="3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num</a:t>
            </a:r>
            <a:endParaRPr lang="Arial" altLang="Arial" sz="500" dirty="0"/>
          </a:p>
        </p:txBody>
      </p:sp>
      <p:sp>
        <p:nvSpPr>
          <p:cNvPr id="2030" name="textbox 2030"/>
          <p:cNvSpPr/>
          <p:nvPr/>
        </p:nvSpPr>
        <p:spPr>
          <a:xfrm rot="16200000">
            <a:off x="829531" y="2111514"/>
            <a:ext cx="539750" cy="1231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65"/>
              </a:lnSpc>
              <a:tabLst/>
            </a:pP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500" spc="2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500" spc="2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error</a:t>
            </a:r>
            <a:endParaRPr lang="Arial" altLang="Arial" sz="500" dirty="0"/>
          </a:p>
        </p:txBody>
      </p:sp>
      <p:sp>
        <p:nvSpPr>
          <p:cNvPr id="2031" name="path"/>
          <p:cNvSpPr/>
          <p:nvPr/>
        </p:nvSpPr>
        <p:spPr>
          <a:xfrm>
            <a:off x="1294247" y="1579293"/>
            <a:ext cx="77868" cy="244173"/>
          </a:xfrm>
          <a:custGeom>
            <a:avLst/>
            <a:gdLst/>
            <a:ahLst/>
            <a:cxnLst/>
            <a:rect l="0" t="0" r="0" b="0"/>
            <a:pathLst>
              <a:path w="122" h="384">
                <a:moveTo>
                  <a:pt x="5" y="351"/>
                </a:moveTo>
                <a:lnTo>
                  <a:pt x="61" y="0"/>
                </a:lnTo>
                <a:lnTo>
                  <a:pt x="117" y="383"/>
                </a:lnTo>
              </a:path>
            </a:pathLst>
          </a:custGeom>
          <a:noFill/>
          <a:ln w="6480" cap="flat">
            <a:round/>
            <a:solidFill>
              <a:srgbClr val="0000FF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36" name="group 36"/>
          <p:cNvGrpSpPr/>
          <p:nvPr/>
        </p:nvGrpSpPr>
        <p:grpSpPr>
          <a:xfrm rot="21600000">
            <a:off x="1284486" y="1789549"/>
            <a:ext cx="383238" cy="96800"/>
            <a:chOff x="0" y="0"/>
            <a:chExt cx="383238" cy="96800"/>
          </a:xfrm>
        </p:grpSpPr>
        <p:sp>
          <p:nvSpPr>
            <p:cNvPr id="2032" name="path"/>
            <p:cNvSpPr/>
            <p:nvPr/>
          </p:nvSpPr>
          <p:spPr>
            <a:xfrm>
              <a:off x="83943" y="30241"/>
              <a:ext cx="250624" cy="56743"/>
            </a:xfrm>
            <a:custGeom>
              <a:avLst/>
              <a:gdLst/>
              <a:ahLst/>
              <a:cxnLst/>
              <a:rect l="0" t="0" r="0" b="0"/>
              <a:pathLst>
                <a:path w="394" h="89">
                  <a:moveTo>
                    <a:pt x="0" y="5"/>
                  </a:moveTo>
                  <a:lnTo>
                    <a:pt x="57" y="13"/>
                  </a:lnTo>
                  <a:lnTo>
                    <a:pt x="113" y="19"/>
                  </a:lnTo>
                  <a:lnTo>
                    <a:pt x="169" y="24"/>
                  </a:lnTo>
                  <a:lnTo>
                    <a:pt x="225" y="29"/>
                  </a:lnTo>
                  <a:lnTo>
                    <a:pt x="282" y="79"/>
                  </a:lnTo>
                  <a:lnTo>
                    <a:pt x="338" y="83"/>
                  </a:lnTo>
                  <a:lnTo>
                    <a:pt x="394" y="84"/>
                  </a:lnTo>
                </a:path>
              </a:pathLst>
            </a:custGeom>
            <a:noFill/>
            <a:ln w="6480" cap="flat">
              <a:round/>
              <a:solidFill>
                <a:srgbClr val="0000FF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33" name="path"/>
            <p:cNvSpPr/>
            <p:nvPr/>
          </p:nvSpPr>
          <p:spPr>
            <a:xfrm>
              <a:off x="0" y="0"/>
              <a:ext cx="383238" cy="96800"/>
            </a:xfrm>
            <a:custGeom>
              <a:avLst/>
              <a:gdLst/>
              <a:ahLst/>
              <a:cxnLst/>
              <a:rect l="0" t="0" r="0" b="0"/>
              <a:pathLst>
                <a:path w="603" h="152">
                  <a:moveTo>
                    <a:pt x="35" y="20"/>
                  </a:moveTo>
                  <a:cubicBezTo>
                    <a:pt x="35" y="11"/>
                    <a:pt x="28" y="5"/>
                    <a:pt x="20" y="5"/>
                  </a:cubicBezTo>
                  <a:cubicBezTo>
                    <a:pt x="11" y="5"/>
                    <a:pt x="5" y="11"/>
                    <a:pt x="5" y="20"/>
                  </a:cubicBezTo>
                  <a:cubicBezTo>
                    <a:pt x="5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20"/>
                  </a:cubicBezTo>
                  <a:moveTo>
                    <a:pt x="148" y="52"/>
                  </a:moveTo>
                  <a:cubicBezTo>
                    <a:pt x="148" y="44"/>
                    <a:pt x="141" y="37"/>
                    <a:pt x="132" y="37"/>
                  </a:cubicBezTo>
                  <a:cubicBezTo>
                    <a:pt x="124" y="37"/>
                    <a:pt x="117" y="44"/>
                    <a:pt x="117" y="52"/>
                  </a:cubicBezTo>
                  <a:cubicBezTo>
                    <a:pt x="117" y="61"/>
                    <a:pt x="124" y="67"/>
                    <a:pt x="132" y="67"/>
                  </a:cubicBezTo>
                  <a:cubicBezTo>
                    <a:pt x="141" y="67"/>
                    <a:pt x="148" y="61"/>
                    <a:pt x="148" y="52"/>
                  </a:cubicBezTo>
                  <a:moveTo>
                    <a:pt x="204" y="61"/>
                  </a:moveTo>
                  <a:cubicBezTo>
                    <a:pt x="204" y="52"/>
                    <a:pt x="197" y="45"/>
                    <a:pt x="189" y="45"/>
                  </a:cubicBezTo>
                  <a:cubicBezTo>
                    <a:pt x="180" y="45"/>
                    <a:pt x="173" y="52"/>
                    <a:pt x="173" y="61"/>
                  </a:cubicBezTo>
                  <a:cubicBezTo>
                    <a:pt x="173" y="69"/>
                    <a:pt x="180" y="76"/>
                    <a:pt x="189" y="76"/>
                  </a:cubicBezTo>
                  <a:cubicBezTo>
                    <a:pt x="197" y="76"/>
                    <a:pt x="204" y="69"/>
                    <a:pt x="204" y="61"/>
                  </a:cubicBezTo>
                  <a:moveTo>
                    <a:pt x="260" y="67"/>
                  </a:moveTo>
                  <a:cubicBezTo>
                    <a:pt x="260" y="58"/>
                    <a:pt x="253" y="52"/>
                    <a:pt x="245" y="52"/>
                  </a:cubicBezTo>
                  <a:cubicBezTo>
                    <a:pt x="237" y="52"/>
                    <a:pt x="230" y="58"/>
                    <a:pt x="230" y="67"/>
                  </a:cubicBezTo>
                  <a:cubicBezTo>
                    <a:pt x="230" y="75"/>
                    <a:pt x="237" y="82"/>
                    <a:pt x="245" y="82"/>
                  </a:cubicBezTo>
                  <a:cubicBezTo>
                    <a:pt x="253" y="82"/>
                    <a:pt x="260" y="75"/>
                    <a:pt x="260" y="67"/>
                  </a:cubicBezTo>
                  <a:moveTo>
                    <a:pt x="317" y="72"/>
                  </a:moveTo>
                  <a:cubicBezTo>
                    <a:pt x="317" y="64"/>
                    <a:pt x="310" y="57"/>
                    <a:pt x="301" y="57"/>
                  </a:cubicBezTo>
                  <a:cubicBezTo>
                    <a:pt x="293" y="57"/>
                    <a:pt x="286" y="64"/>
                    <a:pt x="286" y="72"/>
                  </a:cubicBezTo>
                  <a:cubicBezTo>
                    <a:pt x="286" y="81"/>
                    <a:pt x="293" y="87"/>
                    <a:pt x="301" y="87"/>
                  </a:cubicBezTo>
                  <a:cubicBezTo>
                    <a:pt x="310" y="87"/>
                    <a:pt x="317" y="81"/>
                    <a:pt x="317" y="72"/>
                  </a:cubicBezTo>
                  <a:moveTo>
                    <a:pt x="373" y="77"/>
                  </a:moveTo>
                  <a:cubicBezTo>
                    <a:pt x="373" y="68"/>
                    <a:pt x="366" y="61"/>
                    <a:pt x="358" y="61"/>
                  </a:cubicBezTo>
                  <a:cubicBezTo>
                    <a:pt x="349" y="61"/>
                    <a:pt x="342" y="68"/>
                    <a:pt x="342" y="77"/>
                  </a:cubicBezTo>
                  <a:cubicBezTo>
                    <a:pt x="342" y="85"/>
                    <a:pt x="349" y="92"/>
                    <a:pt x="358" y="92"/>
                  </a:cubicBezTo>
                  <a:cubicBezTo>
                    <a:pt x="366" y="92"/>
                    <a:pt x="373" y="85"/>
                    <a:pt x="373" y="77"/>
                  </a:cubicBezTo>
                  <a:moveTo>
                    <a:pt x="429" y="127"/>
                  </a:moveTo>
                  <a:cubicBezTo>
                    <a:pt x="429" y="118"/>
                    <a:pt x="422" y="111"/>
                    <a:pt x="414" y="111"/>
                  </a:cubicBezTo>
                  <a:cubicBezTo>
                    <a:pt x="405" y="111"/>
                    <a:pt x="398" y="118"/>
                    <a:pt x="398" y="127"/>
                  </a:cubicBezTo>
                  <a:cubicBezTo>
                    <a:pt x="398" y="135"/>
                    <a:pt x="405" y="142"/>
                    <a:pt x="414" y="142"/>
                  </a:cubicBezTo>
                  <a:cubicBezTo>
                    <a:pt x="422" y="142"/>
                    <a:pt x="429" y="135"/>
                    <a:pt x="429" y="127"/>
                  </a:cubicBezTo>
                  <a:moveTo>
                    <a:pt x="485" y="131"/>
                  </a:moveTo>
                  <a:cubicBezTo>
                    <a:pt x="485" y="123"/>
                    <a:pt x="479" y="116"/>
                    <a:pt x="470" y="116"/>
                  </a:cubicBezTo>
                  <a:cubicBezTo>
                    <a:pt x="462" y="116"/>
                    <a:pt x="455" y="123"/>
                    <a:pt x="455" y="131"/>
                  </a:cubicBezTo>
                  <a:cubicBezTo>
                    <a:pt x="455" y="139"/>
                    <a:pt x="462" y="146"/>
                    <a:pt x="470" y="146"/>
                  </a:cubicBezTo>
                  <a:cubicBezTo>
                    <a:pt x="479" y="146"/>
                    <a:pt x="485" y="139"/>
                    <a:pt x="485" y="131"/>
                  </a:cubicBezTo>
                  <a:moveTo>
                    <a:pt x="542" y="131"/>
                  </a:moveTo>
                  <a:cubicBezTo>
                    <a:pt x="542" y="123"/>
                    <a:pt x="535" y="116"/>
                    <a:pt x="526" y="116"/>
                  </a:cubicBezTo>
                  <a:cubicBezTo>
                    <a:pt x="518" y="116"/>
                    <a:pt x="511" y="123"/>
                    <a:pt x="511" y="131"/>
                  </a:cubicBezTo>
                  <a:cubicBezTo>
                    <a:pt x="511" y="140"/>
                    <a:pt x="518" y="147"/>
                    <a:pt x="526" y="147"/>
                  </a:cubicBezTo>
                  <a:cubicBezTo>
                    <a:pt x="535" y="147"/>
                    <a:pt x="542" y="140"/>
                    <a:pt x="542" y="131"/>
                  </a:cubicBezTo>
                  <a:moveTo>
                    <a:pt x="598" y="132"/>
                  </a:moveTo>
                  <a:cubicBezTo>
                    <a:pt x="598" y="123"/>
                    <a:pt x="591" y="116"/>
                    <a:pt x="583" y="116"/>
                  </a:cubicBezTo>
                  <a:cubicBezTo>
                    <a:pt x="574" y="116"/>
                    <a:pt x="567" y="123"/>
                    <a:pt x="567" y="132"/>
                  </a:cubicBezTo>
                  <a:cubicBezTo>
                    <a:pt x="567" y="140"/>
                    <a:pt x="574" y="147"/>
                    <a:pt x="583" y="147"/>
                  </a:cubicBezTo>
                  <a:cubicBezTo>
                    <a:pt x="591" y="147"/>
                    <a:pt x="598" y="140"/>
                    <a:pt x="598" y="132"/>
                  </a:cubicBezTo>
                </a:path>
              </a:pathLst>
            </a:custGeom>
            <a:noFill/>
            <a:ln w="6480" cap="flat">
              <a:miter lim="1000000"/>
              <a:solidFill>
                <a:srgbClr val="0000FF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034" name="path"/>
          <p:cNvSpPr/>
          <p:nvPr/>
        </p:nvSpPr>
        <p:spPr>
          <a:xfrm>
            <a:off x="1294236" y="2026484"/>
            <a:ext cx="77884" cy="269666"/>
          </a:xfrm>
          <a:custGeom>
            <a:avLst/>
            <a:gdLst/>
            <a:ahLst/>
            <a:cxnLst/>
            <a:rect l="0" t="0" r="0" b="0"/>
            <a:pathLst>
              <a:path w="122" h="424">
                <a:moveTo>
                  <a:pt x="5" y="405"/>
                </a:moveTo>
                <a:lnTo>
                  <a:pt x="61" y="0"/>
                </a:lnTo>
                <a:lnTo>
                  <a:pt x="117" y="424"/>
                </a:lnTo>
              </a:path>
            </a:pathLst>
          </a:custGeom>
          <a:noFill/>
          <a:ln w="6480" cap="flat">
            <a:round/>
            <a:solidFill>
              <a:srgbClr val="0000FF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38" name="group 38"/>
          <p:cNvGrpSpPr/>
          <p:nvPr/>
        </p:nvGrpSpPr>
        <p:grpSpPr>
          <a:xfrm rot="21600000">
            <a:off x="1284486" y="2271186"/>
            <a:ext cx="311774" cy="62465"/>
            <a:chOff x="0" y="0"/>
            <a:chExt cx="311774" cy="62465"/>
          </a:xfrm>
        </p:grpSpPr>
        <p:sp>
          <p:nvSpPr>
            <p:cNvPr id="2035" name="path"/>
            <p:cNvSpPr/>
            <p:nvPr/>
          </p:nvSpPr>
          <p:spPr>
            <a:xfrm>
              <a:off x="84235" y="21302"/>
              <a:ext cx="214714" cy="31439"/>
            </a:xfrm>
            <a:custGeom>
              <a:avLst/>
              <a:gdLst/>
              <a:ahLst/>
              <a:cxnLst/>
              <a:rect l="0" t="0" r="0" b="0"/>
              <a:pathLst>
                <a:path w="338" h="49">
                  <a:moveTo>
                    <a:pt x="0" y="5"/>
                  </a:moveTo>
                  <a:lnTo>
                    <a:pt x="56" y="8"/>
                  </a:lnTo>
                  <a:lnTo>
                    <a:pt x="112" y="11"/>
                  </a:lnTo>
                  <a:lnTo>
                    <a:pt x="169" y="13"/>
                  </a:lnTo>
                  <a:lnTo>
                    <a:pt x="225" y="15"/>
                  </a:lnTo>
                  <a:lnTo>
                    <a:pt x="281" y="42"/>
                  </a:lnTo>
                  <a:lnTo>
                    <a:pt x="337" y="44"/>
                  </a:lnTo>
                </a:path>
              </a:pathLst>
            </a:custGeom>
            <a:noFill/>
            <a:ln w="6480" cap="flat">
              <a:round/>
              <a:solidFill>
                <a:srgbClr val="0000FF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36" name="path"/>
            <p:cNvSpPr/>
            <p:nvPr/>
          </p:nvSpPr>
          <p:spPr>
            <a:xfrm>
              <a:off x="0" y="0"/>
              <a:ext cx="311774" cy="62465"/>
            </a:xfrm>
            <a:custGeom>
              <a:avLst/>
              <a:gdLst/>
              <a:ahLst/>
              <a:cxnLst/>
              <a:rect l="0" t="0" r="0" b="0"/>
              <a:pathLst>
                <a:path w="490" h="98">
                  <a:moveTo>
                    <a:pt x="35" y="20"/>
                  </a:moveTo>
                  <a:cubicBezTo>
                    <a:pt x="35" y="11"/>
                    <a:pt x="28" y="5"/>
                    <a:pt x="20" y="5"/>
                  </a:cubicBezTo>
                  <a:cubicBezTo>
                    <a:pt x="11" y="5"/>
                    <a:pt x="5" y="11"/>
                    <a:pt x="5" y="20"/>
                  </a:cubicBezTo>
                  <a:cubicBezTo>
                    <a:pt x="5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20"/>
                  </a:cubicBezTo>
                  <a:moveTo>
                    <a:pt x="148" y="38"/>
                  </a:moveTo>
                  <a:cubicBezTo>
                    <a:pt x="148" y="30"/>
                    <a:pt x="141" y="23"/>
                    <a:pt x="132" y="23"/>
                  </a:cubicBezTo>
                  <a:cubicBezTo>
                    <a:pt x="124" y="23"/>
                    <a:pt x="117" y="30"/>
                    <a:pt x="117" y="38"/>
                  </a:cubicBezTo>
                  <a:cubicBezTo>
                    <a:pt x="117" y="47"/>
                    <a:pt x="124" y="53"/>
                    <a:pt x="132" y="53"/>
                  </a:cubicBezTo>
                  <a:cubicBezTo>
                    <a:pt x="141" y="53"/>
                    <a:pt x="148" y="47"/>
                    <a:pt x="148" y="38"/>
                  </a:cubicBezTo>
                  <a:moveTo>
                    <a:pt x="204" y="41"/>
                  </a:moveTo>
                  <a:cubicBezTo>
                    <a:pt x="204" y="33"/>
                    <a:pt x="197" y="26"/>
                    <a:pt x="189" y="26"/>
                  </a:cubicBezTo>
                  <a:cubicBezTo>
                    <a:pt x="180" y="26"/>
                    <a:pt x="173" y="33"/>
                    <a:pt x="173" y="41"/>
                  </a:cubicBezTo>
                  <a:cubicBezTo>
                    <a:pt x="173" y="50"/>
                    <a:pt x="180" y="57"/>
                    <a:pt x="189" y="57"/>
                  </a:cubicBezTo>
                  <a:cubicBezTo>
                    <a:pt x="197" y="57"/>
                    <a:pt x="204" y="50"/>
                    <a:pt x="204" y="41"/>
                  </a:cubicBezTo>
                  <a:moveTo>
                    <a:pt x="260" y="44"/>
                  </a:moveTo>
                  <a:cubicBezTo>
                    <a:pt x="260" y="36"/>
                    <a:pt x="253" y="29"/>
                    <a:pt x="245" y="29"/>
                  </a:cubicBezTo>
                  <a:cubicBezTo>
                    <a:pt x="237" y="29"/>
                    <a:pt x="230" y="36"/>
                    <a:pt x="230" y="44"/>
                  </a:cubicBezTo>
                  <a:cubicBezTo>
                    <a:pt x="230" y="53"/>
                    <a:pt x="237" y="60"/>
                    <a:pt x="245" y="60"/>
                  </a:cubicBezTo>
                  <a:cubicBezTo>
                    <a:pt x="253" y="60"/>
                    <a:pt x="260" y="53"/>
                    <a:pt x="260" y="44"/>
                  </a:cubicBezTo>
                  <a:moveTo>
                    <a:pt x="317" y="47"/>
                  </a:moveTo>
                  <a:cubicBezTo>
                    <a:pt x="317" y="38"/>
                    <a:pt x="310" y="32"/>
                    <a:pt x="301" y="32"/>
                  </a:cubicBezTo>
                  <a:cubicBezTo>
                    <a:pt x="293" y="32"/>
                    <a:pt x="286" y="38"/>
                    <a:pt x="286" y="47"/>
                  </a:cubicBezTo>
                  <a:cubicBezTo>
                    <a:pt x="286" y="55"/>
                    <a:pt x="293" y="62"/>
                    <a:pt x="301" y="62"/>
                  </a:cubicBezTo>
                  <a:cubicBezTo>
                    <a:pt x="310" y="62"/>
                    <a:pt x="317" y="55"/>
                    <a:pt x="317" y="47"/>
                  </a:cubicBezTo>
                  <a:moveTo>
                    <a:pt x="373" y="49"/>
                  </a:moveTo>
                  <a:cubicBezTo>
                    <a:pt x="373" y="41"/>
                    <a:pt x="366" y="34"/>
                    <a:pt x="358" y="34"/>
                  </a:cubicBezTo>
                  <a:cubicBezTo>
                    <a:pt x="349" y="34"/>
                    <a:pt x="342" y="41"/>
                    <a:pt x="342" y="49"/>
                  </a:cubicBezTo>
                  <a:cubicBezTo>
                    <a:pt x="342" y="57"/>
                    <a:pt x="349" y="64"/>
                    <a:pt x="358" y="64"/>
                  </a:cubicBezTo>
                  <a:cubicBezTo>
                    <a:pt x="366" y="64"/>
                    <a:pt x="373" y="57"/>
                    <a:pt x="373" y="49"/>
                  </a:cubicBezTo>
                  <a:moveTo>
                    <a:pt x="429" y="75"/>
                  </a:moveTo>
                  <a:cubicBezTo>
                    <a:pt x="429" y="67"/>
                    <a:pt x="422" y="60"/>
                    <a:pt x="414" y="60"/>
                  </a:cubicBezTo>
                  <a:cubicBezTo>
                    <a:pt x="405" y="60"/>
                    <a:pt x="398" y="67"/>
                    <a:pt x="398" y="75"/>
                  </a:cubicBezTo>
                  <a:cubicBezTo>
                    <a:pt x="398" y="84"/>
                    <a:pt x="405" y="90"/>
                    <a:pt x="414" y="90"/>
                  </a:cubicBezTo>
                  <a:cubicBezTo>
                    <a:pt x="422" y="90"/>
                    <a:pt x="429" y="84"/>
                    <a:pt x="429" y="75"/>
                  </a:cubicBezTo>
                  <a:moveTo>
                    <a:pt x="485" y="77"/>
                  </a:moveTo>
                  <a:cubicBezTo>
                    <a:pt x="485" y="69"/>
                    <a:pt x="479" y="62"/>
                    <a:pt x="470" y="62"/>
                  </a:cubicBezTo>
                  <a:cubicBezTo>
                    <a:pt x="462" y="62"/>
                    <a:pt x="455" y="69"/>
                    <a:pt x="455" y="77"/>
                  </a:cubicBezTo>
                  <a:cubicBezTo>
                    <a:pt x="455" y="86"/>
                    <a:pt x="462" y="93"/>
                    <a:pt x="470" y="93"/>
                  </a:cubicBezTo>
                  <a:cubicBezTo>
                    <a:pt x="479" y="93"/>
                    <a:pt x="485" y="86"/>
                    <a:pt x="485" y="77"/>
                  </a:cubicBezTo>
                </a:path>
              </a:pathLst>
            </a:custGeom>
            <a:noFill/>
            <a:ln w="6480" cap="flat">
              <a:miter lim="1000000"/>
              <a:solidFill>
                <a:srgbClr val="0000FF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037" name="textbox 2037"/>
          <p:cNvSpPr/>
          <p:nvPr/>
        </p:nvSpPr>
        <p:spPr>
          <a:xfrm>
            <a:off x="4321964" y="3316074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38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  <p:sp>
        <p:nvSpPr>
          <p:cNvPr id="2038" name="path"/>
          <p:cNvSpPr/>
          <p:nvPr/>
        </p:nvSpPr>
        <p:spPr>
          <a:xfrm>
            <a:off x="2689365" y="1403743"/>
            <a:ext cx="360558" cy="24321"/>
          </a:xfrm>
          <a:custGeom>
            <a:avLst/>
            <a:gdLst/>
            <a:ahLst/>
            <a:cxnLst/>
            <a:rect l="0" t="0" r="0" b="0"/>
            <a:pathLst>
              <a:path w="567" h="38">
                <a:moveTo>
                  <a:pt x="2" y="35"/>
                </a:moveTo>
                <a:lnTo>
                  <a:pt x="2" y="2"/>
                </a:lnTo>
                <a:moveTo>
                  <a:pt x="565" y="35"/>
                </a:moveTo>
                <a:lnTo>
                  <a:pt x="565" y="2"/>
                </a:lnTo>
              </a:path>
            </a:pathLst>
          </a:custGeom>
          <a:noFill/>
          <a:ln w="3240" cap="sq">
            <a:round/>
            <a:solidFill>
              <a:srgbClr val="262626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39" name="textbox 2039"/>
          <p:cNvSpPr/>
          <p:nvPr/>
        </p:nvSpPr>
        <p:spPr>
          <a:xfrm>
            <a:off x="2642407" y="2354281"/>
            <a:ext cx="97155" cy="876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68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40</a:t>
            </a:r>
            <a:endParaRPr lang="Arial" altLang="Arial" sz="500" dirty="0"/>
          </a:p>
        </p:txBody>
      </p:sp>
      <p:sp>
        <p:nvSpPr>
          <p:cNvPr id="2040" name="textbox 2040"/>
          <p:cNvSpPr/>
          <p:nvPr/>
        </p:nvSpPr>
        <p:spPr>
          <a:xfrm>
            <a:off x="1928809" y="2354281"/>
            <a:ext cx="95885" cy="876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68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500" spc="-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500" dirty="0"/>
          </a:p>
        </p:txBody>
      </p:sp>
      <p:sp>
        <p:nvSpPr>
          <p:cNvPr id="2041" name="textbox 2041"/>
          <p:cNvSpPr/>
          <p:nvPr/>
        </p:nvSpPr>
        <p:spPr>
          <a:xfrm>
            <a:off x="3358663" y="2354281"/>
            <a:ext cx="95250" cy="876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68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500" spc="-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500" dirty="0"/>
          </a:p>
        </p:txBody>
      </p:sp>
      <p:sp>
        <p:nvSpPr>
          <p:cNvPr id="2042" name="textbox 2042"/>
          <p:cNvSpPr/>
          <p:nvPr/>
        </p:nvSpPr>
        <p:spPr>
          <a:xfrm>
            <a:off x="3001605" y="2354281"/>
            <a:ext cx="95250" cy="876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68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500" spc="-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500" dirty="0"/>
          </a:p>
        </p:txBody>
      </p:sp>
      <p:sp>
        <p:nvSpPr>
          <p:cNvPr id="2043" name="textbox 2043"/>
          <p:cNvSpPr/>
          <p:nvPr/>
        </p:nvSpPr>
        <p:spPr>
          <a:xfrm>
            <a:off x="1576675" y="2354281"/>
            <a:ext cx="90805" cy="876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68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500" spc="-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-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500" dirty="0"/>
          </a:p>
        </p:txBody>
      </p:sp>
      <p:sp>
        <p:nvSpPr>
          <p:cNvPr id="2044" name="rect"/>
          <p:cNvSpPr/>
          <p:nvPr/>
        </p:nvSpPr>
        <p:spPr>
          <a:xfrm>
            <a:off x="2332047" y="1403743"/>
            <a:ext cx="3240" cy="24321"/>
          </a:xfrm>
          <a:prstGeom prst="rect">
            <a:avLst/>
          </a:prstGeom>
          <a:solidFill>
            <a:srgbClr val="2626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20" name="rect"/>
          <p:cNvSpPr/>
          <p:nvPr/>
        </p:nvSpPr>
        <p:spPr>
          <a:xfrm>
            <a:off x="344537" y="2268666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" name="textbox 21"/>
          <p:cNvSpPr/>
          <p:nvPr/>
        </p:nvSpPr>
        <p:spPr>
          <a:xfrm>
            <a:off x="331837" y="2243302"/>
            <a:ext cx="2115185" cy="1695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130"/>
              </a:lnSpc>
              <a:tabLst>
                <a:tab pos="45084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800" spc="160" dirty="0">
                <a:solidFill>
                  <a:srgbClr val="D6D6D6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800" spc="160" dirty="0">
                <a:solidFill>
                  <a:srgbClr val="D6D6D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hlinkClick r:id="rId3" tooltip="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  <a:latin typeface="Arial"/>
                <a:ea typeface="Arial"/>
                <a:cs typeface="Arial"/>
              </a:rPr>
              <a:t>Truncated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110" dirty="0">
                <a:solidFill>
                  <a:srgbClr val="A3A3B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endParaRPr lang="Arial" altLang="Arial" sz="900" dirty="0"/>
          </a:p>
        </p:txBody>
      </p:sp>
      <p:sp>
        <p:nvSpPr>
          <p:cNvPr id="22" name="textbox 22"/>
          <p:cNvSpPr/>
          <p:nvPr/>
        </p:nvSpPr>
        <p:spPr>
          <a:xfrm>
            <a:off x="528146" y="1699380"/>
            <a:ext cx="1351914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25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hlinkClick r:id="rId4" tooltip="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  <a:latin typeface="Arial"/>
                <a:ea typeface="Arial"/>
                <a:cs typeface="Arial"/>
              </a:rPr>
              <a:t>Policy</a:t>
            </a:r>
            <a:r>
              <a:rPr sz="900" spc="320" dirty="0">
                <a:solidFill>
                  <a:srgbClr val="A3A3B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310" dirty="0">
                <a:solidFill>
                  <a:srgbClr val="A3A3B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endParaRPr lang="Arial" altLang="Arial" sz="900" dirty="0"/>
          </a:p>
        </p:txBody>
      </p:sp>
      <p:sp>
        <p:nvSpPr>
          <p:cNvPr id="23" name="textbox 23"/>
          <p:cNvSpPr/>
          <p:nvPr/>
        </p:nvSpPr>
        <p:spPr>
          <a:xfrm>
            <a:off x="517771" y="1145203"/>
            <a:ext cx="1339850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25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900" spc="0" dirty="0">
                <a:solidFill>
                  <a:srgbClr val="000080">
                    <a:alpha val="100000"/>
                  </a:srgbClr>
                </a:solidFill>
                <a:hlinkClick r:id="rId5" tooltip="" action="ppaction://hlinksldjump">
                  <a:extLst>
                    <a:ext uri="{DAF060AB-1E55-43B9-8AAB-6FB025537F2F}">
                      <wpsdc:hlinkClr xmlns:wpsdc="http://www.wps.cn/officeDocument/2017/drawingmlCustomData" val="000080"/>
                      <wpsdc:folHlinkClr xmlns:wpsdc="http://www.wps.cn/officeDocument/2017/drawingmlCustomData" val="000080"/>
                      <wpsdc:hlinkUnderline xmlns:wpsdc="http://www.wps.cn/officeDocument/2017/drawingmlCustomData" val="0"/>
                    </a:ext>
                  </a:extLst>
                </a:hlinkClick>
                <a:latin typeface="Arial"/>
                <a:ea typeface="Arial"/>
                <a:cs typeface="Arial"/>
              </a:rPr>
              <a:t>Value</a:t>
            </a:r>
            <a:r>
              <a:rPr sz="900" spc="330" dirty="0">
                <a:solidFill>
                  <a:srgbClr val="00008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310" dirty="0">
                <a:solidFill>
                  <a:srgbClr val="00008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endParaRPr lang="Arial" altLang="Arial" sz="900" dirty="0"/>
          </a:p>
        </p:txBody>
      </p:sp>
      <p:sp>
        <p:nvSpPr>
          <p:cNvPr id="24" name="rect"/>
          <p:cNvSpPr/>
          <p:nvPr/>
        </p:nvSpPr>
        <p:spPr>
          <a:xfrm>
            <a:off x="344537" y="1160311"/>
            <a:ext cx="113868" cy="113868"/>
          </a:xfrm>
          <a:prstGeom prst="rect">
            <a:avLst/>
          </a:prstGeom>
          <a:solidFill>
            <a:srgbClr val="00008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5" name="rect"/>
          <p:cNvSpPr/>
          <p:nvPr/>
        </p:nvSpPr>
        <p:spPr>
          <a:xfrm>
            <a:off x="344537" y="1714488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" name="textbox 26"/>
          <p:cNvSpPr/>
          <p:nvPr/>
        </p:nvSpPr>
        <p:spPr>
          <a:xfrm>
            <a:off x="331837" y="1164257"/>
            <a:ext cx="139700" cy="6813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49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2000"/>
              </a:lnSpc>
              <a:tabLst>
                <a:tab pos="50165" algn="l"/>
              </a:tabLst>
            </a:pPr>
            <a:r>
              <a:rPr sz="7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7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7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endParaRPr lang="Arial" altLang="Arial" sz="700" dirty="0"/>
          </a:p>
          <a:p>
            <a:pPr algn="l" rtl="0" eaLnBrk="0">
              <a:lnSpc>
                <a:spcPct val="13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4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200" dirty="0"/>
          </a:p>
          <a:p>
            <a:pPr marL="12700" algn="l" rtl="0" eaLnBrk="0">
              <a:lnSpc>
                <a:spcPct val="83000"/>
              </a:lnSpc>
              <a:spcBef>
                <a:spcPts val="1"/>
              </a:spcBef>
              <a:tabLst>
                <a:tab pos="45084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endParaRPr lang="Arial" altLang="Arial" sz="800" dirty="0"/>
          </a:p>
        </p:txBody>
      </p:sp>
      <p:sp>
        <p:nvSpPr>
          <p:cNvPr id="27" name="textbox 27"/>
          <p:cNvSpPr/>
          <p:nvPr/>
        </p:nvSpPr>
        <p:spPr>
          <a:xfrm>
            <a:off x="105139" y="74059"/>
            <a:ext cx="557530" cy="200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88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Outline</a:t>
            </a:r>
            <a:endParaRPr lang="Arial" altLang="Arial" sz="1400" dirty="0"/>
          </a:p>
        </p:txBody>
      </p:sp>
      <p:sp>
        <p:nvSpPr>
          <p:cNvPr id="28" name="textbox 28"/>
          <p:cNvSpPr/>
          <p:nvPr/>
        </p:nvSpPr>
        <p:spPr>
          <a:xfrm>
            <a:off x="76642" y="3316075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29" name="textbox 29"/>
          <p:cNvSpPr/>
          <p:nvPr/>
        </p:nvSpPr>
        <p:spPr>
          <a:xfrm>
            <a:off x="4355567" y="3316075"/>
            <a:ext cx="17970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5" name="picture 20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2046" name="rect"/>
          <p:cNvSpPr/>
          <p:nvPr/>
        </p:nvSpPr>
        <p:spPr>
          <a:xfrm>
            <a:off x="943203" y="519892"/>
            <a:ext cx="2721619" cy="2041214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47" name="textbox 2047"/>
          <p:cNvSpPr/>
          <p:nvPr/>
        </p:nvSpPr>
        <p:spPr>
          <a:xfrm>
            <a:off x="76643" y="2750774"/>
            <a:ext cx="4458334" cy="6546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464"/>
              </a:lnSpc>
              <a:tabLst/>
            </a:pPr>
            <a:endParaRPr lang="Arial" altLang="Arial" sz="100" dirty="0"/>
          </a:p>
          <a:p>
            <a:pPr marL="286640" algn="l" rtl="0" eaLnBrk="0">
              <a:lnSpc>
                <a:spcPct val="120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greater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faster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estimate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converges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However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bene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increasing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drops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quickly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when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large.</a:t>
            </a:r>
            <a:endParaRPr lang="Arial" altLang="Arial" sz="900" dirty="0"/>
          </a:p>
          <a:p>
            <a:pPr marL="286653" algn="l" rtl="0" eaLnBrk="0">
              <a:lnSpc>
                <a:spcPct val="96000"/>
              </a:lnSpc>
              <a:spcBef>
                <a:spcPts val="517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practice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run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few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number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iterations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evaluation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step.</a:t>
            </a:r>
            <a:endParaRPr lang="Arial" altLang="Arial" sz="900" dirty="0"/>
          </a:p>
          <a:p>
            <a:pPr algn="l" rtl="0" eaLnBrk="0">
              <a:lnSpc>
                <a:spcPct val="129000"/>
              </a:lnSpc>
              <a:tabLst/>
            </a:pPr>
            <a:endParaRPr lang="Arial" altLang="Arial" sz="200" dirty="0"/>
          </a:p>
          <a:p>
            <a:pPr marL="12700" algn="l" rtl="0" eaLnBrk="0">
              <a:lnSpc>
                <a:spcPts val="503"/>
              </a:lnSpc>
              <a:spcBef>
                <a:spcPts val="2"/>
              </a:spcBef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r>
              <a:rPr sz="4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         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                                                                                                                                          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39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40</a:t>
            </a:r>
            <a:endParaRPr lang="Arial" altLang="Arial" sz="400" dirty="0"/>
          </a:p>
        </p:txBody>
      </p:sp>
      <p:graphicFrame>
        <p:nvGraphicFramePr>
          <p:cNvPr id="2048" name="table 2048"/>
          <p:cNvGraphicFramePr>
            <a:graphicFrameLocks noGrp="1"/>
          </p:cNvGraphicFramePr>
          <p:nvPr/>
        </p:nvGraphicFramePr>
        <p:xfrm>
          <a:off x="1284486" y="2001663"/>
          <a:ext cx="2122169" cy="319405"/>
        </p:xfrm>
        <a:graphic>
          <a:graphicData uri="http://schemas.openxmlformats.org/drawingml/2006/table">
            <a:tbl>
              <a:tblPr/>
              <a:tblGrid>
                <a:gridCol w="2122169"/>
              </a:tblGrid>
              <a:tr h="31623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49" name="table 2049"/>
          <p:cNvGraphicFramePr>
            <a:graphicFrameLocks noGrp="1"/>
          </p:cNvGraphicFramePr>
          <p:nvPr/>
        </p:nvGraphicFramePr>
        <p:xfrm>
          <a:off x="1284486" y="1554540"/>
          <a:ext cx="2122169" cy="319405"/>
        </p:xfrm>
        <a:graphic>
          <a:graphicData uri="http://schemas.openxmlformats.org/drawingml/2006/table">
            <a:tbl>
              <a:tblPr/>
              <a:tblGrid>
                <a:gridCol w="2122169"/>
              </a:tblGrid>
              <a:tr h="31623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50" name="path"/>
          <p:cNvSpPr/>
          <p:nvPr/>
        </p:nvSpPr>
        <p:spPr>
          <a:xfrm>
            <a:off x="1294381" y="672202"/>
            <a:ext cx="77637" cy="124119"/>
          </a:xfrm>
          <a:custGeom>
            <a:avLst/>
            <a:gdLst/>
            <a:ahLst/>
            <a:cxnLst/>
            <a:rect l="0" t="0" r="0" b="0"/>
            <a:pathLst>
              <a:path w="122" h="195">
                <a:moveTo>
                  <a:pt x="4" y="165"/>
                </a:moveTo>
                <a:lnTo>
                  <a:pt x="61" y="1"/>
                </a:lnTo>
                <a:lnTo>
                  <a:pt x="117" y="194"/>
                </a:lnTo>
              </a:path>
            </a:pathLst>
          </a:custGeom>
          <a:noFill/>
          <a:ln w="6480" cap="flat">
            <a:round/>
            <a:solidFill>
              <a:srgbClr val="0000FF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40" name="group 40"/>
          <p:cNvGrpSpPr/>
          <p:nvPr/>
        </p:nvGrpSpPr>
        <p:grpSpPr>
          <a:xfrm rot="21600000">
            <a:off x="1284486" y="660293"/>
            <a:ext cx="2122755" cy="319151"/>
            <a:chOff x="0" y="0"/>
            <a:chExt cx="2122755" cy="319151"/>
          </a:xfrm>
        </p:grpSpPr>
        <p:grpSp>
          <p:nvGrpSpPr>
            <p:cNvPr id="42" name="group 42"/>
            <p:cNvGrpSpPr/>
            <p:nvPr/>
          </p:nvGrpSpPr>
          <p:grpSpPr>
            <a:xfrm rot="21600000">
              <a:off x="0" y="0"/>
              <a:ext cx="2122755" cy="319151"/>
              <a:chOff x="0" y="0"/>
              <a:chExt cx="2122755" cy="319151"/>
            </a:xfrm>
          </p:grpSpPr>
          <p:sp>
            <p:nvSpPr>
              <p:cNvPr id="2051" name="path"/>
              <p:cNvSpPr/>
              <p:nvPr/>
            </p:nvSpPr>
            <p:spPr>
              <a:xfrm>
                <a:off x="11340" y="11340"/>
                <a:ext cx="2111415" cy="297002"/>
              </a:xfrm>
              <a:custGeom>
                <a:avLst/>
                <a:gdLst/>
                <a:ahLst/>
                <a:cxnLst/>
                <a:rect l="0" t="0" r="0" b="0"/>
                <a:pathLst>
                  <a:path w="3325" h="467">
                    <a:moveTo>
                      <a:pt x="2" y="465"/>
                    </a:moveTo>
                    <a:lnTo>
                      <a:pt x="3322" y="465"/>
                    </a:lnTo>
                    <a:moveTo>
                      <a:pt x="2" y="2"/>
                    </a:moveTo>
                    <a:lnTo>
                      <a:pt x="3322" y="2"/>
                    </a:lnTo>
                    <a:moveTo>
                      <a:pt x="508" y="465"/>
                    </a:moveTo>
                    <a:lnTo>
                      <a:pt x="508" y="431"/>
                    </a:lnTo>
                    <a:moveTo>
                      <a:pt x="1071" y="465"/>
                    </a:moveTo>
                    <a:lnTo>
                      <a:pt x="1071" y="431"/>
                    </a:lnTo>
                    <a:moveTo>
                      <a:pt x="1634" y="465"/>
                    </a:moveTo>
                    <a:lnTo>
                      <a:pt x="1634" y="431"/>
                    </a:lnTo>
                    <a:moveTo>
                      <a:pt x="2197" y="465"/>
                    </a:moveTo>
                    <a:lnTo>
                      <a:pt x="2197" y="431"/>
                    </a:lnTo>
                    <a:moveTo>
                      <a:pt x="2759" y="465"/>
                    </a:moveTo>
                    <a:lnTo>
                      <a:pt x="2759" y="431"/>
                    </a:lnTo>
                    <a:moveTo>
                      <a:pt x="3322" y="465"/>
                    </a:moveTo>
                    <a:lnTo>
                      <a:pt x="3322" y="431"/>
                    </a:lnTo>
                    <a:moveTo>
                      <a:pt x="508" y="2"/>
                    </a:moveTo>
                    <a:lnTo>
                      <a:pt x="508" y="35"/>
                    </a:lnTo>
                    <a:moveTo>
                      <a:pt x="1071" y="2"/>
                    </a:moveTo>
                    <a:lnTo>
                      <a:pt x="1071" y="35"/>
                    </a:lnTo>
                    <a:moveTo>
                      <a:pt x="1634" y="2"/>
                    </a:moveTo>
                    <a:lnTo>
                      <a:pt x="1634" y="35"/>
                    </a:lnTo>
                    <a:moveTo>
                      <a:pt x="2197" y="2"/>
                    </a:moveTo>
                    <a:lnTo>
                      <a:pt x="2197" y="35"/>
                    </a:lnTo>
                    <a:moveTo>
                      <a:pt x="2759" y="2"/>
                    </a:moveTo>
                    <a:lnTo>
                      <a:pt x="2759" y="35"/>
                    </a:lnTo>
                    <a:moveTo>
                      <a:pt x="3322" y="2"/>
                    </a:moveTo>
                    <a:lnTo>
                      <a:pt x="3322" y="35"/>
                    </a:lnTo>
                    <a:moveTo>
                      <a:pt x="2" y="465"/>
                    </a:moveTo>
                    <a:lnTo>
                      <a:pt x="2" y="2"/>
                    </a:lnTo>
                    <a:moveTo>
                      <a:pt x="3322" y="465"/>
                    </a:moveTo>
                    <a:lnTo>
                      <a:pt x="3322" y="2"/>
                    </a:lnTo>
                    <a:moveTo>
                      <a:pt x="2" y="465"/>
                    </a:moveTo>
                    <a:lnTo>
                      <a:pt x="35" y="465"/>
                    </a:lnTo>
                    <a:moveTo>
                      <a:pt x="2" y="12"/>
                    </a:moveTo>
                    <a:lnTo>
                      <a:pt x="35" y="12"/>
                    </a:lnTo>
                    <a:moveTo>
                      <a:pt x="3322" y="465"/>
                    </a:moveTo>
                    <a:lnTo>
                      <a:pt x="3289" y="465"/>
                    </a:lnTo>
                    <a:moveTo>
                      <a:pt x="3322" y="12"/>
                    </a:moveTo>
                    <a:lnTo>
                      <a:pt x="3289" y="12"/>
                    </a:lnTo>
                  </a:path>
                </a:pathLst>
              </a:custGeom>
              <a:noFill/>
              <a:ln w="3240" cap="sq">
                <a:round/>
                <a:solidFill>
                  <a:srgbClr val="262626">
                    <a:alpha val="100000"/>
                  </a:srgbClr>
                </a:solidFill>
                <a:prstDash val="solid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2" name="path"/>
              <p:cNvSpPr/>
              <p:nvPr/>
            </p:nvSpPr>
            <p:spPr>
              <a:xfrm>
                <a:off x="83226" y="132107"/>
                <a:ext cx="1966451" cy="177324"/>
              </a:xfrm>
              <a:custGeom>
                <a:avLst/>
                <a:gdLst/>
                <a:ahLst/>
                <a:cxnLst/>
                <a:rect l="0" t="0" r="0" b="0"/>
                <a:pathLst>
                  <a:path w="3096" h="279">
                    <a:moveTo>
                      <a:pt x="1" y="4"/>
                    </a:moveTo>
                    <a:lnTo>
                      <a:pt x="58" y="27"/>
                    </a:lnTo>
                    <a:lnTo>
                      <a:pt x="114" y="44"/>
                    </a:lnTo>
                    <a:lnTo>
                      <a:pt x="170" y="61"/>
                    </a:lnTo>
                    <a:lnTo>
                      <a:pt x="226" y="76"/>
                    </a:lnTo>
                    <a:lnTo>
                      <a:pt x="283" y="94"/>
                    </a:lnTo>
                    <a:lnTo>
                      <a:pt x="339" y="112"/>
                    </a:lnTo>
                    <a:lnTo>
                      <a:pt x="395" y="129"/>
                    </a:lnTo>
                    <a:lnTo>
                      <a:pt x="452" y="142"/>
                    </a:lnTo>
                    <a:lnTo>
                      <a:pt x="508" y="157"/>
                    </a:lnTo>
                    <a:lnTo>
                      <a:pt x="564" y="177"/>
                    </a:lnTo>
                    <a:lnTo>
                      <a:pt x="620" y="187"/>
                    </a:lnTo>
                    <a:lnTo>
                      <a:pt x="677" y="196"/>
                    </a:lnTo>
                    <a:lnTo>
                      <a:pt x="733" y="204"/>
                    </a:lnTo>
                    <a:lnTo>
                      <a:pt x="789" y="211"/>
                    </a:lnTo>
                    <a:lnTo>
                      <a:pt x="845" y="217"/>
                    </a:lnTo>
                    <a:lnTo>
                      <a:pt x="902" y="223"/>
                    </a:lnTo>
                    <a:lnTo>
                      <a:pt x="958" y="228"/>
                    </a:lnTo>
                    <a:lnTo>
                      <a:pt x="1014" y="233"/>
                    </a:lnTo>
                    <a:lnTo>
                      <a:pt x="1071" y="237"/>
                    </a:lnTo>
                    <a:lnTo>
                      <a:pt x="1127" y="241"/>
                    </a:lnTo>
                    <a:lnTo>
                      <a:pt x="1183" y="244"/>
                    </a:lnTo>
                    <a:lnTo>
                      <a:pt x="1239" y="247"/>
                    </a:lnTo>
                    <a:lnTo>
                      <a:pt x="1296" y="250"/>
                    </a:lnTo>
                    <a:lnTo>
                      <a:pt x="1352" y="252"/>
                    </a:lnTo>
                    <a:lnTo>
                      <a:pt x="1408" y="254"/>
                    </a:lnTo>
                    <a:lnTo>
                      <a:pt x="1464" y="256"/>
                    </a:lnTo>
                    <a:lnTo>
                      <a:pt x="1521" y="258"/>
                    </a:lnTo>
                    <a:lnTo>
                      <a:pt x="1577" y="260"/>
                    </a:lnTo>
                    <a:lnTo>
                      <a:pt x="1633" y="261"/>
                    </a:lnTo>
                    <a:lnTo>
                      <a:pt x="1690" y="263"/>
                    </a:lnTo>
                    <a:lnTo>
                      <a:pt x="1746" y="264"/>
                    </a:lnTo>
                    <a:lnTo>
                      <a:pt x="1802" y="265"/>
                    </a:lnTo>
                    <a:lnTo>
                      <a:pt x="1858" y="266"/>
                    </a:lnTo>
                    <a:lnTo>
                      <a:pt x="1915" y="267"/>
                    </a:lnTo>
                    <a:lnTo>
                      <a:pt x="1971" y="268"/>
                    </a:lnTo>
                    <a:lnTo>
                      <a:pt x="2027" y="268"/>
                    </a:lnTo>
                    <a:lnTo>
                      <a:pt x="2083" y="269"/>
                    </a:lnTo>
                    <a:lnTo>
                      <a:pt x="2140" y="269"/>
                    </a:lnTo>
                    <a:lnTo>
                      <a:pt x="2196" y="270"/>
                    </a:lnTo>
                    <a:lnTo>
                      <a:pt x="2252" y="270"/>
                    </a:lnTo>
                    <a:lnTo>
                      <a:pt x="2308" y="271"/>
                    </a:lnTo>
                    <a:lnTo>
                      <a:pt x="2365" y="271"/>
                    </a:lnTo>
                    <a:lnTo>
                      <a:pt x="2421" y="271"/>
                    </a:lnTo>
                    <a:lnTo>
                      <a:pt x="2477" y="272"/>
                    </a:lnTo>
                    <a:lnTo>
                      <a:pt x="2534" y="272"/>
                    </a:lnTo>
                    <a:lnTo>
                      <a:pt x="2590" y="272"/>
                    </a:lnTo>
                    <a:lnTo>
                      <a:pt x="2646" y="273"/>
                    </a:lnTo>
                    <a:lnTo>
                      <a:pt x="2702" y="273"/>
                    </a:lnTo>
                    <a:lnTo>
                      <a:pt x="2759" y="273"/>
                    </a:lnTo>
                    <a:lnTo>
                      <a:pt x="2815" y="273"/>
                    </a:lnTo>
                    <a:lnTo>
                      <a:pt x="2871" y="273"/>
                    </a:lnTo>
                    <a:lnTo>
                      <a:pt x="2927" y="273"/>
                    </a:lnTo>
                    <a:lnTo>
                      <a:pt x="2984" y="273"/>
                    </a:lnTo>
                    <a:lnTo>
                      <a:pt x="3040" y="274"/>
                    </a:lnTo>
                    <a:lnTo>
                      <a:pt x="3096" y="274"/>
                    </a:lnTo>
                  </a:path>
                </a:pathLst>
              </a:custGeom>
              <a:noFill/>
              <a:ln w="6480" cap="flat">
                <a:round/>
                <a:solidFill>
                  <a:srgbClr val="0000FF">
                    <a:alpha val="100000"/>
                  </a:srgbClr>
                </a:solidFill>
                <a:prstDash val="solid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3" name="path"/>
              <p:cNvSpPr/>
              <p:nvPr/>
            </p:nvSpPr>
            <p:spPr>
              <a:xfrm>
                <a:off x="0" y="0"/>
                <a:ext cx="2062632" cy="319151"/>
              </a:xfrm>
              <a:custGeom>
                <a:avLst/>
                <a:gdLst/>
                <a:ahLst/>
                <a:cxnLst/>
                <a:rect l="0" t="0" r="0" b="0"/>
                <a:pathLst>
                  <a:path w="3248" h="502">
                    <a:moveTo>
                      <a:pt x="35" y="184"/>
                    </a:moveTo>
                    <a:cubicBezTo>
                      <a:pt x="35" y="176"/>
                      <a:pt x="28" y="169"/>
                      <a:pt x="20" y="169"/>
                    </a:cubicBezTo>
                    <a:cubicBezTo>
                      <a:pt x="11" y="169"/>
                      <a:pt x="5" y="176"/>
                      <a:pt x="5" y="184"/>
                    </a:cubicBezTo>
                    <a:cubicBezTo>
                      <a:pt x="5" y="192"/>
                      <a:pt x="11" y="199"/>
                      <a:pt x="20" y="199"/>
                    </a:cubicBezTo>
                    <a:cubicBezTo>
                      <a:pt x="28" y="199"/>
                      <a:pt x="35" y="192"/>
                      <a:pt x="35" y="184"/>
                    </a:cubicBezTo>
                    <a:moveTo>
                      <a:pt x="91" y="20"/>
                    </a:moveTo>
                    <a:cubicBezTo>
                      <a:pt x="91" y="11"/>
                      <a:pt x="85" y="5"/>
                      <a:pt x="76" y="5"/>
                    </a:cubicBezTo>
                    <a:cubicBezTo>
                      <a:pt x="68" y="5"/>
                      <a:pt x="61" y="11"/>
                      <a:pt x="61" y="20"/>
                    </a:cubicBezTo>
                    <a:cubicBezTo>
                      <a:pt x="61" y="28"/>
                      <a:pt x="68" y="35"/>
                      <a:pt x="76" y="35"/>
                    </a:cubicBezTo>
                    <a:cubicBezTo>
                      <a:pt x="85" y="35"/>
                      <a:pt x="91" y="28"/>
                      <a:pt x="91" y="20"/>
                    </a:cubicBezTo>
                    <a:moveTo>
                      <a:pt x="148" y="212"/>
                    </a:moveTo>
                    <a:cubicBezTo>
                      <a:pt x="148" y="204"/>
                      <a:pt x="141" y="197"/>
                      <a:pt x="132" y="197"/>
                    </a:cubicBezTo>
                    <a:cubicBezTo>
                      <a:pt x="124" y="197"/>
                      <a:pt x="117" y="204"/>
                      <a:pt x="117" y="212"/>
                    </a:cubicBezTo>
                    <a:cubicBezTo>
                      <a:pt x="117" y="221"/>
                      <a:pt x="124" y="228"/>
                      <a:pt x="132" y="228"/>
                    </a:cubicBezTo>
                    <a:cubicBezTo>
                      <a:pt x="141" y="228"/>
                      <a:pt x="148" y="221"/>
                      <a:pt x="148" y="212"/>
                    </a:cubicBezTo>
                    <a:moveTo>
                      <a:pt x="204" y="235"/>
                    </a:moveTo>
                    <a:cubicBezTo>
                      <a:pt x="204" y="226"/>
                      <a:pt x="197" y="219"/>
                      <a:pt x="189" y="219"/>
                    </a:cubicBezTo>
                    <a:cubicBezTo>
                      <a:pt x="180" y="219"/>
                      <a:pt x="173" y="226"/>
                      <a:pt x="173" y="235"/>
                    </a:cubicBezTo>
                    <a:cubicBezTo>
                      <a:pt x="173" y="243"/>
                      <a:pt x="180" y="250"/>
                      <a:pt x="189" y="250"/>
                    </a:cubicBezTo>
                    <a:cubicBezTo>
                      <a:pt x="197" y="250"/>
                      <a:pt x="204" y="243"/>
                      <a:pt x="204" y="235"/>
                    </a:cubicBezTo>
                    <a:moveTo>
                      <a:pt x="260" y="252"/>
                    </a:moveTo>
                    <a:cubicBezTo>
                      <a:pt x="260" y="244"/>
                      <a:pt x="253" y="237"/>
                      <a:pt x="245" y="237"/>
                    </a:cubicBezTo>
                    <a:cubicBezTo>
                      <a:pt x="237" y="237"/>
                      <a:pt x="230" y="244"/>
                      <a:pt x="230" y="252"/>
                    </a:cubicBezTo>
                    <a:cubicBezTo>
                      <a:pt x="230" y="261"/>
                      <a:pt x="237" y="268"/>
                      <a:pt x="245" y="268"/>
                    </a:cubicBezTo>
                    <a:cubicBezTo>
                      <a:pt x="253" y="268"/>
                      <a:pt x="260" y="261"/>
                      <a:pt x="260" y="252"/>
                    </a:cubicBezTo>
                    <a:moveTo>
                      <a:pt x="317" y="269"/>
                    </a:moveTo>
                    <a:cubicBezTo>
                      <a:pt x="317" y="260"/>
                      <a:pt x="310" y="254"/>
                      <a:pt x="301" y="254"/>
                    </a:cubicBezTo>
                    <a:cubicBezTo>
                      <a:pt x="293" y="254"/>
                      <a:pt x="286" y="260"/>
                      <a:pt x="286" y="269"/>
                    </a:cubicBezTo>
                    <a:cubicBezTo>
                      <a:pt x="286" y="277"/>
                      <a:pt x="293" y="284"/>
                      <a:pt x="301" y="284"/>
                    </a:cubicBezTo>
                    <a:cubicBezTo>
                      <a:pt x="310" y="284"/>
                      <a:pt x="317" y="277"/>
                      <a:pt x="317" y="269"/>
                    </a:cubicBezTo>
                    <a:moveTo>
                      <a:pt x="373" y="284"/>
                    </a:moveTo>
                    <a:cubicBezTo>
                      <a:pt x="373" y="275"/>
                      <a:pt x="366" y="269"/>
                      <a:pt x="358" y="269"/>
                    </a:cubicBezTo>
                    <a:cubicBezTo>
                      <a:pt x="349" y="269"/>
                      <a:pt x="342" y="275"/>
                      <a:pt x="342" y="284"/>
                    </a:cubicBezTo>
                    <a:cubicBezTo>
                      <a:pt x="342" y="292"/>
                      <a:pt x="349" y="299"/>
                      <a:pt x="358" y="299"/>
                    </a:cubicBezTo>
                    <a:cubicBezTo>
                      <a:pt x="366" y="299"/>
                      <a:pt x="373" y="292"/>
                      <a:pt x="373" y="284"/>
                    </a:cubicBezTo>
                    <a:moveTo>
                      <a:pt x="429" y="303"/>
                    </a:moveTo>
                    <a:cubicBezTo>
                      <a:pt x="429" y="294"/>
                      <a:pt x="422" y="287"/>
                      <a:pt x="414" y="287"/>
                    </a:cubicBezTo>
                    <a:cubicBezTo>
                      <a:pt x="405" y="287"/>
                      <a:pt x="398" y="294"/>
                      <a:pt x="398" y="303"/>
                    </a:cubicBezTo>
                    <a:cubicBezTo>
                      <a:pt x="398" y="311"/>
                      <a:pt x="405" y="318"/>
                      <a:pt x="414" y="318"/>
                    </a:cubicBezTo>
                    <a:cubicBezTo>
                      <a:pt x="422" y="318"/>
                      <a:pt x="429" y="311"/>
                      <a:pt x="429" y="303"/>
                    </a:cubicBezTo>
                    <a:moveTo>
                      <a:pt x="485" y="320"/>
                    </a:moveTo>
                    <a:cubicBezTo>
                      <a:pt x="485" y="312"/>
                      <a:pt x="479" y="305"/>
                      <a:pt x="470" y="305"/>
                    </a:cubicBezTo>
                    <a:cubicBezTo>
                      <a:pt x="462" y="305"/>
                      <a:pt x="455" y="312"/>
                      <a:pt x="455" y="320"/>
                    </a:cubicBezTo>
                    <a:cubicBezTo>
                      <a:pt x="455" y="329"/>
                      <a:pt x="462" y="336"/>
                      <a:pt x="470" y="336"/>
                    </a:cubicBezTo>
                    <a:cubicBezTo>
                      <a:pt x="479" y="336"/>
                      <a:pt x="485" y="329"/>
                      <a:pt x="485" y="320"/>
                    </a:cubicBezTo>
                    <a:moveTo>
                      <a:pt x="542" y="338"/>
                    </a:moveTo>
                    <a:cubicBezTo>
                      <a:pt x="542" y="329"/>
                      <a:pt x="535" y="322"/>
                      <a:pt x="526" y="322"/>
                    </a:cubicBezTo>
                    <a:cubicBezTo>
                      <a:pt x="518" y="322"/>
                      <a:pt x="511" y="329"/>
                      <a:pt x="511" y="338"/>
                    </a:cubicBezTo>
                    <a:cubicBezTo>
                      <a:pt x="511" y="346"/>
                      <a:pt x="518" y="353"/>
                      <a:pt x="526" y="353"/>
                    </a:cubicBezTo>
                    <a:cubicBezTo>
                      <a:pt x="535" y="353"/>
                      <a:pt x="542" y="346"/>
                      <a:pt x="542" y="338"/>
                    </a:cubicBezTo>
                    <a:moveTo>
                      <a:pt x="598" y="350"/>
                    </a:moveTo>
                    <a:cubicBezTo>
                      <a:pt x="598" y="342"/>
                      <a:pt x="591" y="335"/>
                      <a:pt x="583" y="335"/>
                    </a:cubicBezTo>
                    <a:cubicBezTo>
                      <a:pt x="574" y="335"/>
                      <a:pt x="567" y="342"/>
                      <a:pt x="567" y="350"/>
                    </a:cubicBezTo>
                    <a:cubicBezTo>
                      <a:pt x="567" y="359"/>
                      <a:pt x="574" y="366"/>
                      <a:pt x="583" y="366"/>
                    </a:cubicBezTo>
                    <a:cubicBezTo>
                      <a:pt x="591" y="366"/>
                      <a:pt x="598" y="359"/>
                      <a:pt x="598" y="350"/>
                    </a:cubicBezTo>
                    <a:moveTo>
                      <a:pt x="654" y="365"/>
                    </a:moveTo>
                    <a:cubicBezTo>
                      <a:pt x="654" y="356"/>
                      <a:pt x="647" y="349"/>
                      <a:pt x="639" y="349"/>
                    </a:cubicBezTo>
                    <a:cubicBezTo>
                      <a:pt x="630" y="349"/>
                      <a:pt x="624" y="356"/>
                      <a:pt x="624" y="365"/>
                    </a:cubicBezTo>
                    <a:cubicBezTo>
                      <a:pt x="624" y="373"/>
                      <a:pt x="630" y="380"/>
                      <a:pt x="639" y="380"/>
                    </a:cubicBezTo>
                    <a:cubicBezTo>
                      <a:pt x="647" y="380"/>
                      <a:pt x="654" y="373"/>
                      <a:pt x="654" y="365"/>
                    </a:cubicBezTo>
                    <a:moveTo>
                      <a:pt x="710" y="385"/>
                    </a:moveTo>
                    <a:cubicBezTo>
                      <a:pt x="710" y="377"/>
                      <a:pt x="704" y="370"/>
                      <a:pt x="695" y="370"/>
                    </a:cubicBezTo>
                    <a:cubicBezTo>
                      <a:pt x="687" y="370"/>
                      <a:pt x="680" y="377"/>
                      <a:pt x="680" y="385"/>
                    </a:cubicBezTo>
                    <a:cubicBezTo>
                      <a:pt x="680" y="394"/>
                      <a:pt x="687" y="401"/>
                      <a:pt x="695" y="401"/>
                    </a:cubicBezTo>
                    <a:cubicBezTo>
                      <a:pt x="704" y="401"/>
                      <a:pt x="710" y="394"/>
                      <a:pt x="710" y="385"/>
                    </a:cubicBezTo>
                    <a:moveTo>
                      <a:pt x="767" y="395"/>
                    </a:moveTo>
                    <a:cubicBezTo>
                      <a:pt x="767" y="387"/>
                      <a:pt x="760" y="380"/>
                      <a:pt x="751" y="380"/>
                    </a:cubicBezTo>
                    <a:cubicBezTo>
                      <a:pt x="743" y="380"/>
                      <a:pt x="736" y="387"/>
                      <a:pt x="736" y="395"/>
                    </a:cubicBezTo>
                    <a:cubicBezTo>
                      <a:pt x="736" y="404"/>
                      <a:pt x="743" y="410"/>
                      <a:pt x="751" y="410"/>
                    </a:cubicBezTo>
                    <a:cubicBezTo>
                      <a:pt x="760" y="410"/>
                      <a:pt x="767" y="404"/>
                      <a:pt x="767" y="395"/>
                    </a:cubicBezTo>
                    <a:moveTo>
                      <a:pt x="823" y="404"/>
                    </a:moveTo>
                    <a:cubicBezTo>
                      <a:pt x="823" y="395"/>
                      <a:pt x="816" y="389"/>
                      <a:pt x="808" y="389"/>
                    </a:cubicBezTo>
                    <a:cubicBezTo>
                      <a:pt x="799" y="389"/>
                      <a:pt x="792" y="395"/>
                      <a:pt x="792" y="404"/>
                    </a:cubicBezTo>
                    <a:cubicBezTo>
                      <a:pt x="792" y="412"/>
                      <a:pt x="799" y="419"/>
                      <a:pt x="808" y="419"/>
                    </a:cubicBezTo>
                    <a:cubicBezTo>
                      <a:pt x="816" y="419"/>
                      <a:pt x="823" y="412"/>
                      <a:pt x="823" y="404"/>
                    </a:cubicBezTo>
                    <a:moveTo>
                      <a:pt x="879" y="412"/>
                    </a:moveTo>
                    <a:cubicBezTo>
                      <a:pt x="879" y="403"/>
                      <a:pt x="872" y="396"/>
                      <a:pt x="864" y="396"/>
                    </a:cubicBezTo>
                    <a:cubicBezTo>
                      <a:pt x="856" y="396"/>
                      <a:pt x="849" y="403"/>
                      <a:pt x="849" y="412"/>
                    </a:cubicBezTo>
                    <a:cubicBezTo>
                      <a:pt x="849" y="420"/>
                      <a:pt x="856" y="427"/>
                      <a:pt x="864" y="427"/>
                    </a:cubicBezTo>
                    <a:cubicBezTo>
                      <a:pt x="872" y="427"/>
                      <a:pt x="879" y="420"/>
                      <a:pt x="879" y="412"/>
                    </a:cubicBezTo>
                    <a:moveTo>
                      <a:pt x="936" y="419"/>
                    </a:moveTo>
                    <a:cubicBezTo>
                      <a:pt x="936" y="410"/>
                      <a:pt x="929" y="403"/>
                      <a:pt x="920" y="403"/>
                    </a:cubicBezTo>
                    <a:cubicBezTo>
                      <a:pt x="912" y="403"/>
                      <a:pt x="905" y="410"/>
                      <a:pt x="905" y="419"/>
                    </a:cubicBezTo>
                    <a:cubicBezTo>
                      <a:pt x="905" y="427"/>
                      <a:pt x="912" y="434"/>
                      <a:pt x="920" y="434"/>
                    </a:cubicBezTo>
                    <a:cubicBezTo>
                      <a:pt x="929" y="434"/>
                      <a:pt x="936" y="427"/>
                      <a:pt x="936" y="419"/>
                    </a:cubicBezTo>
                    <a:moveTo>
                      <a:pt x="992" y="425"/>
                    </a:moveTo>
                    <a:cubicBezTo>
                      <a:pt x="992" y="417"/>
                      <a:pt x="985" y="410"/>
                      <a:pt x="977" y="410"/>
                    </a:cubicBezTo>
                    <a:cubicBezTo>
                      <a:pt x="968" y="410"/>
                      <a:pt x="961" y="417"/>
                      <a:pt x="961" y="425"/>
                    </a:cubicBezTo>
                    <a:cubicBezTo>
                      <a:pt x="961" y="434"/>
                      <a:pt x="968" y="440"/>
                      <a:pt x="977" y="440"/>
                    </a:cubicBezTo>
                    <a:cubicBezTo>
                      <a:pt x="985" y="440"/>
                      <a:pt x="992" y="434"/>
                      <a:pt x="992" y="425"/>
                    </a:cubicBezTo>
                    <a:moveTo>
                      <a:pt x="1048" y="431"/>
                    </a:moveTo>
                    <a:cubicBezTo>
                      <a:pt x="1048" y="422"/>
                      <a:pt x="1041" y="416"/>
                      <a:pt x="1033" y="416"/>
                    </a:cubicBezTo>
                    <a:cubicBezTo>
                      <a:pt x="1024" y="416"/>
                      <a:pt x="1017" y="422"/>
                      <a:pt x="1017" y="431"/>
                    </a:cubicBezTo>
                    <a:cubicBezTo>
                      <a:pt x="1017" y="439"/>
                      <a:pt x="1024" y="446"/>
                      <a:pt x="1033" y="446"/>
                    </a:cubicBezTo>
                    <a:cubicBezTo>
                      <a:pt x="1041" y="446"/>
                      <a:pt x="1048" y="439"/>
                      <a:pt x="1048" y="431"/>
                    </a:cubicBezTo>
                    <a:moveTo>
                      <a:pt x="1104" y="436"/>
                    </a:moveTo>
                    <a:cubicBezTo>
                      <a:pt x="1104" y="428"/>
                      <a:pt x="1098" y="421"/>
                      <a:pt x="1089" y="421"/>
                    </a:cubicBezTo>
                    <a:cubicBezTo>
                      <a:pt x="1081" y="421"/>
                      <a:pt x="1074" y="428"/>
                      <a:pt x="1074" y="436"/>
                    </a:cubicBezTo>
                    <a:cubicBezTo>
                      <a:pt x="1074" y="445"/>
                      <a:pt x="1081" y="451"/>
                      <a:pt x="1089" y="451"/>
                    </a:cubicBezTo>
                    <a:cubicBezTo>
                      <a:pt x="1098" y="451"/>
                      <a:pt x="1104" y="445"/>
                      <a:pt x="1104" y="436"/>
                    </a:cubicBezTo>
                    <a:moveTo>
                      <a:pt x="1161" y="441"/>
                    </a:moveTo>
                    <a:cubicBezTo>
                      <a:pt x="1161" y="432"/>
                      <a:pt x="1154" y="425"/>
                      <a:pt x="1145" y="425"/>
                    </a:cubicBezTo>
                    <a:cubicBezTo>
                      <a:pt x="1137" y="425"/>
                      <a:pt x="1130" y="432"/>
                      <a:pt x="1130" y="441"/>
                    </a:cubicBezTo>
                    <a:cubicBezTo>
                      <a:pt x="1130" y="449"/>
                      <a:pt x="1137" y="456"/>
                      <a:pt x="1145" y="456"/>
                    </a:cubicBezTo>
                    <a:cubicBezTo>
                      <a:pt x="1154" y="456"/>
                      <a:pt x="1161" y="449"/>
                      <a:pt x="1161" y="441"/>
                    </a:cubicBezTo>
                    <a:moveTo>
                      <a:pt x="1217" y="445"/>
                    </a:moveTo>
                    <a:cubicBezTo>
                      <a:pt x="1217" y="436"/>
                      <a:pt x="1210" y="430"/>
                      <a:pt x="1202" y="430"/>
                    </a:cubicBezTo>
                    <a:cubicBezTo>
                      <a:pt x="1193" y="430"/>
                      <a:pt x="1186" y="436"/>
                      <a:pt x="1186" y="445"/>
                    </a:cubicBezTo>
                    <a:cubicBezTo>
                      <a:pt x="1186" y="453"/>
                      <a:pt x="1193" y="460"/>
                      <a:pt x="1202" y="460"/>
                    </a:cubicBezTo>
                    <a:cubicBezTo>
                      <a:pt x="1210" y="460"/>
                      <a:pt x="1217" y="453"/>
                      <a:pt x="1217" y="445"/>
                    </a:cubicBezTo>
                    <a:moveTo>
                      <a:pt x="1273" y="449"/>
                    </a:moveTo>
                    <a:cubicBezTo>
                      <a:pt x="1273" y="440"/>
                      <a:pt x="1266" y="433"/>
                      <a:pt x="1258" y="433"/>
                    </a:cubicBezTo>
                    <a:cubicBezTo>
                      <a:pt x="1249" y="433"/>
                      <a:pt x="1243" y="440"/>
                      <a:pt x="1243" y="449"/>
                    </a:cubicBezTo>
                    <a:cubicBezTo>
                      <a:pt x="1243" y="457"/>
                      <a:pt x="1249" y="464"/>
                      <a:pt x="1258" y="464"/>
                    </a:cubicBezTo>
                    <a:cubicBezTo>
                      <a:pt x="1266" y="464"/>
                      <a:pt x="1273" y="457"/>
                      <a:pt x="1273" y="449"/>
                    </a:cubicBezTo>
                    <a:moveTo>
                      <a:pt x="1329" y="452"/>
                    </a:moveTo>
                    <a:cubicBezTo>
                      <a:pt x="1329" y="444"/>
                      <a:pt x="1323" y="437"/>
                      <a:pt x="1314" y="437"/>
                    </a:cubicBezTo>
                    <a:cubicBezTo>
                      <a:pt x="1306" y="437"/>
                      <a:pt x="1299" y="444"/>
                      <a:pt x="1299" y="452"/>
                    </a:cubicBezTo>
                    <a:cubicBezTo>
                      <a:pt x="1299" y="461"/>
                      <a:pt x="1306" y="467"/>
                      <a:pt x="1314" y="467"/>
                    </a:cubicBezTo>
                    <a:cubicBezTo>
                      <a:pt x="1323" y="467"/>
                      <a:pt x="1329" y="461"/>
                      <a:pt x="1329" y="452"/>
                    </a:cubicBezTo>
                    <a:moveTo>
                      <a:pt x="1386" y="455"/>
                    </a:moveTo>
                    <a:cubicBezTo>
                      <a:pt x="1386" y="447"/>
                      <a:pt x="1379" y="440"/>
                      <a:pt x="1370" y="440"/>
                    </a:cubicBezTo>
                    <a:cubicBezTo>
                      <a:pt x="1362" y="440"/>
                      <a:pt x="1355" y="447"/>
                      <a:pt x="1355" y="455"/>
                    </a:cubicBezTo>
                    <a:cubicBezTo>
                      <a:pt x="1355" y="464"/>
                      <a:pt x="1362" y="470"/>
                      <a:pt x="1370" y="470"/>
                    </a:cubicBezTo>
                    <a:cubicBezTo>
                      <a:pt x="1379" y="470"/>
                      <a:pt x="1386" y="464"/>
                      <a:pt x="1386" y="455"/>
                    </a:cubicBezTo>
                    <a:moveTo>
                      <a:pt x="1442" y="458"/>
                    </a:moveTo>
                    <a:cubicBezTo>
                      <a:pt x="1442" y="449"/>
                      <a:pt x="1435" y="443"/>
                      <a:pt x="1427" y="443"/>
                    </a:cubicBezTo>
                    <a:cubicBezTo>
                      <a:pt x="1418" y="443"/>
                      <a:pt x="1411" y="449"/>
                      <a:pt x="1411" y="458"/>
                    </a:cubicBezTo>
                    <a:cubicBezTo>
                      <a:pt x="1411" y="466"/>
                      <a:pt x="1418" y="473"/>
                      <a:pt x="1427" y="473"/>
                    </a:cubicBezTo>
                    <a:cubicBezTo>
                      <a:pt x="1435" y="473"/>
                      <a:pt x="1442" y="466"/>
                      <a:pt x="1442" y="458"/>
                    </a:cubicBezTo>
                    <a:moveTo>
                      <a:pt x="1498" y="460"/>
                    </a:moveTo>
                    <a:cubicBezTo>
                      <a:pt x="1498" y="452"/>
                      <a:pt x="1491" y="445"/>
                      <a:pt x="1483" y="445"/>
                    </a:cubicBezTo>
                    <a:cubicBezTo>
                      <a:pt x="1474" y="445"/>
                      <a:pt x="1468" y="452"/>
                      <a:pt x="1468" y="460"/>
                    </a:cubicBezTo>
                    <a:cubicBezTo>
                      <a:pt x="1468" y="469"/>
                      <a:pt x="1474" y="476"/>
                      <a:pt x="1483" y="476"/>
                    </a:cubicBezTo>
                    <a:cubicBezTo>
                      <a:pt x="1491" y="476"/>
                      <a:pt x="1498" y="469"/>
                      <a:pt x="1498" y="460"/>
                    </a:cubicBezTo>
                    <a:moveTo>
                      <a:pt x="1555" y="463"/>
                    </a:moveTo>
                    <a:cubicBezTo>
                      <a:pt x="1555" y="454"/>
                      <a:pt x="1548" y="447"/>
                      <a:pt x="1539" y="447"/>
                    </a:cubicBezTo>
                    <a:cubicBezTo>
                      <a:pt x="1531" y="447"/>
                      <a:pt x="1524" y="454"/>
                      <a:pt x="1524" y="463"/>
                    </a:cubicBezTo>
                    <a:cubicBezTo>
                      <a:pt x="1524" y="471"/>
                      <a:pt x="1531" y="478"/>
                      <a:pt x="1539" y="478"/>
                    </a:cubicBezTo>
                    <a:cubicBezTo>
                      <a:pt x="1548" y="478"/>
                      <a:pt x="1555" y="471"/>
                      <a:pt x="1555" y="463"/>
                    </a:cubicBezTo>
                    <a:moveTo>
                      <a:pt x="1611" y="465"/>
                    </a:moveTo>
                    <a:cubicBezTo>
                      <a:pt x="1611" y="456"/>
                      <a:pt x="1604" y="449"/>
                      <a:pt x="1595" y="449"/>
                    </a:cubicBezTo>
                    <a:cubicBezTo>
                      <a:pt x="1587" y="449"/>
                      <a:pt x="1580" y="456"/>
                      <a:pt x="1580" y="465"/>
                    </a:cubicBezTo>
                    <a:cubicBezTo>
                      <a:pt x="1580" y="473"/>
                      <a:pt x="1587" y="480"/>
                      <a:pt x="1595" y="480"/>
                    </a:cubicBezTo>
                    <a:cubicBezTo>
                      <a:pt x="1604" y="480"/>
                      <a:pt x="1611" y="473"/>
                      <a:pt x="1611" y="465"/>
                    </a:cubicBezTo>
                    <a:moveTo>
                      <a:pt x="1667" y="466"/>
                    </a:moveTo>
                    <a:cubicBezTo>
                      <a:pt x="1667" y="458"/>
                      <a:pt x="1660" y="451"/>
                      <a:pt x="1652" y="451"/>
                    </a:cubicBezTo>
                    <a:cubicBezTo>
                      <a:pt x="1643" y="451"/>
                      <a:pt x="1636" y="458"/>
                      <a:pt x="1636" y="466"/>
                    </a:cubicBezTo>
                    <a:cubicBezTo>
                      <a:pt x="1636" y="475"/>
                      <a:pt x="1643" y="482"/>
                      <a:pt x="1652" y="482"/>
                    </a:cubicBezTo>
                    <a:cubicBezTo>
                      <a:pt x="1660" y="482"/>
                      <a:pt x="1667" y="475"/>
                      <a:pt x="1667" y="466"/>
                    </a:cubicBezTo>
                    <a:moveTo>
                      <a:pt x="1723" y="468"/>
                    </a:moveTo>
                    <a:cubicBezTo>
                      <a:pt x="1723" y="460"/>
                      <a:pt x="1716" y="453"/>
                      <a:pt x="1708" y="453"/>
                    </a:cubicBezTo>
                    <a:cubicBezTo>
                      <a:pt x="1700" y="453"/>
                      <a:pt x="1693" y="460"/>
                      <a:pt x="1693" y="468"/>
                    </a:cubicBezTo>
                    <a:cubicBezTo>
                      <a:pt x="1693" y="476"/>
                      <a:pt x="1700" y="483"/>
                      <a:pt x="1708" y="483"/>
                    </a:cubicBezTo>
                    <a:cubicBezTo>
                      <a:pt x="1716" y="483"/>
                      <a:pt x="1723" y="476"/>
                      <a:pt x="1723" y="468"/>
                    </a:cubicBezTo>
                    <a:moveTo>
                      <a:pt x="1780" y="469"/>
                    </a:moveTo>
                    <a:cubicBezTo>
                      <a:pt x="1780" y="461"/>
                      <a:pt x="1773" y="454"/>
                      <a:pt x="1764" y="454"/>
                    </a:cubicBezTo>
                    <a:cubicBezTo>
                      <a:pt x="1756" y="454"/>
                      <a:pt x="1749" y="461"/>
                      <a:pt x="1749" y="469"/>
                    </a:cubicBezTo>
                    <a:cubicBezTo>
                      <a:pt x="1749" y="478"/>
                      <a:pt x="1756" y="485"/>
                      <a:pt x="1764" y="485"/>
                    </a:cubicBezTo>
                    <a:cubicBezTo>
                      <a:pt x="1773" y="485"/>
                      <a:pt x="1780" y="478"/>
                      <a:pt x="1780" y="469"/>
                    </a:cubicBezTo>
                    <a:moveTo>
                      <a:pt x="1836" y="471"/>
                    </a:moveTo>
                    <a:cubicBezTo>
                      <a:pt x="1836" y="462"/>
                      <a:pt x="1829" y="455"/>
                      <a:pt x="1821" y="455"/>
                    </a:cubicBezTo>
                    <a:cubicBezTo>
                      <a:pt x="1812" y="455"/>
                      <a:pt x="1805" y="462"/>
                      <a:pt x="1805" y="471"/>
                    </a:cubicBezTo>
                    <a:cubicBezTo>
                      <a:pt x="1805" y="479"/>
                      <a:pt x="1812" y="486"/>
                      <a:pt x="1821" y="486"/>
                    </a:cubicBezTo>
                    <a:cubicBezTo>
                      <a:pt x="1829" y="486"/>
                      <a:pt x="1836" y="479"/>
                      <a:pt x="1836" y="471"/>
                    </a:cubicBezTo>
                    <a:moveTo>
                      <a:pt x="1892" y="472"/>
                    </a:moveTo>
                    <a:cubicBezTo>
                      <a:pt x="1892" y="463"/>
                      <a:pt x="1885" y="457"/>
                      <a:pt x="1877" y="457"/>
                    </a:cubicBezTo>
                    <a:cubicBezTo>
                      <a:pt x="1868" y="457"/>
                      <a:pt x="1862" y="463"/>
                      <a:pt x="1862" y="472"/>
                    </a:cubicBezTo>
                    <a:cubicBezTo>
                      <a:pt x="1862" y="480"/>
                      <a:pt x="1868" y="487"/>
                      <a:pt x="1877" y="487"/>
                    </a:cubicBezTo>
                    <a:cubicBezTo>
                      <a:pt x="1885" y="487"/>
                      <a:pt x="1892" y="480"/>
                      <a:pt x="1892" y="472"/>
                    </a:cubicBezTo>
                    <a:moveTo>
                      <a:pt x="1948" y="473"/>
                    </a:moveTo>
                    <a:cubicBezTo>
                      <a:pt x="1948" y="465"/>
                      <a:pt x="1942" y="458"/>
                      <a:pt x="1933" y="458"/>
                    </a:cubicBezTo>
                    <a:cubicBezTo>
                      <a:pt x="1925" y="458"/>
                      <a:pt x="1918" y="465"/>
                      <a:pt x="1918" y="473"/>
                    </a:cubicBezTo>
                    <a:cubicBezTo>
                      <a:pt x="1918" y="481"/>
                      <a:pt x="1925" y="488"/>
                      <a:pt x="1933" y="488"/>
                    </a:cubicBezTo>
                    <a:cubicBezTo>
                      <a:pt x="1942" y="488"/>
                      <a:pt x="1948" y="481"/>
                      <a:pt x="1948" y="473"/>
                    </a:cubicBezTo>
                    <a:moveTo>
                      <a:pt x="2005" y="474"/>
                    </a:moveTo>
                    <a:cubicBezTo>
                      <a:pt x="2005" y="465"/>
                      <a:pt x="1998" y="459"/>
                      <a:pt x="1989" y="459"/>
                    </a:cubicBezTo>
                    <a:cubicBezTo>
                      <a:pt x="1981" y="459"/>
                      <a:pt x="1974" y="465"/>
                      <a:pt x="1974" y="474"/>
                    </a:cubicBezTo>
                    <a:cubicBezTo>
                      <a:pt x="1974" y="482"/>
                      <a:pt x="1981" y="489"/>
                      <a:pt x="1989" y="489"/>
                    </a:cubicBezTo>
                    <a:cubicBezTo>
                      <a:pt x="1998" y="489"/>
                      <a:pt x="2005" y="482"/>
                      <a:pt x="2005" y="474"/>
                    </a:cubicBezTo>
                    <a:moveTo>
                      <a:pt x="2061" y="475"/>
                    </a:moveTo>
                    <a:cubicBezTo>
                      <a:pt x="2061" y="466"/>
                      <a:pt x="2054" y="459"/>
                      <a:pt x="2046" y="459"/>
                    </a:cubicBezTo>
                    <a:cubicBezTo>
                      <a:pt x="2037" y="459"/>
                      <a:pt x="2030" y="466"/>
                      <a:pt x="2030" y="475"/>
                    </a:cubicBezTo>
                    <a:cubicBezTo>
                      <a:pt x="2030" y="483"/>
                      <a:pt x="2037" y="490"/>
                      <a:pt x="2046" y="490"/>
                    </a:cubicBezTo>
                    <a:cubicBezTo>
                      <a:pt x="2054" y="490"/>
                      <a:pt x="2061" y="483"/>
                      <a:pt x="2061" y="475"/>
                    </a:cubicBezTo>
                    <a:moveTo>
                      <a:pt x="2117" y="476"/>
                    </a:moveTo>
                    <a:cubicBezTo>
                      <a:pt x="2117" y="467"/>
                      <a:pt x="2110" y="460"/>
                      <a:pt x="2102" y="460"/>
                    </a:cubicBezTo>
                    <a:cubicBezTo>
                      <a:pt x="2093" y="460"/>
                      <a:pt x="2087" y="467"/>
                      <a:pt x="2087" y="476"/>
                    </a:cubicBezTo>
                    <a:cubicBezTo>
                      <a:pt x="2087" y="484"/>
                      <a:pt x="2093" y="491"/>
                      <a:pt x="2102" y="491"/>
                    </a:cubicBezTo>
                    <a:cubicBezTo>
                      <a:pt x="2110" y="491"/>
                      <a:pt x="2117" y="484"/>
                      <a:pt x="2117" y="476"/>
                    </a:cubicBezTo>
                    <a:moveTo>
                      <a:pt x="2173" y="476"/>
                    </a:moveTo>
                    <a:cubicBezTo>
                      <a:pt x="2173" y="468"/>
                      <a:pt x="2167" y="461"/>
                      <a:pt x="2158" y="461"/>
                    </a:cubicBezTo>
                    <a:cubicBezTo>
                      <a:pt x="2150" y="461"/>
                      <a:pt x="2143" y="468"/>
                      <a:pt x="2143" y="476"/>
                    </a:cubicBezTo>
                    <a:cubicBezTo>
                      <a:pt x="2143" y="485"/>
                      <a:pt x="2150" y="492"/>
                      <a:pt x="2158" y="492"/>
                    </a:cubicBezTo>
                    <a:cubicBezTo>
                      <a:pt x="2167" y="492"/>
                      <a:pt x="2173" y="485"/>
                      <a:pt x="2173" y="476"/>
                    </a:cubicBezTo>
                    <a:moveTo>
                      <a:pt x="2230" y="477"/>
                    </a:moveTo>
                    <a:cubicBezTo>
                      <a:pt x="2230" y="468"/>
                      <a:pt x="2223" y="462"/>
                      <a:pt x="2214" y="462"/>
                    </a:cubicBezTo>
                    <a:cubicBezTo>
                      <a:pt x="2206" y="462"/>
                      <a:pt x="2199" y="468"/>
                      <a:pt x="2199" y="477"/>
                    </a:cubicBezTo>
                    <a:cubicBezTo>
                      <a:pt x="2199" y="485"/>
                      <a:pt x="2206" y="492"/>
                      <a:pt x="2214" y="492"/>
                    </a:cubicBezTo>
                    <a:cubicBezTo>
                      <a:pt x="2223" y="492"/>
                      <a:pt x="2230" y="485"/>
                      <a:pt x="2230" y="477"/>
                    </a:cubicBezTo>
                    <a:moveTo>
                      <a:pt x="2286" y="477"/>
                    </a:moveTo>
                    <a:cubicBezTo>
                      <a:pt x="2286" y="469"/>
                      <a:pt x="2279" y="462"/>
                      <a:pt x="2271" y="462"/>
                    </a:cubicBezTo>
                    <a:cubicBezTo>
                      <a:pt x="2262" y="462"/>
                      <a:pt x="2255" y="469"/>
                      <a:pt x="2255" y="477"/>
                    </a:cubicBezTo>
                    <a:cubicBezTo>
                      <a:pt x="2255" y="486"/>
                      <a:pt x="2262" y="493"/>
                      <a:pt x="2271" y="493"/>
                    </a:cubicBezTo>
                    <a:cubicBezTo>
                      <a:pt x="2279" y="493"/>
                      <a:pt x="2286" y="486"/>
                      <a:pt x="2286" y="477"/>
                    </a:cubicBezTo>
                    <a:moveTo>
                      <a:pt x="2342" y="478"/>
                    </a:moveTo>
                    <a:cubicBezTo>
                      <a:pt x="2342" y="470"/>
                      <a:pt x="2335" y="463"/>
                      <a:pt x="2327" y="463"/>
                    </a:cubicBezTo>
                    <a:cubicBezTo>
                      <a:pt x="2319" y="463"/>
                      <a:pt x="2312" y="470"/>
                      <a:pt x="2312" y="478"/>
                    </a:cubicBezTo>
                    <a:cubicBezTo>
                      <a:pt x="2312" y="486"/>
                      <a:pt x="2319" y="493"/>
                      <a:pt x="2327" y="493"/>
                    </a:cubicBezTo>
                    <a:cubicBezTo>
                      <a:pt x="2335" y="493"/>
                      <a:pt x="2342" y="486"/>
                      <a:pt x="2342" y="478"/>
                    </a:cubicBezTo>
                    <a:moveTo>
                      <a:pt x="2399" y="478"/>
                    </a:moveTo>
                    <a:cubicBezTo>
                      <a:pt x="2399" y="470"/>
                      <a:pt x="2392" y="463"/>
                      <a:pt x="2383" y="463"/>
                    </a:cubicBezTo>
                    <a:cubicBezTo>
                      <a:pt x="2375" y="463"/>
                      <a:pt x="2368" y="470"/>
                      <a:pt x="2368" y="478"/>
                    </a:cubicBezTo>
                    <a:cubicBezTo>
                      <a:pt x="2368" y="487"/>
                      <a:pt x="2375" y="494"/>
                      <a:pt x="2383" y="494"/>
                    </a:cubicBezTo>
                    <a:cubicBezTo>
                      <a:pt x="2392" y="494"/>
                      <a:pt x="2399" y="487"/>
                      <a:pt x="2399" y="478"/>
                    </a:cubicBezTo>
                    <a:moveTo>
                      <a:pt x="2455" y="479"/>
                    </a:moveTo>
                    <a:cubicBezTo>
                      <a:pt x="2455" y="470"/>
                      <a:pt x="2448" y="464"/>
                      <a:pt x="2440" y="464"/>
                    </a:cubicBezTo>
                    <a:cubicBezTo>
                      <a:pt x="2431" y="464"/>
                      <a:pt x="2424" y="470"/>
                      <a:pt x="2424" y="479"/>
                    </a:cubicBezTo>
                    <a:cubicBezTo>
                      <a:pt x="2424" y="487"/>
                      <a:pt x="2431" y="494"/>
                      <a:pt x="2440" y="494"/>
                    </a:cubicBezTo>
                    <a:cubicBezTo>
                      <a:pt x="2448" y="494"/>
                      <a:pt x="2455" y="487"/>
                      <a:pt x="2455" y="479"/>
                    </a:cubicBezTo>
                    <a:moveTo>
                      <a:pt x="2511" y="479"/>
                    </a:moveTo>
                    <a:cubicBezTo>
                      <a:pt x="2511" y="471"/>
                      <a:pt x="2504" y="464"/>
                      <a:pt x="2496" y="464"/>
                    </a:cubicBezTo>
                    <a:cubicBezTo>
                      <a:pt x="2487" y="464"/>
                      <a:pt x="2481" y="471"/>
                      <a:pt x="2481" y="479"/>
                    </a:cubicBezTo>
                    <a:cubicBezTo>
                      <a:pt x="2481" y="488"/>
                      <a:pt x="2487" y="495"/>
                      <a:pt x="2496" y="495"/>
                    </a:cubicBezTo>
                    <a:cubicBezTo>
                      <a:pt x="2504" y="495"/>
                      <a:pt x="2511" y="488"/>
                      <a:pt x="2511" y="479"/>
                    </a:cubicBezTo>
                    <a:moveTo>
                      <a:pt x="2567" y="480"/>
                    </a:moveTo>
                    <a:cubicBezTo>
                      <a:pt x="2567" y="471"/>
                      <a:pt x="2561" y="464"/>
                      <a:pt x="2552" y="464"/>
                    </a:cubicBezTo>
                    <a:cubicBezTo>
                      <a:pt x="2544" y="464"/>
                      <a:pt x="2537" y="471"/>
                      <a:pt x="2537" y="480"/>
                    </a:cubicBezTo>
                    <a:cubicBezTo>
                      <a:pt x="2537" y="488"/>
                      <a:pt x="2544" y="495"/>
                      <a:pt x="2552" y="495"/>
                    </a:cubicBezTo>
                    <a:cubicBezTo>
                      <a:pt x="2561" y="495"/>
                      <a:pt x="2567" y="488"/>
                      <a:pt x="2567" y="480"/>
                    </a:cubicBezTo>
                    <a:moveTo>
                      <a:pt x="2624" y="480"/>
                    </a:moveTo>
                    <a:cubicBezTo>
                      <a:pt x="2624" y="471"/>
                      <a:pt x="2617" y="465"/>
                      <a:pt x="2608" y="465"/>
                    </a:cubicBezTo>
                    <a:cubicBezTo>
                      <a:pt x="2600" y="465"/>
                      <a:pt x="2593" y="471"/>
                      <a:pt x="2593" y="480"/>
                    </a:cubicBezTo>
                    <a:cubicBezTo>
                      <a:pt x="2593" y="488"/>
                      <a:pt x="2600" y="495"/>
                      <a:pt x="2608" y="495"/>
                    </a:cubicBezTo>
                    <a:cubicBezTo>
                      <a:pt x="2617" y="495"/>
                      <a:pt x="2624" y="488"/>
                      <a:pt x="2624" y="480"/>
                    </a:cubicBezTo>
                    <a:moveTo>
                      <a:pt x="2680" y="480"/>
                    </a:moveTo>
                    <a:cubicBezTo>
                      <a:pt x="2680" y="472"/>
                      <a:pt x="2673" y="465"/>
                      <a:pt x="2665" y="465"/>
                    </a:cubicBezTo>
                    <a:cubicBezTo>
                      <a:pt x="2656" y="465"/>
                      <a:pt x="2649" y="472"/>
                      <a:pt x="2649" y="480"/>
                    </a:cubicBezTo>
                    <a:cubicBezTo>
                      <a:pt x="2649" y="489"/>
                      <a:pt x="2656" y="495"/>
                      <a:pt x="2665" y="495"/>
                    </a:cubicBezTo>
                    <a:cubicBezTo>
                      <a:pt x="2673" y="495"/>
                      <a:pt x="2680" y="489"/>
                      <a:pt x="2680" y="480"/>
                    </a:cubicBezTo>
                    <a:moveTo>
                      <a:pt x="2736" y="480"/>
                    </a:moveTo>
                    <a:cubicBezTo>
                      <a:pt x="2736" y="472"/>
                      <a:pt x="2729" y="465"/>
                      <a:pt x="2721" y="465"/>
                    </a:cubicBezTo>
                    <a:cubicBezTo>
                      <a:pt x="2712" y="465"/>
                      <a:pt x="2706" y="472"/>
                      <a:pt x="2706" y="480"/>
                    </a:cubicBezTo>
                    <a:cubicBezTo>
                      <a:pt x="2706" y="489"/>
                      <a:pt x="2712" y="496"/>
                      <a:pt x="2721" y="496"/>
                    </a:cubicBezTo>
                    <a:cubicBezTo>
                      <a:pt x="2729" y="496"/>
                      <a:pt x="2736" y="489"/>
                      <a:pt x="2736" y="480"/>
                    </a:cubicBezTo>
                    <a:moveTo>
                      <a:pt x="2792" y="481"/>
                    </a:moveTo>
                    <a:cubicBezTo>
                      <a:pt x="2792" y="472"/>
                      <a:pt x="2786" y="465"/>
                      <a:pt x="2777" y="465"/>
                    </a:cubicBezTo>
                    <a:cubicBezTo>
                      <a:pt x="2769" y="465"/>
                      <a:pt x="2762" y="472"/>
                      <a:pt x="2762" y="481"/>
                    </a:cubicBezTo>
                    <a:cubicBezTo>
                      <a:pt x="2762" y="489"/>
                      <a:pt x="2769" y="496"/>
                      <a:pt x="2777" y="496"/>
                    </a:cubicBezTo>
                    <a:cubicBezTo>
                      <a:pt x="2786" y="496"/>
                      <a:pt x="2792" y="489"/>
                      <a:pt x="2792" y="481"/>
                    </a:cubicBezTo>
                    <a:moveTo>
                      <a:pt x="2849" y="481"/>
                    </a:moveTo>
                    <a:cubicBezTo>
                      <a:pt x="2849" y="472"/>
                      <a:pt x="2842" y="465"/>
                      <a:pt x="2833" y="465"/>
                    </a:cubicBezTo>
                    <a:cubicBezTo>
                      <a:pt x="2825" y="465"/>
                      <a:pt x="2818" y="472"/>
                      <a:pt x="2818" y="481"/>
                    </a:cubicBezTo>
                    <a:cubicBezTo>
                      <a:pt x="2818" y="489"/>
                      <a:pt x="2825" y="496"/>
                      <a:pt x="2833" y="496"/>
                    </a:cubicBezTo>
                    <a:cubicBezTo>
                      <a:pt x="2842" y="496"/>
                      <a:pt x="2849" y="489"/>
                      <a:pt x="2849" y="481"/>
                    </a:cubicBezTo>
                    <a:moveTo>
                      <a:pt x="2905" y="481"/>
                    </a:moveTo>
                    <a:cubicBezTo>
                      <a:pt x="2905" y="472"/>
                      <a:pt x="2898" y="466"/>
                      <a:pt x="2890" y="466"/>
                    </a:cubicBezTo>
                    <a:cubicBezTo>
                      <a:pt x="2881" y="466"/>
                      <a:pt x="2874" y="472"/>
                      <a:pt x="2874" y="481"/>
                    </a:cubicBezTo>
                    <a:cubicBezTo>
                      <a:pt x="2874" y="489"/>
                      <a:pt x="2881" y="496"/>
                      <a:pt x="2890" y="496"/>
                    </a:cubicBezTo>
                    <a:cubicBezTo>
                      <a:pt x="2898" y="496"/>
                      <a:pt x="2905" y="489"/>
                      <a:pt x="2905" y="481"/>
                    </a:cubicBezTo>
                    <a:moveTo>
                      <a:pt x="2961" y="481"/>
                    </a:moveTo>
                    <a:cubicBezTo>
                      <a:pt x="2961" y="473"/>
                      <a:pt x="2954" y="466"/>
                      <a:pt x="2946" y="466"/>
                    </a:cubicBezTo>
                    <a:cubicBezTo>
                      <a:pt x="2938" y="466"/>
                      <a:pt x="2931" y="473"/>
                      <a:pt x="2931" y="481"/>
                    </a:cubicBezTo>
                    <a:cubicBezTo>
                      <a:pt x="2931" y="490"/>
                      <a:pt x="2938" y="496"/>
                      <a:pt x="2946" y="496"/>
                    </a:cubicBezTo>
                    <a:cubicBezTo>
                      <a:pt x="2954" y="496"/>
                      <a:pt x="2961" y="490"/>
                      <a:pt x="2961" y="481"/>
                    </a:cubicBezTo>
                    <a:moveTo>
                      <a:pt x="3018" y="481"/>
                    </a:moveTo>
                    <a:cubicBezTo>
                      <a:pt x="3018" y="473"/>
                      <a:pt x="3011" y="466"/>
                      <a:pt x="3002" y="466"/>
                    </a:cubicBezTo>
                    <a:cubicBezTo>
                      <a:pt x="2994" y="466"/>
                      <a:pt x="2987" y="473"/>
                      <a:pt x="2987" y="481"/>
                    </a:cubicBezTo>
                    <a:cubicBezTo>
                      <a:pt x="2987" y="490"/>
                      <a:pt x="2994" y="497"/>
                      <a:pt x="3002" y="497"/>
                    </a:cubicBezTo>
                    <a:cubicBezTo>
                      <a:pt x="3011" y="497"/>
                      <a:pt x="3018" y="490"/>
                      <a:pt x="3018" y="481"/>
                    </a:cubicBezTo>
                    <a:moveTo>
                      <a:pt x="3074" y="481"/>
                    </a:moveTo>
                    <a:cubicBezTo>
                      <a:pt x="3074" y="473"/>
                      <a:pt x="3067" y="466"/>
                      <a:pt x="3059" y="466"/>
                    </a:cubicBezTo>
                    <a:cubicBezTo>
                      <a:pt x="3050" y="466"/>
                      <a:pt x="3043" y="473"/>
                      <a:pt x="3043" y="481"/>
                    </a:cubicBezTo>
                    <a:cubicBezTo>
                      <a:pt x="3043" y="490"/>
                      <a:pt x="3050" y="497"/>
                      <a:pt x="3059" y="497"/>
                    </a:cubicBezTo>
                    <a:cubicBezTo>
                      <a:pt x="3067" y="497"/>
                      <a:pt x="3074" y="490"/>
                      <a:pt x="3074" y="481"/>
                    </a:cubicBezTo>
                    <a:moveTo>
                      <a:pt x="3130" y="481"/>
                    </a:moveTo>
                    <a:cubicBezTo>
                      <a:pt x="3130" y="473"/>
                      <a:pt x="3123" y="466"/>
                      <a:pt x="3115" y="466"/>
                    </a:cubicBezTo>
                    <a:cubicBezTo>
                      <a:pt x="3106" y="466"/>
                      <a:pt x="3099" y="473"/>
                      <a:pt x="3099" y="481"/>
                    </a:cubicBezTo>
                    <a:cubicBezTo>
                      <a:pt x="3099" y="490"/>
                      <a:pt x="3106" y="497"/>
                      <a:pt x="3115" y="497"/>
                    </a:cubicBezTo>
                    <a:cubicBezTo>
                      <a:pt x="3123" y="497"/>
                      <a:pt x="3130" y="490"/>
                      <a:pt x="3130" y="481"/>
                    </a:cubicBezTo>
                    <a:moveTo>
                      <a:pt x="3186" y="482"/>
                    </a:moveTo>
                    <a:cubicBezTo>
                      <a:pt x="3186" y="473"/>
                      <a:pt x="3180" y="466"/>
                      <a:pt x="3171" y="466"/>
                    </a:cubicBezTo>
                    <a:cubicBezTo>
                      <a:pt x="3163" y="466"/>
                      <a:pt x="3156" y="473"/>
                      <a:pt x="3156" y="482"/>
                    </a:cubicBezTo>
                    <a:cubicBezTo>
                      <a:pt x="3156" y="490"/>
                      <a:pt x="3163" y="497"/>
                      <a:pt x="3171" y="497"/>
                    </a:cubicBezTo>
                    <a:cubicBezTo>
                      <a:pt x="3180" y="497"/>
                      <a:pt x="3186" y="490"/>
                      <a:pt x="3186" y="482"/>
                    </a:cubicBezTo>
                    <a:moveTo>
                      <a:pt x="3243" y="482"/>
                    </a:moveTo>
                    <a:cubicBezTo>
                      <a:pt x="3243" y="473"/>
                      <a:pt x="3236" y="466"/>
                      <a:pt x="3227" y="466"/>
                    </a:cubicBezTo>
                    <a:cubicBezTo>
                      <a:pt x="3219" y="466"/>
                      <a:pt x="3212" y="473"/>
                      <a:pt x="3212" y="482"/>
                    </a:cubicBezTo>
                    <a:cubicBezTo>
                      <a:pt x="3212" y="490"/>
                      <a:pt x="3219" y="497"/>
                      <a:pt x="3227" y="497"/>
                    </a:cubicBezTo>
                    <a:cubicBezTo>
                      <a:pt x="3236" y="497"/>
                      <a:pt x="3243" y="490"/>
                      <a:pt x="3243" y="482"/>
                    </a:cubicBezTo>
                  </a:path>
                </a:pathLst>
              </a:custGeom>
              <a:noFill/>
              <a:ln w="6480" cap="flat">
                <a:miter lim="1000000"/>
                <a:solidFill>
                  <a:srgbClr val="0000FF">
                    <a:alpha val="100000"/>
                  </a:srgbClr>
                </a:solidFill>
                <a:prstDash val="solid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4" name="path"/>
              <p:cNvSpPr/>
              <p:nvPr/>
            </p:nvSpPr>
            <p:spPr>
              <a:xfrm>
                <a:off x="1136179" y="82080"/>
                <a:ext cx="194511" cy="6480"/>
              </a:xfrm>
              <a:custGeom>
                <a:avLst/>
                <a:gdLst/>
                <a:ahLst/>
                <a:cxnLst/>
                <a:rect l="0" t="0" r="0" b="0"/>
                <a:pathLst>
                  <a:path w="306" h="10">
                    <a:moveTo>
                      <a:pt x="0" y="5"/>
                    </a:moveTo>
                    <a:lnTo>
                      <a:pt x="306" y="5"/>
                    </a:lnTo>
                  </a:path>
                </a:pathLst>
              </a:custGeom>
              <a:noFill/>
              <a:ln w="6480" cap="flat">
                <a:round/>
                <a:solidFill>
                  <a:srgbClr val="0000FF">
                    <a:alpha val="100000"/>
                  </a:srgbClr>
                </a:solidFill>
                <a:prstDash val="solid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5" name="path"/>
              <p:cNvSpPr/>
              <p:nvPr/>
            </p:nvSpPr>
            <p:spPr>
              <a:xfrm>
                <a:off x="1220475" y="72361"/>
                <a:ext cx="25920" cy="2592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>
                    <a:moveTo>
                      <a:pt x="35" y="20"/>
                    </a:moveTo>
                    <a:cubicBezTo>
                      <a:pt x="35" y="11"/>
                      <a:pt x="28" y="5"/>
                      <a:pt x="20" y="5"/>
                    </a:cubicBezTo>
                    <a:cubicBezTo>
                      <a:pt x="11" y="5"/>
                      <a:pt x="5" y="11"/>
                      <a:pt x="5" y="20"/>
                    </a:cubicBezTo>
                    <a:cubicBezTo>
                      <a:pt x="5" y="28"/>
                      <a:pt x="11" y="35"/>
                      <a:pt x="20" y="35"/>
                    </a:cubicBezTo>
                    <a:cubicBezTo>
                      <a:pt x="28" y="35"/>
                      <a:pt x="35" y="28"/>
                      <a:pt x="35" y="20"/>
                    </a:cubicBezTo>
                  </a:path>
                </a:pathLst>
              </a:custGeom>
              <a:noFill/>
              <a:ln w="6480" cap="flat">
                <a:miter lim="1000000"/>
                <a:solidFill>
                  <a:srgbClr val="0000FF">
                    <a:alpha val="100000"/>
                  </a:srgbClr>
                </a:solidFill>
                <a:prstDash val="solid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6" name="path"/>
              <p:cNvSpPr/>
              <p:nvPr/>
            </p:nvSpPr>
            <p:spPr>
              <a:xfrm>
                <a:off x="1115108" y="37260"/>
                <a:ext cx="955807" cy="96120"/>
              </a:xfrm>
              <a:custGeom>
                <a:avLst/>
                <a:gdLst/>
                <a:ahLst/>
                <a:cxnLst/>
                <a:rect l="0" t="0" r="0" b="0"/>
                <a:pathLst>
                  <a:path w="1505" h="151">
                    <a:moveTo>
                      <a:pt x="2" y="148"/>
                    </a:moveTo>
                    <a:lnTo>
                      <a:pt x="2" y="2"/>
                    </a:lnTo>
                    <a:lnTo>
                      <a:pt x="1502" y="2"/>
                    </a:lnTo>
                    <a:lnTo>
                      <a:pt x="1502" y="148"/>
                    </a:lnTo>
                    <a:lnTo>
                      <a:pt x="2" y="148"/>
                    </a:lnTo>
                    <a:close/>
                  </a:path>
                </a:pathLst>
              </a:custGeom>
              <a:noFill/>
              <a:ln w="3240" cap="flat">
                <a:miter lim="1000000"/>
                <a:solidFill>
                  <a:srgbClr val="262626">
                    <a:alpha val="100000"/>
                  </a:srgbClr>
                </a:solidFill>
                <a:prstDash val="solid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57" name="textbox 2057"/>
            <p:cNvSpPr/>
            <p:nvPr/>
          </p:nvSpPr>
          <p:spPr>
            <a:xfrm>
              <a:off x="-12700" y="-12700"/>
              <a:ext cx="2148204" cy="34480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  <a:tabLst/>
              </a:pPr>
              <a:endParaRPr lang="Arial" altLang="Arial" sz="400" dirty="0"/>
            </a:p>
            <a:p>
              <a:pPr algn="r" rtl="0" eaLnBrk="0">
                <a:lnSpc>
                  <a:spcPts val="626"/>
                </a:lnSpc>
                <a:spcBef>
                  <a:spcPts val="1"/>
                </a:spcBef>
                <a:tabLst/>
              </a:pPr>
              <a:r>
                <a:rPr sz="400" spc="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Truncated</a:t>
              </a:r>
              <a:r>
                <a:rPr sz="400" spc="13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400" spc="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policy</a:t>
              </a:r>
              <a:r>
                <a:rPr sz="400" spc="13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400" spc="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iteration</a:t>
              </a:r>
              <a:r>
                <a:rPr sz="400" spc="13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-</a:t>
              </a:r>
              <a:r>
                <a:rPr sz="400" spc="13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400" spc="8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1</a:t>
              </a:r>
              <a:endParaRPr lang="Arial" altLang="Arial" sz="400" dirty="0"/>
            </a:p>
          </p:txBody>
        </p:sp>
      </p:grpSp>
      <p:graphicFrame>
        <p:nvGraphicFramePr>
          <p:cNvPr id="2058" name="table 2058"/>
          <p:cNvGraphicFramePr>
            <a:graphicFrameLocks noGrp="1"/>
          </p:cNvGraphicFramePr>
          <p:nvPr/>
        </p:nvGraphicFramePr>
        <p:xfrm>
          <a:off x="1284486" y="1118756"/>
          <a:ext cx="2122170" cy="307975"/>
        </p:xfrm>
        <a:graphic>
          <a:graphicData uri="http://schemas.openxmlformats.org/drawingml/2006/table">
            <a:tbl>
              <a:tblPr/>
              <a:tblGrid>
                <a:gridCol w="876300"/>
                <a:gridCol w="240029"/>
                <a:gridCol w="952500"/>
                <a:gridCol w="53339"/>
              </a:tblGrid>
              <a:tr h="120650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1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19849" algn="l" rtl="0" eaLnBrk="0">
                        <a:lnSpc>
                          <a:spcPts val="626"/>
                        </a:lnSpc>
                        <a:spcBef>
                          <a:spcPts val="2"/>
                        </a:spcBef>
                        <a:tabLst>
                          <a:tab pos="104139" algn="l"/>
                        </a:tabLst>
                      </a:pPr>
                      <a:r>
                        <a:rPr sz="4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r>
                        <a:rPr sz="4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9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</a:t>
                      </a:r>
                      <a:r>
                        <a:rPr sz="4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Truncated</a:t>
                      </a:r>
                      <a:r>
                        <a:rPr sz="4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policy</a:t>
                      </a:r>
                      <a:r>
                        <a:rPr sz="4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iteration</a:t>
                      </a:r>
                      <a:r>
                        <a:rPr sz="4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4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950"/>
                        </a:lnSpc>
                        <a:tabLst/>
                      </a:pPr>
                      <a:endParaRPr lang="Arial" altLang="Arial" sz="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7325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59" name="path"/>
          <p:cNvSpPr/>
          <p:nvPr/>
        </p:nvSpPr>
        <p:spPr>
          <a:xfrm>
            <a:off x="2504961" y="1179777"/>
            <a:ext cx="25920" cy="25920"/>
          </a:xfrm>
          <a:custGeom>
            <a:avLst/>
            <a:gdLst/>
            <a:ahLst/>
            <a:cxnLst/>
            <a:rect l="0" t="0" r="0" b="0"/>
            <a:pathLst>
              <a:path w="40" h="40">
                <a:moveTo>
                  <a:pt x="35" y="20"/>
                </a:moveTo>
                <a:cubicBezTo>
                  <a:pt x="35" y="11"/>
                  <a:pt x="28" y="5"/>
                  <a:pt x="20" y="5"/>
                </a:cubicBezTo>
                <a:cubicBezTo>
                  <a:pt x="11" y="5"/>
                  <a:pt x="5" y="11"/>
                  <a:pt x="5" y="20"/>
                </a:cubicBezTo>
                <a:cubicBezTo>
                  <a:pt x="5" y="28"/>
                  <a:pt x="11" y="35"/>
                  <a:pt x="20" y="35"/>
                </a:cubicBezTo>
                <a:cubicBezTo>
                  <a:pt x="28" y="35"/>
                  <a:pt x="35" y="28"/>
                  <a:pt x="35" y="20"/>
                </a:cubicBezTo>
              </a:path>
            </a:pathLst>
          </a:custGeom>
          <a:noFill/>
          <a:ln w="6480" cap="flat">
            <a:miter lim="1000000"/>
            <a:solidFill>
              <a:srgbClr val="0000FF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60" name="textbox 2060"/>
          <p:cNvSpPr/>
          <p:nvPr/>
        </p:nvSpPr>
        <p:spPr>
          <a:xfrm>
            <a:off x="101677" y="66225"/>
            <a:ext cx="2740660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Truncated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Example</a:t>
            </a:r>
            <a:endParaRPr lang="Arial" altLang="Arial" sz="1400" dirty="0"/>
          </a:p>
        </p:txBody>
      </p:sp>
      <p:grpSp>
        <p:nvGrpSpPr>
          <p:cNvPr id="44" name="group 44"/>
          <p:cNvGrpSpPr/>
          <p:nvPr/>
        </p:nvGrpSpPr>
        <p:grpSpPr>
          <a:xfrm rot="21600000">
            <a:off x="1284486" y="1138248"/>
            <a:ext cx="704824" cy="288578"/>
            <a:chOff x="0" y="0"/>
            <a:chExt cx="704824" cy="288578"/>
          </a:xfrm>
        </p:grpSpPr>
        <p:sp>
          <p:nvSpPr>
            <p:cNvPr id="2061" name="path"/>
            <p:cNvSpPr/>
            <p:nvPr/>
          </p:nvSpPr>
          <p:spPr>
            <a:xfrm>
              <a:off x="690243" y="253188"/>
              <a:ext cx="3240" cy="24321"/>
            </a:xfrm>
            <a:custGeom>
              <a:avLst/>
              <a:gdLst/>
              <a:ahLst/>
              <a:cxnLst/>
              <a:rect l="0" t="0" r="0" b="0"/>
              <a:pathLst>
                <a:path w="5" h="38">
                  <a:moveTo>
                    <a:pt x="2" y="35"/>
                  </a:moveTo>
                  <a:lnTo>
                    <a:pt x="2" y="2"/>
                  </a:lnTo>
                </a:path>
              </a:pathLst>
            </a:custGeom>
            <a:noFill/>
            <a:ln w="3240" cap="sq">
              <a:round/>
              <a:solidFill>
                <a:srgbClr val="262626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62" name="path"/>
            <p:cNvSpPr/>
            <p:nvPr/>
          </p:nvSpPr>
          <p:spPr>
            <a:xfrm>
              <a:off x="9792" y="12277"/>
              <a:ext cx="682080" cy="266580"/>
            </a:xfrm>
            <a:custGeom>
              <a:avLst/>
              <a:gdLst/>
              <a:ahLst/>
              <a:cxnLst/>
              <a:rect l="0" t="0" r="0" b="0"/>
              <a:pathLst>
                <a:path w="1074" h="419">
                  <a:moveTo>
                    <a:pt x="4" y="262"/>
                  </a:moveTo>
                  <a:lnTo>
                    <a:pt x="61" y="1"/>
                  </a:lnTo>
                  <a:lnTo>
                    <a:pt x="117" y="296"/>
                  </a:lnTo>
                  <a:lnTo>
                    <a:pt x="173" y="309"/>
                  </a:lnTo>
                  <a:lnTo>
                    <a:pt x="230" y="320"/>
                  </a:lnTo>
                  <a:lnTo>
                    <a:pt x="286" y="329"/>
                  </a:lnTo>
                  <a:lnTo>
                    <a:pt x="342" y="337"/>
                  </a:lnTo>
                  <a:lnTo>
                    <a:pt x="398" y="362"/>
                  </a:lnTo>
                  <a:lnTo>
                    <a:pt x="455" y="401"/>
                  </a:lnTo>
                  <a:lnTo>
                    <a:pt x="511" y="404"/>
                  </a:lnTo>
                  <a:lnTo>
                    <a:pt x="567" y="407"/>
                  </a:lnTo>
                  <a:lnTo>
                    <a:pt x="623" y="409"/>
                  </a:lnTo>
                  <a:lnTo>
                    <a:pt x="680" y="411"/>
                  </a:lnTo>
                  <a:lnTo>
                    <a:pt x="736" y="412"/>
                  </a:lnTo>
                  <a:lnTo>
                    <a:pt x="792" y="413"/>
                  </a:lnTo>
                  <a:lnTo>
                    <a:pt x="849" y="413"/>
                  </a:lnTo>
                  <a:lnTo>
                    <a:pt x="905" y="414"/>
                  </a:lnTo>
                  <a:lnTo>
                    <a:pt x="961" y="414"/>
                  </a:lnTo>
                  <a:moveTo>
                    <a:pt x="1017" y="414"/>
                  </a:moveTo>
                  <a:lnTo>
                    <a:pt x="1074" y="414"/>
                  </a:lnTo>
                </a:path>
              </a:pathLst>
            </a:custGeom>
            <a:noFill/>
            <a:ln w="6480" cap="flat">
              <a:round/>
              <a:solidFill>
                <a:srgbClr val="0000FF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63" name="path"/>
            <p:cNvSpPr/>
            <p:nvPr/>
          </p:nvSpPr>
          <p:spPr>
            <a:xfrm>
              <a:off x="0" y="0"/>
              <a:ext cx="704824" cy="288578"/>
            </a:xfrm>
            <a:custGeom>
              <a:avLst/>
              <a:gdLst/>
              <a:ahLst/>
              <a:cxnLst/>
              <a:rect l="0" t="0" r="0" b="0"/>
              <a:pathLst>
                <a:path w="1109" h="454">
                  <a:moveTo>
                    <a:pt x="35" y="281"/>
                  </a:moveTo>
                  <a:cubicBezTo>
                    <a:pt x="35" y="273"/>
                    <a:pt x="28" y="266"/>
                    <a:pt x="20" y="266"/>
                  </a:cubicBezTo>
                  <a:cubicBezTo>
                    <a:pt x="11" y="266"/>
                    <a:pt x="5" y="273"/>
                    <a:pt x="5" y="281"/>
                  </a:cubicBezTo>
                  <a:cubicBezTo>
                    <a:pt x="5" y="290"/>
                    <a:pt x="11" y="297"/>
                    <a:pt x="20" y="297"/>
                  </a:cubicBezTo>
                  <a:cubicBezTo>
                    <a:pt x="28" y="297"/>
                    <a:pt x="35" y="290"/>
                    <a:pt x="35" y="281"/>
                  </a:cubicBezTo>
                  <a:moveTo>
                    <a:pt x="91" y="20"/>
                  </a:moveTo>
                  <a:cubicBezTo>
                    <a:pt x="91" y="11"/>
                    <a:pt x="85" y="5"/>
                    <a:pt x="76" y="5"/>
                  </a:cubicBezTo>
                  <a:cubicBezTo>
                    <a:pt x="68" y="5"/>
                    <a:pt x="61" y="11"/>
                    <a:pt x="61" y="20"/>
                  </a:cubicBezTo>
                  <a:cubicBezTo>
                    <a:pt x="61" y="28"/>
                    <a:pt x="68" y="35"/>
                    <a:pt x="76" y="35"/>
                  </a:cubicBezTo>
                  <a:cubicBezTo>
                    <a:pt x="85" y="35"/>
                    <a:pt x="91" y="28"/>
                    <a:pt x="91" y="20"/>
                  </a:cubicBezTo>
                  <a:moveTo>
                    <a:pt x="148" y="315"/>
                  </a:moveTo>
                  <a:cubicBezTo>
                    <a:pt x="148" y="306"/>
                    <a:pt x="141" y="300"/>
                    <a:pt x="132" y="300"/>
                  </a:cubicBezTo>
                  <a:cubicBezTo>
                    <a:pt x="124" y="300"/>
                    <a:pt x="117" y="306"/>
                    <a:pt x="117" y="315"/>
                  </a:cubicBezTo>
                  <a:cubicBezTo>
                    <a:pt x="117" y="323"/>
                    <a:pt x="124" y="330"/>
                    <a:pt x="132" y="330"/>
                  </a:cubicBezTo>
                  <a:cubicBezTo>
                    <a:pt x="141" y="330"/>
                    <a:pt x="148" y="323"/>
                    <a:pt x="148" y="315"/>
                  </a:cubicBezTo>
                  <a:moveTo>
                    <a:pt x="204" y="329"/>
                  </a:moveTo>
                  <a:cubicBezTo>
                    <a:pt x="204" y="320"/>
                    <a:pt x="197" y="313"/>
                    <a:pt x="189" y="313"/>
                  </a:cubicBezTo>
                  <a:cubicBezTo>
                    <a:pt x="180" y="313"/>
                    <a:pt x="173" y="320"/>
                    <a:pt x="173" y="329"/>
                  </a:cubicBezTo>
                  <a:cubicBezTo>
                    <a:pt x="173" y="337"/>
                    <a:pt x="180" y="344"/>
                    <a:pt x="189" y="344"/>
                  </a:cubicBezTo>
                  <a:cubicBezTo>
                    <a:pt x="197" y="344"/>
                    <a:pt x="204" y="337"/>
                    <a:pt x="204" y="329"/>
                  </a:cubicBezTo>
                  <a:moveTo>
                    <a:pt x="260" y="340"/>
                  </a:moveTo>
                  <a:cubicBezTo>
                    <a:pt x="260" y="331"/>
                    <a:pt x="253" y="324"/>
                    <a:pt x="245" y="324"/>
                  </a:cubicBezTo>
                  <a:cubicBezTo>
                    <a:pt x="237" y="324"/>
                    <a:pt x="230" y="331"/>
                    <a:pt x="230" y="340"/>
                  </a:cubicBezTo>
                  <a:cubicBezTo>
                    <a:pt x="230" y="348"/>
                    <a:pt x="237" y="355"/>
                    <a:pt x="245" y="355"/>
                  </a:cubicBezTo>
                  <a:cubicBezTo>
                    <a:pt x="253" y="355"/>
                    <a:pt x="260" y="348"/>
                    <a:pt x="260" y="340"/>
                  </a:cubicBezTo>
                  <a:moveTo>
                    <a:pt x="317" y="349"/>
                  </a:moveTo>
                  <a:cubicBezTo>
                    <a:pt x="317" y="340"/>
                    <a:pt x="310" y="333"/>
                    <a:pt x="301" y="333"/>
                  </a:cubicBezTo>
                  <a:cubicBezTo>
                    <a:pt x="293" y="333"/>
                    <a:pt x="286" y="340"/>
                    <a:pt x="286" y="349"/>
                  </a:cubicBezTo>
                  <a:cubicBezTo>
                    <a:pt x="286" y="357"/>
                    <a:pt x="293" y="364"/>
                    <a:pt x="301" y="364"/>
                  </a:cubicBezTo>
                  <a:cubicBezTo>
                    <a:pt x="310" y="364"/>
                    <a:pt x="317" y="357"/>
                    <a:pt x="317" y="349"/>
                  </a:cubicBezTo>
                  <a:moveTo>
                    <a:pt x="373" y="356"/>
                  </a:moveTo>
                  <a:cubicBezTo>
                    <a:pt x="373" y="348"/>
                    <a:pt x="366" y="341"/>
                    <a:pt x="358" y="341"/>
                  </a:cubicBezTo>
                  <a:cubicBezTo>
                    <a:pt x="349" y="341"/>
                    <a:pt x="342" y="348"/>
                    <a:pt x="342" y="356"/>
                  </a:cubicBezTo>
                  <a:cubicBezTo>
                    <a:pt x="342" y="365"/>
                    <a:pt x="349" y="371"/>
                    <a:pt x="358" y="371"/>
                  </a:cubicBezTo>
                  <a:cubicBezTo>
                    <a:pt x="366" y="371"/>
                    <a:pt x="373" y="365"/>
                    <a:pt x="373" y="356"/>
                  </a:cubicBezTo>
                  <a:moveTo>
                    <a:pt x="429" y="381"/>
                  </a:moveTo>
                  <a:cubicBezTo>
                    <a:pt x="429" y="372"/>
                    <a:pt x="422" y="366"/>
                    <a:pt x="414" y="366"/>
                  </a:cubicBezTo>
                  <a:cubicBezTo>
                    <a:pt x="405" y="366"/>
                    <a:pt x="398" y="372"/>
                    <a:pt x="398" y="381"/>
                  </a:cubicBezTo>
                  <a:cubicBezTo>
                    <a:pt x="398" y="389"/>
                    <a:pt x="405" y="396"/>
                    <a:pt x="414" y="396"/>
                  </a:cubicBezTo>
                  <a:cubicBezTo>
                    <a:pt x="422" y="396"/>
                    <a:pt x="429" y="389"/>
                    <a:pt x="429" y="381"/>
                  </a:cubicBezTo>
                  <a:moveTo>
                    <a:pt x="485" y="420"/>
                  </a:moveTo>
                  <a:cubicBezTo>
                    <a:pt x="485" y="411"/>
                    <a:pt x="479" y="405"/>
                    <a:pt x="470" y="405"/>
                  </a:cubicBezTo>
                  <a:cubicBezTo>
                    <a:pt x="462" y="405"/>
                    <a:pt x="455" y="411"/>
                    <a:pt x="455" y="420"/>
                  </a:cubicBezTo>
                  <a:cubicBezTo>
                    <a:pt x="455" y="428"/>
                    <a:pt x="462" y="435"/>
                    <a:pt x="470" y="435"/>
                  </a:cubicBezTo>
                  <a:cubicBezTo>
                    <a:pt x="479" y="435"/>
                    <a:pt x="485" y="428"/>
                    <a:pt x="485" y="420"/>
                  </a:cubicBezTo>
                  <a:moveTo>
                    <a:pt x="542" y="424"/>
                  </a:moveTo>
                  <a:cubicBezTo>
                    <a:pt x="542" y="415"/>
                    <a:pt x="535" y="408"/>
                    <a:pt x="526" y="408"/>
                  </a:cubicBezTo>
                  <a:cubicBezTo>
                    <a:pt x="518" y="408"/>
                    <a:pt x="511" y="415"/>
                    <a:pt x="511" y="424"/>
                  </a:cubicBezTo>
                  <a:cubicBezTo>
                    <a:pt x="511" y="432"/>
                    <a:pt x="518" y="439"/>
                    <a:pt x="526" y="439"/>
                  </a:cubicBezTo>
                  <a:cubicBezTo>
                    <a:pt x="535" y="439"/>
                    <a:pt x="542" y="432"/>
                    <a:pt x="542" y="424"/>
                  </a:cubicBezTo>
                  <a:moveTo>
                    <a:pt x="598" y="427"/>
                  </a:moveTo>
                  <a:cubicBezTo>
                    <a:pt x="598" y="418"/>
                    <a:pt x="591" y="411"/>
                    <a:pt x="583" y="411"/>
                  </a:cubicBezTo>
                  <a:cubicBezTo>
                    <a:pt x="574" y="411"/>
                    <a:pt x="567" y="418"/>
                    <a:pt x="567" y="427"/>
                  </a:cubicBezTo>
                  <a:cubicBezTo>
                    <a:pt x="567" y="435"/>
                    <a:pt x="574" y="442"/>
                    <a:pt x="583" y="442"/>
                  </a:cubicBezTo>
                  <a:cubicBezTo>
                    <a:pt x="591" y="442"/>
                    <a:pt x="598" y="435"/>
                    <a:pt x="598" y="427"/>
                  </a:cubicBezTo>
                  <a:moveTo>
                    <a:pt x="654" y="429"/>
                  </a:moveTo>
                  <a:cubicBezTo>
                    <a:pt x="654" y="420"/>
                    <a:pt x="647" y="413"/>
                    <a:pt x="639" y="413"/>
                  </a:cubicBezTo>
                  <a:cubicBezTo>
                    <a:pt x="630" y="413"/>
                    <a:pt x="624" y="420"/>
                    <a:pt x="624" y="429"/>
                  </a:cubicBezTo>
                  <a:cubicBezTo>
                    <a:pt x="624" y="437"/>
                    <a:pt x="630" y="444"/>
                    <a:pt x="639" y="444"/>
                  </a:cubicBezTo>
                  <a:cubicBezTo>
                    <a:pt x="647" y="444"/>
                    <a:pt x="654" y="437"/>
                    <a:pt x="654" y="429"/>
                  </a:cubicBezTo>
                  <a:moveTo>
                    <a:pt x="710" y="430"/>
                  </a:moveTo>
                  <a:cubicBezTo>
                    <a:pt x="710" y="422"/>
                    <a:pt x="704" y="415"/>
                    <a:pt x="695" y="415"/>
                  </a:cubicBezTo>
                  <a:cubicBezTo>
                    <a:pt x="687" y="415"/>
                    <a:pt x="680" y="422"/>
                    <a:pt x="680" y="430"/>
                  </a:cubicBezTo>
                  <a:cubicBezTo>
                    <a:pt x="680" y="438"/>
                    <a:pt x="687" y="445"/>
                    <a:pt x="695" y="445"/>
                  </a:cubicBezTo>
                  <a:cubicBezTo>
                    <a:pt x="704" y="445"/>
                    <a:pt x="710" y="438"/>
                    <a:pt x="710" y="430"/>
                  </a:cubicBezTo>
                  <a:moveTo>
                    <a:pt x="767" y="431"/>
                  </a:moveTo>
                  <a:cubicBezTo>
                    <a:pt x="767" y="423"/>
                    <a:pt x="760" y="416"/>
                    <a:pt x="751" y="416"/>
                  </a:cubicBezTo>
                  <a:cubicBezTo>
                    <a:pt x="743" y="416"/>
                    <a:pt x="736" y="423"/>
                    <a:pt x="736" y="431"/>
                  </a:cubicBezTo>
                  <a:cubicBezTo>
                    <a:pt x="736" y="440"/>
                    <a:pt x="743" y="446"/>
                    <a:pt x="751" y="446"/>
                  </a:cubicBezTo>
                  <a:cubicBezTo>
                    <a:pt x="760" y="446"/>
                    <a:pt x="767" y="440"/>
                    <a:pt x="767" y="431"/>
                  </a:cubicBezTo>
                  <a:moveTo>
                    <a:pt x="823" y="432"/>
                  </a:moveTo>
                  <a:cubicBezTo>
                    <a:pt x="823" y="423"/>
                    <a:pt x="816" y="417"/>
                    <a:pt x="808" y="417"/>
                  </a:cubicBezTo>
                  <a:cubicBezTo>
                    <a:pt x="799" y="417"/>
                    <a:pt x="792" y="423"/>
                    <a:pt x="792" y="432"/>
                  </a:cubicBezTo>
                  <a:cubicBezTo>
                    <a:pt x="792" y="440"/>
                    <a:pt x="799" y="447"/>
                    <a:pt x="808" y="447"/>
                  </a:cubicBezTo>
                  <a:cubicBezTo>
                    <a:pt x="816" y="447"/>
                    <a:pt x="823" y="440"/>
                    <a:pt x="823" y="432"/>
                  </a:cubicBezTo>
                  <a:moveTo>
                    <a:pt x="879" y="432"/>
                  </a:moveTo>
                  <a:cubicBezTo>
                    <a:pt x="879" y="424"/>
                    <a:pt x="872" y="417"/>
                    <a:pt x="864" y="417"/>
                  </a:cubicBezTo>
                  <a:cubicBezTo>
                    <a:pt x="856" y="417"/>
                    <a:pt x="849" y="424"/>
                    <a:pt x="849" y="432"/>
                  </a:cubicBezTo>
                  <a:cubicBezTo>
                    <a:pt x="849" y="441"/>
                    <a:pt x="856" y="448"/>
                    <a:pt x="864" y="448"/>
                  </a:cubicBezTo>
                  <a:cubicBezTo>
                    <a:pt x="872" y="448"/>
                    <a:pt x="879" y="441"/>
                    <a:pt x="879" y="432"/>
                  </a:cubicBezTo>
                  <a:moveTo>
                    <a:pt x="936" y="433"/>
                  </a:moveTo>
                  <a:cubicBezTo>
                    <a:pt x="936" y="424"/>
                    <a:pt x="929" y="418"/>
                    <a:pt x="920" y="418"/>
                  </a:cubicBezTo>
                  <a:cubicBezTo>
                    <a:pt x="912" y="418"/>
                    <a:pt x="905" y="424"/>
                    <a:pt x="905" y="433"/>
                  </a:cubicBezTo>
                  <a:cubicBezTo>
                    <a:pt x="905" y="441"/>
                    <a:pt x="912" y="448"/>
                    <a:pt x="920" y="448"/>
                  </a:cubicBezTo>
                  <a:cubicBezTo>
                    <a:pt x="929" y="448"/>
                    <a:pt x="936" y="441"/>
                    <a:pt x="936" y="433"/>
                  </a:cubicBezTo>
                  <a:moveTo>
                    <a:pt x="992" y="433"/>
                  </a:moveTo>
                  <a:cubicBezTo>
                    <a:pt x="992" y="425"/>
                    <a:pt x="985" y="418"/>
                    <a:pt x="977" y="418"/>
                  </a:cubicBezTo>
                  <a:cubicBezTo>
                    <a:pt x="968" y="418"/>
                    <a:pt x="961" y="425"/>
                    <a:pt x="961" y="433"/>
                  </a:cubicBezTo>
                  <a:cubicBezTo>
                    <a:pt x="961" y="442"/>
                    <a:pt x="968" y="448"/>
                    <a:pt x="977" y="448"/>
                  </a:cubicBezTo>
                  <a:cubicBezTo>
                    <a:pt x="985" y="448"/>
                    <a:pt x="992" y="442"/>
                    <a:pt x="992" y="433"/>
                  </a:cubicBezTo>
                  <a:moveTo>
                    <a:pt x="1048" y="433"/>
                  </a:moveTo>
                  <a:cubicBezTo>
                    <a:pt x="1048" y="425"/>
                    <a:pt x="1041" y="418"/>
                    <a:pt x="1033" y="418"/>
                  </a:cubicBezTo>
                  <a:cubicBezTo>
                    <a:pt x="1024" y="418"/>
                    <a:pt x="1017" y="425"/>
                    <a:pt x="1017" y="433"/>
                  </a:cubicBezTo>
                  <a:cubicBezTo>
                    <a:pt x="1017" y="442"/>
                    <a:pt x="1024" y="449"/>
                    <a:pt x="1033" y="449"/>
                  </a:cubicBezTo>
                  <a:cubicBezTo>
                    <a:pt x="1041" y="449"/>
                    <a:pt x="1048" y="442"/>
                    <a:pt x="1048" y="433"/>
                  </a:cubicBezTo>
                  <a:moveTo>
                    <a:pt x="1104" y="434"/>
                  </a:moveTo>
                  <a:cubicBezTo>
                    <a:pt x="1104" y="425"/>
                    <a:pt x="1098" y="418"/>
                    <a:pt x="1089" y="418"/>
                  </a:cubicBezTo>
                  <a:cubicBezTo>
                    <a:pt x="1081" y="418"/>
                    <a:pt x="1074" y="425"/>
                    <a:pt x="1074" y="434"/>
                  </a:cubicBezTo>
                  <a:cubicBezTo>
                    <a:pt x="1074" y="442"/>
                    <a:pt x="1081" y="449"/>
                    <a:pt x="1089" y="449"/>
                  </a:cubicBezTo>
                  <a:cubicBezTo>
                    <a:pt x="1098" y="449"/>
                    <a:pt x="1104" y="442"/>
                    <a:pt x="1104" y="434"/>
                  </a:cubicBezTo>
                </a:path>
              </a:pathLst>
            </a:custGeom>
            <a:noFill/>
            <a:ln w="6480" cap="flat">
              <a:miter lim="1000000"/>
              <a:solidFill>
                <a:srgbClr val="0000FF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064" name="textbox 2064"/>
          <p:cNvSpPr/>
          <p:nvPr/>
        </p:nvSpPr>
        <p:spPr>
          <a:xfrm>
            <a:off x="1150544" y="646462"/>
            <a:ext cx="133350" cy="17157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679"/>
              </a:lnSpc>
              <a:tabLst/>
            </a:pPr>
            <a:endParaRPr lang="Arial" altLang="Arial" sz="100" dirty="0"/>
          </a:p>
          <a:p>
            <a:pPr marL="50262" algn="l" rtl="0" eaLnBrk="0">
              <a:lnSpc>
                <a:spcPct val="81000"/>
              </a:lnSpc>
              <a:tabLst/>
            </a:pPr>
            <a:r>
              <a:rPr sz="500" spc="-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500" dirty="0"/>
          </a:p>
          <a:p>
            <a:pPr algn="l" rtl="0" eaLnBrk="0">
              <a:lnSpc>
                <a:spcPct val="135000"/>
              </a:lnSpc>
              <a:tabLst/>
            </a:pPr>
            <a:endParaRPr lang="Arial" altLang="Arial" sz="1000" dirty="0"/>
          </a:p>
          <a:p>
            <a:pPr marL="86982" algn="l" rtl="0" eaLnBrk="0">
              <a:lnSpc>
                <a:spcPct val="81000"/>
              </a:lnSpc>
              <a:spcBef>
                <a:spcPts val="155"/>
              </a:spcBef>
              <a:tabLst/>
            </a:pP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500" dirty="0"/>
          </a:p>
          <a:p>
            <a:pPr marL="17883" algn="l" rtl="0" eaLnBrk="0">
              <a:lnSpc>
                <a:spcPct val="81000"/>
              </a:lnSpc>
              <a:spcBef>
                <a:spcPts val="722"/>
              </a:spcBef>
              <a:tabLst/>
            </a:pPr>
            <a:r>
              <a:rPr sz="500" spc="-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100</a:t>
            </a:r>
            <a:endParaRPr lang="Arial" altLang="Arial" sz="500" dirty="0"/>
          </a:p>
          <a:p>
            <a:pPr marL="50262" algn="l" rtl="0" eaLnBrk="0">
              <a:lnSpc>
                <a:spcPct val="81000"/>
              </a:lnSpc>
              <a:spcBef>
                <a:spcPts val="671"/>
              </a:spcBef>
              <a:tabLst/>
            </a:pPr>
            <a:r>
              <a:rPr sz="500" spc="-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500" dirty="0"/>
          </a:p>
          <a:p>
            <a:pPr marL="86982" algn="l" rtl="0" eaLnBrk="0">
              <a:lnSpc>
                <a:spcPct val="81000"/>
              </a:lnSpc>
              <a:spcBef>
                <a:spcPts val="671"/>
              </a:spcBef>
              <a:tabLst/>
            </a:pP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500" dirty="0"/>
          </a:p>
          <a:p>
            <a:pPr marL="17883" algn="l" rtl="0" eaLnBrk="0">
              <a:lnSpc>
                <a:spcPct val="81000"/>
              </a:lnSpc>
              <a:spcBef>
                <a:spcPts val="1340"/>
              </a:spcBef>
              <a:tabLst/>
            </a:pPr>
            <a:r>
              <a:rPr sz="500" spc="-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100</a:t>
            </a:r>
            <a:endParaRPr lang="Arial" altLang="Arial" sz="500" dirty="0"/>
          </a:p>
          <a:p>
            <a:pPr marL="50262" algn="l" rtl="0" eaLnBrk="0">
              <a:lnSpc>
                <a:spcPct val="81000"/>
              </a:lnSpc>
              <a:spcBef>
                <a:spcPts val="362"/>
              </a:spcBef>
              <a:tabLst/>
            </a:pPr>
            <a:r>
              <a:rPr sz="500" spc="-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500" dirty="0"/>
          </a:p>
          <a:p>
            <a:pPr marL="86982" algn="l" rtl="0" eaLnBrk="0">
              <a:lnSpc>
                <a:spcPct val="81000"/>
              </a:lnSpc>
              <a:spcBef>
                <a:spcPts val="362"/>
              </a:spcBef>
              <a:tabLst/>
            </a:pP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500" dirty="0"/>
          </a:p>
          <a:p>
            <a:pPr marL="12700" algn="l" rtl="0" eaLnBrk="0">
              <a:lnSpc>
                <a:spcPct val="81000"/>
              </a:lnSpc>
              <a:spcBef>
                <a:spcPts val="1291"/>
              </a:spcBef>
              <a:tabLst/>
            </a:pP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200</a:t>
            </a:r>
            <a:endParaRPr lang="Arial" altLang="Arial" sz="500" dirty="0"/>
          </a:p>
          <a:p>
            <a:pPr marL="17883" algn="l" rtl="0" eaLnBrk="0">
              <a:lnSpc>
                <a:spcPct val="81000"/>
              </a:lnSpc>
              <a:spcBef>
                <a:spcPts val="386"/>
              </a:spcBef>
              <a:tabLst/>
            </a:pPr>
            <a:r>
              <a:rPr sz="500" spc="-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100</a:t>
            </a:r>
            <a:endParaRPr lang="Arial" altLang="Arial" sz="500" dirty="0"/>
          </a:p>
          <a:p>
            <a:pPr algn="l" rtl="0" eaLnBrk="0">
              <a:lnSpc>
                <a:spcPct val="107000"/>
              </a:lnSpc>
              <a:tabLst/>
            </a:pPr>
            <a:endParaRPr lang="Arial" altLang="Arial" sz="300" dirty="0"/>
          </a:p>
          <a:p>
            <a:pPr marL="86982" algn="l" rtl="0" eaLnBrk="0">
              <a:lnSpc>
                <a:spcPct val="81000"/>
              </a:lnSpc>
              <a:spcBef>
                <a:spcPts val="1"/>
              </a:spcBef>
              <a:tabLst/>
            </a:pP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500" dirty="0"/>
          </a:p>
        </p:txBody>
      </p:sp>
      <p:graphicFrame>
        <p:nvGraphicFramePr>
          <p:cNvPr id="2065" name="table 2065"/>
          <p:cNvGraphicFramePr>
            <a:graphicFrameLocks noGrp="1"/>
          </p:cNvGraphicFramePr>
          <p:nvPr/>
        </p:nvGraphicFramePr>
        <p:xfrm>
          <a:off x="2334793" y="2038923"/>
          <a:ext cx="1020444" cy="95885"/>
        </p:xfrm>
        <a:graphic>
          <a:graphicData uri="http://schemas.openxmlformats.org/drawingml/2006/table">
            <a:tbl>
              <a:tblPr/>
              <a:tblGrid>
                <a:gridCol w="1020444"/>
              </a:tblGrid>
              <a:tr h="9271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73283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21070" algn="l" rtl="0" eaLnBrk="0">
                        <a:lnSpc>
                          <a:spcPts val="626"/>
                        </a:lnSpc>
                        <a:tabLst>
                          <a:tab pos="104775" algn="l"/>
                        </a:tabLst>
                      </a:pPr>
                      <a:r>
                        <a:rPr sz="4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7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Truncated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policy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iteration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4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66" name="path"/>
          <p:cNvSpPr/>
          <p:nvPr/>
        </p:nvSpPr>
        <p:spPr>
          <a:xfrm>
            <a:off x="2440156" y="2074024"/>
            <a:ext cx="25920" cy="25920"/>
          </a:xfrm>
          <a:custGeom>
            <a:avLst/>
            <a:gdLst/>
            <a:ahLst/>
            <a:cxnLst/>
            <a:rect l="0" t="0" r="0" b="0"/>
            <a:pathLst>
              <a:path w="40" h="40">
                <a:moveTo>
                  <a:pt x="35" y="20"/>
                </a:moveTo>
                <a:cubicBezTo>
                  <a:pt x="35" y="11"/>
                  <a:pt x="28" y="5"/>
                  <a:pt x="20" y="5"/>
                </a:cubicBezTo>
                <a:cubicBezTo>
                  <a:pt x="11" y="5"/>
                  <a:pt x="5" y="11"/>
                  <a:pt x="5" y="20"/>
                </a:cubicBezTo>
                <a:cubicBezTo>
                  <a:pt x="5" y="28"/>
                  <a:pt x="11" y="35"/>
                  <a:pt x="20" y="35"/>
                </a:cubicBezTo>
                <a:cubicBezTo>
                  <a:pt x="28" y="35"/>
                  <a:pt x="35" y="28"/>
                  <a:pt x="35" y="20"/>
                </a:cubicBezTo>
              </a:path>
            </a:pathLst>
          </a:custGeom>
          <a:noFill/>
          <a:ln w="6480" cap="flat">
            <a:miter lim="1000000"/>
            <a:solidFill>
              <a:srgbClr val="0000FF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2067" name="table 2067"/>
          <p:cNvGraphicFramePr>
            <a:graphicFrameLocks noGrp="1"/>
          </p:cNvGraphicFramePr>
          <p:nvPr/>
        </p:nvGraphicFramePr>
        <p:xfrm>
          <a:off x="2399594" y="1591800"/>
          <a:ext cx="955675" cy="95885"/>
        </p:xfrm>
        <a:graphic>
          <a:graphicData uri="http://schemas.openxmlformats.org/drawingml/2006/table">
            <a:tbl>
              <a:tblPr/>
              <a:tblGrid>
                <a:gridCol w="955675"/>
              </a:tblGrid>
              <a:tr h="9271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73283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21071" algn="l" rtl="0" eaLnBrk="0">
                        <a:lnSpc>
                          <a:spcPts val="626"/>
                        </a:lnSpc>
                        <a:tabLst>
                          <a:tab pos="104775" algn="l"/>
                        </a:tabLst>
                      </a:pPr>
                      <a:r>
                        <a:rPr sz="400" spc="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r>
                        <a:rPr sz="4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90" dirty="0" strike="sng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</a:t>
                      </a:r>
                      <a:r>
                        <a:rPr sz="4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Truncated</a:t>
                      </a:r>
                      <a:r>
                        <a:rPr sz="4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policy</a:t>
                      </a:r>
                      <a:r>
                        <a:rPr sz="4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iteration</a:t>
                      </a:r>
                      <a:r>
                        <a:rPr sz="4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  <a:endParaRPr lang="Arial" altLang="Arial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68" name="path"/>
          <p:cNvSpPr/>
          <p:nvPr/>
        </p:nvSpPr>
        <p:spPr>
          <a:xfrm>
            <a:off x="2504961" y="1626900"/>
            <a:ext cx="25920" cy="25920"/>
          </a:xfrm>
          <a:custGeom>
            <a:avLst/>
            <a:gdLst/>
            <a:ahLst/>
            <a:cxnLst/>
            <a:rect l="0" t="0" r="0" b="0"/>
            <a:pathLst>
              <a:path w="40" h="40">
                <a:moveTo>
                  <a:pt x="35" y="20"/>
                </a:moveTo>
                <a:cubicBezTo>
                  <a:pt x="35" y="11"/>
                  <a:pt x="28" y="5"/>
                  <a:pt x="20" y="5"/>
                </a:cubicBezTo>
                <a:cubicBezTo>
                  <a:pt x="11" y="5"/>
                  <a:pt x="5" y="11"/>
                  <a:pt x="5" y="20"/>
                </a:cubicBezTo>
                <a:cubicBezTo>
                  <a:pt x="5" y="28"/>
                  <a:pt x="11" y="35"/>
                  <a:pt x="20" y="35"/>
                </a:cubicBezTo>
                <a:cubicBezTo>
                  <a:pt x="28" y="35"/>
                  <a:pt x="35" y="28"/>
                  <a:pt x="35" y="20"/>
                </a:cubicBezTo>
              </a:path>
            </a:pathLst>
          </a:custGeom>
          <a:noFill/>
          <a:ln w="6480" cap="flat">
            <a:miter lim="1000000"/>
            <a:solidFill>
              <a:srgbClr val="0000FF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69" name="textbox 2069"/>
          <p:cNvSpPr/>
          <p:nvPr/>
        </p:nvSpPr>
        <p:spPr>
          <a:xfrm>
            <a:off x="1576675" y="1000605"/>
            <a:ext cx="1877060" cy="876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90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500" spc="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10</a:t>
            </a:r>
            <a:r>
              <a:rPr sz="500" spc="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20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30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40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50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60</a:t>
            </a:r>
            <a:endParaRPr lang="Arial" altLang="Arial" sz="500" dirty="0"/>
          </a:p>
        </p:txBody>
      </p:sp>
      <p:sp>
        <p:nvSpPr>
          <p:cNvPr id="2070" name="textbox 2070"/>
          <p:cNvSpPr/>
          <p:nvPr/>
        </p:nvSpPr>
        <p:spPr>
          <a:xfrm>
            <a:off x="1576675" y="1447728"/>
            <a:ext cx="1877060" cy="876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90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500" spc="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10</a:t>
            </a:r>
            <a:r>
              <a:rPr sz="500" spc="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20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30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40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50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60</a:t>
            </a:r>
            <a:endParaRPr lang="Arial" altLang="Arial" sz="500" dirty="0"/>
          </a:p>
        </p:txBody>
      </p:sp>
      <p:sp>
        <p:nvSpPr>
          <p:cNvPr id="2071" name="textbox 2071"/>
          <p:cNvSpPr/>
          <p:nvPr/>
        </p:nvSpPr>
        <p:spPr>
          <a:xfrm>
            <a:off x="1576675" y="1894851"/>
            <a:ext cx="1877060" cy="876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90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500" spc="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10</a:t>
            </a:r>
            <a:r>
              <a:rPr sz="500" spc="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20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30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40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50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60</a:t>
            </a:r>
            <a:endParaRPr lang="Arial" altLang="Arial" sz="500" dirty="0"/>
          </a:p>
        </p:txBody>
      </p:sp>
      <p:sp>
        <p:nvSpPr>
          <p:cNvPr id="2072" name="textbox 2072"/>
          <p:cNvSpPr/>
          <p:nvPr/>
        </p:nvSpPr>
        <p:spPr>
          <a:xfrm>
            <a:off x="2137258" y="2341974"/>
            <a:ext cx="433069" cy="1905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901"/>
              </a:lnSpc>
              <a:tabLst/>
            </a:pPr>
            <a:endParaRPr lang="Arial" altLang="Arial" sz="100" dirty="0"/>
          </a:p>
          <a:p>
            <a:pPr marL="162411" algn="l" rtl="0" eaLnBrk="0">
              <a:lnSpc>
                <a:spcPct val="81000"/>
              </a:lnSpc>
              <a:tabLst/>
            </a:pPr>
            <a:r>
              <a:rPr sz="500" spc="-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500" dirty="0"/>
          </a:p>
          <a:p>
            <a:pPr marL="12700" algn="l" rtl="0" eaLnBrk="0">
              <a:lnSpc>
                <a:spcPts val="765"/>
              </a:lnSpc>
              <a:spcBef>
                <a:spcPts val="45"/>
              </a:spcBef>
              <a:tabLst/>
            </a:pP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500" spc="3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num</a:t>
            </a:r>
            <a:endParaRPr lang="Arial" altLang="Arial" sz="500" dirty="0"/>
          </a:p>
        </p:txBody>
      </p:sp>
      <p:sp>
        <p:nvSpPr>
          <p:cNvPr id="2073" name="textbox 2073"/>
          <p:cNvSpPr/>
          <p:nvPr/>
        </p:nvSpPr>
        <p:spPr>
          <a:xfrm rot="16200000">
            <a:off x="829531" y="2099208"/>
            <a:ext cx="539750" cy="1231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65"/>
              </a:lnSpc>
              <a:tabLst/>
            </a:pP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500" spc="2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500" spc="2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error</a:t>
            </a:r>
            <a:endParaRPr lang="Arial" altLang="Arial" sz="500" dirty="0"/>
          </a:p>
        </p:txBody>
      </p:sp>
      <p:sp>
        <p:nvSpPr>
          <p:cNvPr id="2074" name="path"/>
          <p:cNvSpPr/>
          <p:nvPr/>
        </p:nvSpPr>
        <p:spPr>
          <a:xfrm>
            <a:off x="1294247" y="1566986"/>
            <a:ext cx="77868" cy="244173"/>
          </a:xfrm>
          <a:custGeom>
            <a:avLst/>
            <a:gdLst/>
            <a:ahLst/>
            <a:cxnLst/>
            <a:rect l="0" t="0" r="0" b="0"/>
            <a:pathLst>
              <a:path w="122" h="384">
                <a:moveTo>
                  <a:pt x="5" y="351"/>
                </a:moveTo>
                <a:lnTo>
                  <a:pt x="61" y="0"/>
                </a:lnTo>
                <a:lnTo>
                  <a:pt x="117" y="383"/>
                </a:lnTo>
              </a:path>
            </a:pathLst>
          </a:custGeom>
          <a:noFill/>
          <a:ln w="6480" cap="flat">
            <a:round/>
            <a:solidFill>
              <a:srgbClr val="0000FF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46" name="group 46"/>
          <p:cNvGrpSpPr/>
          <p:nvPr/>
        </p:nvGrpSpPr>
        <p:grpSpPr>
          <a:xfrm rot="21600000">
            <a:off x="1284486" y="1777242"/>
            <a:ext cx="383238" cy="96800"/>
            <a:chOff x="0" y="0"/>
            <a:chExt cx="383238" cy="96800"/>
          </a:xfrm>
        </p:grpSpPr>
        <p:sp>
          <p:nvSpPr>
            <p:cNvPr id="2075" name="path"/>
            <p:cNvSpPr/>
            <p:nvPr/>
          </p:nvSpPr>
          <p:spPr>
            <a:xfrm>
              <a:off x="83943" y="30241"/>
              <a:ext cx="250624" cy="56743"/>
            </a:xfrm>
            <a:custGeom>
              <a:avLst/>
              <a:gdLst/>
              <a:ahLst/>
              <a:cxnLst/>
              <a:rect l="0" t="0" r="0" b="0"/>
              <a:pathLst>
                <a:path w="394" h="89">
                  <a:moveTo>
                    <a:pt x="0" y="5"/>
                  </a:moveTo>
                  <a:lnTo>
                    <a:pt x="57" y="13"/>
                  </a:lnTo>
                  <a:lnTo>
                    <a:pt x="113" y="19"/>
                  </a:lnTo>
                  <a:lnTo>
                    <a:pt x="169" y="24"/>
                  </a:lnTo>
                  <a:lnTo>
                    <a:pt x="225" y="29"/>
                  </a:lnTo>
                  <a:lnTo>
                    <a:pt x="282" y="79"/>
                  </a:lnTo>
                  <a:lnTo>
                    <a:pt x="338" y="83"/>
                  </a:lnTo>
                  <a:lnTo>
                    <a:pt x="394" y="84"/>
                  </a:lnTo>
                </a:path>
              </a:pathLst>
            </a:custGeom>
            <a:noFill/>
            <a:ln w="6480" cap="flat">
              <a:round/>
              <a:solidFill>
                <a:srgbClr val="0000FF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76" name="path"/>
            <p:cNvSpPr/>
            <p:nvPr/>
          </p:nvSpPr>
          <p:spPr>
            <a:xfrm>
              <a:off x="0" y="0"/>
              <a:ext cx="383238" cy="96800"/>
            </a:xfrm>
            <a:custGeom>
              <a:avLst/>
              <a:gdLst/>
              <a:ahLst/>
              <a:cxnLst/>
              <a:rect l="0" t="0" r="0" b="0"/>
              <a:pathLst>
                <a:path w="603" h="152">
                  <a:moveTo>
                    <a:pt x="35" y="20"/>
                  </a:moveTo>
                  <a:cubicBezTo>
                    <a:pt x="35" y="11"/>
                    <a:pt x="28" y="5"/>
                    <a:pt x="20" y="5"/>
                  </a:cubicBezTo>
                  <a:cubicBezTo>
                    <a:pt x="11" y="5"/>
                    <a:pt x="5" y="11"/>
                    <a:pt x="5" y="20"/>
                  </a:cubicBezTo>
                  <a:cubicBezTo>
                    <a:pt x="5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20"/>
                  </a:cubicBezTo>
                  <a:moveTo>
                    <a:pt x="148" y="52"/>
                  </a:moveTo>
                  <a:cubicBezTo>
                    <a:pt x="148" y="44"/>
                    <a:pt x="141" y="37"/>
                    <a:pt x="132" y="37"/>
                  </a:cubicBezTo>
                  <a:cubicBezTo>
                    <a:pt x="124" y="37"/>
                    <a:pt x="117" y="44"/>
                    <a:pt x="117" y="52"/>
                  </a:cubicBezTo>
                  <a:cubicBezTo>
                    <a:pt x="117" y="61"/>
                    <a:pt x="124" y="67"/>
                    <a:pt x="132" y="67"/>
                  </a:cubicBezTo>
                  <a:cubicBezTo>
                    <a:pt x="141" y="67"/>
                    <a:pt x="148" y="61"/>
                    <a:pt x="148" y="52"/>
                  </a:cubicBezTo>
                  <a:moveTo>
                    <a:pt x="204" y="61"/>
                  </a:moveTo>
                  <a:cubicBezTo>
                    <a:pt x="204" y="52"/>
                    <a:pt x="197" y="45"/>
                    <a:pt x="189" y="45"/>
                  </a:cubicBezTo>
                  <a:cubicBezTo>
                    <a:pt x="180" y="45"/>
                    <a:pt x="173" y="52"/>
                    <a:pt x="173" y="61"/>
                  </a:cubicBezTo>
                  <a:cubicBezTo>
                    <a:pt x="173" y="69"/>
                    <a:pt x="180" y="76"/>
                    <a:pt x="189" y="76"/>
                  </a:cubicBezTo>
                  <a:cubicBezTo>
                    <a:pt x="197" y="76"/>
                    <a:pt x="204" y="69"/>
                    <a:pt x="204" y="61"/>
                  </a:cubicBezTo>
                  <a:moveTo>
                    <a:pt x="260" y="67"/>
                  </a:moveTo>
                  <a:cubicBezTo>
                    <a:pt x="260" y="58"/>
                    <a:pt x="253" y="52"/>
                    <a:pt x="245" y="52"/>
                  </a:cubicBezTo>
                  <a:cubicBezTo>
                    <a:pt x="237" y="52"/>
                    <a:pt x="230" y="58"/>
                    <a:pt x="230" y="67"/>
                  </a:cubicBezTo>
                  <a:cubicBezTo>
                    <a:pt x="230" y="75"/>
                    <a:pt x="237" y="82"/>
                    <a:pt x="245" y="82"/>
                  </a:cubicBezTo>
                  <a:cubicBezTo>
                    <a:pt x="253" y="82"/>
                    <a:pt x="260" y="75"/>
                    <a:pt x="260" y="67"/>
                  </a:cubicBezTo>
                  <a:moveTo>
                    <a:pt x="317" y="72"/>
                  </a:moveTo>
                  <a:cubicBezTo>
                    <a:pt x="317" y="64"/>
                    <a:pt x="310" y="57"/>
                    <a:pt x="301" y="57"/>
                  </a:cubicBezTo>
                  <a:cubicBezTo>
                    <a:pt x="293" y="57"/>
                    <a:pt x="286" y="64"/>
                    <a:pt x="286" y="72"/>
                  </a:cubicBezTo>
                  <a:cubicBezTo>
                    <a:pt x="286" y="81"/>
                    <a:pt x="293" y="87"/>
                    <a:pt x="301" y="87"/>
                  </a:cubicBezTo>
                  <a:cubicBezTo>
                    <a:pt x="310" y="87"/>
                    <a:pt x="317" y="81"/>
                    <a:pt x="317" y="72"/>
                  </a:cubicBezTo>
                  <a:moveTo>
                    <a:pt x="373" y="77"/>
                  </a:moveTo>
                  <a:cubicBezTo>
                    <a:pt x="373" y="68"/>
                    <a:pt x="366" y="61"/>
                    <a:pt x="358" y="61"/>
                  </a:cubicBezTo>
                  <a:cubicBezTo>
                    <a:pt x="349" y="61"/>
                    <a:pt x="342" y="68"/>
                    <a:pt x="342" y="77"/>
                  </a:cubicBezTo>
                  <a:cubicBezTo>
                    <a:pt x="342" y="85"/>
                    <a:pt x="349" y="92"/>
                    <a:pt x="358" y="92"/>
                  </a:cubicBezTo>
                  <a:cubicBezTo>
                    <a:pt x="366" y="92"/>
                    <a:pt x="373" y="85"/>
                    <a:pt x="373" y="77"/>
                  </a:cubicBezTo>
                  <a:moveTo>
                    <a:pt x="429" y="127"/>
                  </a:moveTo>
                  <a:cubicBezTo>
                    <a:pt x="429" y="118"/>
                    <a:pt x="422" y="111"/>
                    <a:pt x="414" y="111"/>
                  </a:cubicBezTo>
                  <a:cubicBezTo>
                    <a:pt x="405" y="111"/>
                    <a:pt x="398" y="118"/>
                    <a:pt x="398" y="127"/>
                  </a:cubicBezTo>
                  <a:cubicBezTo>
                    <a:pt x="398" y="135"/>
                    <a:pt x="405" y="142"/>
                    <a:pt x="414" y="142"/>
                  </a:cubicBezTo>
                  <a:cubicBezTo>
                    <a:pt x="422" y="142"/>
                    <a:pt x="429" y="135"/>
                    <a:pt x="429" y="127"/>
                  </a:cubicBezTo>
                  <a:moveTo>
                    <a:pt x="485" y="131"/>
                  </a:moveTo>
                  <a:cubicBezTo>
                    <a:pt x="485" y="123"/>
                    <a:pt x="479" y="116"/>
                    <a:pt x="470" y="116"/>
                  </a:cubicBezTo>
                  <a:cubicBezTo>
                    <a:pt x="462" y="116"/>
                    <a:pt x="455" y="123"/>
                    <a:pt x="455" y="131"/>
                  </a:cubicBezTo>
                  <a:cubicBezTo>
                    <a:pt x="455" y="139"/>
                    <a:pt x="462" y="146"/>
                    <a:pt x="470" y="146"/>
                  </a:cubicBezTo>
                  <a:cubicBezTo>
                    <a:pt x="479" y="146"/>
                    <a:pt x="485" y="139"/>
                    <a:pt x="485" y="131"/>
                  </a:cubicBezTo>
                  <a:moveTo>
                    <a:pt x="542" y="131"/>
                  </a:moveTo>
                  <a:cubicBezTo>
                    <a:pt x="542" y="123"/>
                    <a:pt x="535" y="116"/>
                    <a:pt x="526" y="116"/>
                  </a:cubicBezTo>
                  <a:cubicBezTo>
                    <a:pt x="518" y="116"/>
                    <a:pt x="511" y="123"/>
                    <a:pt x="511" y="131"/>
                  </a:cubicBezTo>
                  <a:cubicBezTo>
                    <a:pt x="511" y="140"/>
                    <a:pt x="518" y="147"/>
                    <a:pt x="526" y="147"/>
                  </a:cubicBezTo>
                  <a:cubicBezTo>
                    <a:pt x="535" y="147"/>
                    <a:pt x="542" y="140"/>
                    <a:pt x="542" y="131"/>
                  </a:cubicBezTo>
                  <a:moveTo>
                    <a:pt x="598" y="132"/>
                  </a:moveTo>
                  <a:cubicBezTo>
                    <a:pt x="598" y="123"/>
                    <a:pt x="591" y="116"/>
                    <a:pt x="583" y="116"/>
                  </a:cubicBezTo>
                  <a:cubicBezTo>
                    <a:pt x="574" y="116"/>
                    <a:pt x="567" y="123"/>
                    <a:pt x="567" y="132"/>
                  </a:cubicBezTo>
                  <a:cubicBezTo>
                    <a:pt x="567" y="140"/>
                    <a:pt x="574" y="147"/>
                    <a:pt x="583" y="147"/>
                  </a:cubicBezTo>
                  <a:cubicBezTo>
                    <a:pt x="591" y="147"/>
                    <a:pt x="598" y="140"/>
                    <a:pt x="598" y="132"/>
                  </a:cubicBezTo>
                </a:path>
              </a:pathLst>
            </a:custGeom>
            <a:noFill/>
            <a:ln w="6480" cap="flat">
              <a:miter lim="1000000"/>
              <a:solidFill>
                <a:srgbClr val="0000FF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077" name="path"/>
          <p:cNvSpPr/>
          <p:nvPr/>
        </p:nvSpPr>
        <p:spPr>
          <a:xfrm>
            <a:off x="1294236" y="2014177"/>
            <a:ext cx="77884" cy="269666"/>
          </a:xfrm>
          <a:custGeom>
            <a:avLst/>
            <a:gdLst/>
            <a:ahLst/>
            <a:cxnLst/>
            <a:rect l="0" t="0" r="0" b="0"/>
            <a:pathLst>
              <a:path w="122" h="424">
                <a:moveTo>
                  <a:pt x="5" y="405"/>
                </a:moveTo>
                <a:lnTo>
                  <a:pt x="61" y="0"/>
                </a:lnTo>
                <a:lnTo>
                  <a:pt x="117" y="424"/>
                </a:lnTo>
              </a:path>
            </a:pathLst>
          </a:custGeom>
          <a:noFill/>
          <a:ln w="6480" cap="flat">
            <a:round/>
            <a:solidFill>
              <a:srgbClr val="0000FF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48" name="group 48"/>
          <p:cNvGrpSpPr/>
          <p:nvPr/>
        </p:nvGrpSpPr>
        <p:grpSpPr>
          <a:xfrm rot="21600000">
            <a:off x="1284486" y="2258880"/>
            <a:ext cx="311774" cy="62465"/>
            <a:chOff x="0" y="0"/>
            <a:chExt cx="311774" cy="62465"/>
          </a:xfrm>
        </p:grpSpPr>
        <p:sp>
          <p:nvSpPr>
            <p:cNvPr id="2078" name="path"/>
            <p:cNvSpPr/>
            <p:nvPr/>
          </p:nvSpPr>
          <p:spPr>
            <a:xfrm>
              <a:off x="84235" y="21302"/>
              <a:ext cx="214714" cy="31439"/>
            </a:xfrm>
            <a:custGeom>
              <a:avLst/>
              <a:gdLst/>
              <a:ahLst/>
              <a:cxnLst/>
              <a:rect l="0" t="0" r="0" b="0"/>
              <a:pathLst>
                <a:path w="338" h="49">
                  <a:moveTo>
                    <a:pt x="0" y="5"/>
                  </a:moveTo>
                  <a:lnTo>
                    <a:pt x="56" y="8"/>
                  </a:lnTo>
                  <a:lnTo>
                    <a:pt x="112" y="11"/>
                  </a:lnTo>
                  <a:lnTo>
                    <a:pt x="169" y="13"/>
                  </a:lnTo>
                  <a:lnTo>
                    <a:pt x="225" y="15"/>
                  </a:lnTo>
                  <a:lnTo>
                    <a:pt x="281" y="42"/>
                  </a:lnTo>
                  <a:lnTo>
                    <a:pt x="337" y="44"/>
                  </a:lnTo>
                </a:path>
              </a:pathLst>
            </a:custGeom>
            <a:noFill/>
            <a:ln w="6480" cap="flat">
              <a:round/>
              <a:solidFill>
                <a:srgbClr val="0000FF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79" name="path"/>
            <p:cNvSpPr/>
            <p:nvPr/>
          </p:nvSpPr>
          <p:spPr>
            <a:xfrm>
              <a:off x="0" y="0"/>
              <a:ext cx="311774" cy="62465"/>
            </a:xfrm>
            <a:custGeom>
              <a:avLst/>
              <a:gdLst/>
              <a:ahLst/>
              <a:cxnLst/>
              <a:rect l="0" t="0" r="0" b="0"/>
              <a:pathLst>
                <a:path w="490" h="98">
                  <a:moveTo>
                    <a:pt x="35" y="20"/>
                  </a:moveTo>
                  <a:cubicBezTo>
                    <a:pt x="35" y="11"/>
                    <a:pt x="28" y="5"/>
                    <a:pt x="20" y="5"/>
                  </a:cubicBezTo>
                  <a:cubicBezTo>
                    <a:pt x="11" y="5"/>
                    <a:pt x="5" y="11"/>
                    <a:pt x="5" y="20"/>
                  </a:cubicBezTo>
                  <a:cubicBezTo>
                    <a:pt x="5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20"/>
                  </a:cubicBezTo>
                  <a:moveTo>
                    <a:pt x="148" y="38"/>
                  </a:moveTo>
                  <a:cubicBezTo>
                    <a:pt x="148" y="30"/>
                    <a:pt x="141" y="23"/>
                    <a:pt x="132" y="23"/>
                  </a:cubicBezTo>
                  <a:cubicBezTo>
                    <a:pt x="124" y="23"/>
                    <a:pt x="117" y="30"/>
                    <a:pt x="117" y="38"/>
                  </a:cubicBezTo>
                  <a:cubicBezTo>
                    <a:pt x="117" y="47"/>
                    <a:pt x="124" y="53"/>
                    <a:pt x="132" y="53"/>
                  </a:cubicBezTo>
                  <a:cubicBezTo>
                    <a:pt x="141" y="53"/>
                    <a:pt x="148" y="47"/>
                    <a:pt x="148" y="38"/>
                  </a:cubicBezTo>
                  <a:moveTo>
                    <a:pt x="204" y="41"/>
                  </a:moveTo>
                  <a:cubicBezTo>
                    <a:pt x="204" y="33"/>
                    <a:pt x="197" y="26"/>
                    <a:pt x="189" y="26"/>
                  </a:cubicBezTo>
                  <a:cubicBezTo>
                    <a:pt x="180" y="26"/>
                    <a:pt x="173" y="33"/>
                    <a:pt x="173" y="41"/>
                  </a:cubicBezTo>
                  <a:cubicBezTo>
                    <a:pt x="173" y="50"/>
                    <a:pt x="180" y="57"/>
                    <a:pt x="189" y="57"/>
                  </a:cubicBezTo>
                  <a:cubicBezTo>
                    <a:pt x="197" y="57"/>
                    <a:pt x="204" y="50"/>
                    <a:pt x="204" y="41"/>
                  </a:cubicBezTo>
                  <a:moveTo>
                    <a:pt x="260" y="44"/>
                  </a:moveTo>
                  <a:cubicBezTo>
                    <a:pt x="260" y="36"/>
                    <a:pt x="253" y="29"/>
                    <a:pt x="245" y="29"/>
                  </a:cubicBezTo>
                  <a:cubicBezTo>
                    <a:pt x="237" y="29"/>
                    <a:pt x="230" y="36"/>
                    <a:pt x="230" y="44"/>
                  </a:cubicBezTo>
                  <a:cubicBezTo>
                    <a:pt x="230" y="53"/>
                    <a:pt x="237" y="60"/>
                    <a:pt x="245" y="60"/>
                  </a:cubicBezTo>
                  <a:cubicBezTo>
                    <a:pt x="253" y="60"/>
                    <a:pt x="260" y="53"/>
                    <a:pt x="260" y="44"/>
                  </a:cubicBezTo>
                  <a:moveTo>
                    <a:pt x="317" y="47"/>
                  </a:moveTo>
                  <a:cubicBezTo>
                    <a:pt x="317" y="38"/>
                    <a:pt x="310" y="32"/>
                    <a:pt x="301" y="32"/>
                  </a:cubicBezTo>
                  <a:cubicBezTo>
                    <a:pt x="293" y="32"/>
                    <a:pt x="286" y="38"/>
                    <a:pt x="286" y="47"/>
                  </a:cubicBezTo>
                  <a:cubicBezTo>
                    <a:pt x="286" y="55"/>
                    <a:pt x="293" y="62"/>
                    <a:pt x="301" y="62"/>
                  </a:cubicBezTo>
                  <a:cubicBezTo>
                    <a:pt x="310" y="62"/>
                    <a:pt x="317" y="55"/>
                    <a:pt x="317" y="47"/>
                  </a:cubicBezTo>
                  <a:moveTo>
                    <a:pt x="373" y="49"/>
                  </a:moveTo>
                  <a:cubicBezTo>
                    <a:pt x="373" y="41"/>
                    <a:pt x="366" y="34"/>
                    <a:pt x="358" y="34"/>
                  </a:cubicBezTo>
                  <a:cubicBezTo>
                    <a:pt x="349" y="34"/>
                    <a:pt x="342" y="41"/>
                    <a:pt x="342" y="49"/>
                  </a:cubicBezTo>
                  <a:cubicBezTo>
                    <a:pt x="342" y="57"/>
                    <a:pt x="349" y="64"/>
                    <a:pt x="358" y="64"/>
                  </a:cubicBezTo>
                  <a:cubicBezTo>
                    <a:pt x="366" y="64"/>
                    <a:pt x="373" y="57"/>
                    <a:pt x="373" y="49"/>
                  </a:cubicBezTo>
                  <a:moveTo>
                    <a:pt x="429" y="75"/>
                  </a:moveTo>
                  <a:cubicBezTo>
                    <a:pt x="429" y="67"/>
                    <a:pt x="422" y="60"/>
                    <a:pt x="414" y="60"/>
                  </a:cubicBezTo>
                  <a:cubicBezTo>
                    <a:pt x="405" y="60"/>
                    <a:pt x="398" y="67"/>
                    <a:pt x="398" y="75"/>
                  </a:cubicBezTo>
                  <a:cubicBezTo>
                    <a:pt x="398" y="84"/>
                    <a:pt x="405" y="90"/>
                    <a:pt x="414" y="90"/>
                  </a:cubicBezTo>
                  <a:cubicBezTo>
                    <a:pt x="422" y="90"/>
                    <a:pt x="429" y="84"/>
                    <a:pt x="429" y="75"/>
                  </a:cubicBezTo>
                  <a:moveTo>
                    <a:pt x="485" y="77"/>
                  </a:moveTo>
                  <a:cubicBezTo>
                    <a:pt x="485" y="69"/>
                    <a:pt x="479" y="62"/>
                    <a:pt x="470" y="62"/>
                  </a:cubicBezTo>
                  <a:cubicBezTo>
                    <a:pt x="462" y="62"/>
                    <a:pt x="455" y="69"/>
                    <a:pt x="455" y="77"/>
                  </a:cubicBezTo>
                  <a:cubicBezTo>
                    <a:pt x="455" y="86"/>
                    <a:pt x="462" y="93"/>
                    <a:pt x="470" y="93"/>
                  </a:cubicBezTo>
                  <a:cubicBezTo>
                    <a:pt x="479" y="93"/>
                    <a:pt x="485" y="86"/>
                    <a:pt x="485" y="77"/>
                  </a:cubicBezTo>
                </a:path>
              </a:pathLst>
            </a:custGeom>
            <a:noFill/>
            <a:ln w="6480" cap="flat">
              <a:miter lim="1000000"/>
              <a:solidFill>
                <a:srgbClr val="0000FF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080" name="path"/>
          <p:cNvSpPr/>
          <p:nvPr/>
        </p:nvSpPr>
        <p:spPr>
          <a:xfrm>
            <a:off x="2689365" y="1391437"/>
            <a:ext cx="360558" cy="24321"/>
          </a:xfrm>
          <a:custGeom>
            <a:avLst/>
            <a:gdLst/>
            <a:ahLst/>
            <a:cxnLst/>
            <a:rect l="0" t="0" r="0" b="0"/>
            <a:pathLst>
              <a:path w="567" h="38">
                <a:moveTo>
                  <a:pt x="2" y="35"/>
                </a:moveTo>
                <a:lnTo>
                  <a:pt x="2" y="2"/>
                </a:lnTo>
                <a:moveTo>
                  <a:pt x="565" y="35"/>
                </a:moveTo>
                <a:lnTo>
                  <a:pt x="565" y="2"/>
                </a:lnTo>
              </a:path>
            </a:pathLst>
          </a:custGeom>
          <a:noFill/>
          <a:ln w="3240" cap="sq">
            <a:round/>
            <a:solidFill>
              <a:srgbClr val="262626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81" name="textbox 2081"/>
          <p:cNvSpPr/>
          <p:nvPr/>
        </p:nvSpPr>
        <p:spPr>
          <a:xfrm>
            <a:off x="2642407" y="2341974"/>
            <a:ext cx="97155" cy="876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68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40</a:t>
            </a:r>
            <a:endParaRPr lang="Arial" altLang="Arial" sz="500" dirty="0"/>
          </a:p>
        </p:txBody>
      </p:sp>
      <p:sp>
        <p:nvSpPr>
          <p:cNvPr id="2082" name="textbox 2082"/>
          <p:cNvSpPr/>
          <p:nvPr/>
        </p:nvSpPr>
        <p:spPr>
          <a:xfrm>
            <a:off x="1928809" y="2341974"/>
            <a:ext cx="95885" cy="876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68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500" spc="-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500" dirty="0"/>
          </a:p>
        </p:txBody>
      </p:sp>
      <p:sp>
        <p:nvSpPr>
          <p:cNvPr id="2083" name="textbox 2083"/>
          <p:cNvSpPr/>
          <p:nvPr/>
        </p:nvSpPr>
        <p:spPr>
          <a:xfrm>
            <a:off x="3358663" y="2341974"/>
            <a:ext cx="95250" cy="876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68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500" spc="-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500" dirty="0"/>
          </a:p>
        </p:txBody>
      </p:sp>
      <p:sp>
        <p:nvSpPr>
          <p:cNvPr id="2084" name="textbox 2084"/>
          <p:cNvSpPr/>
          <p:nvPr/>
        </p:nvSpPr>
        <p:spPr>
          <a:xfrm>
            <a:off x="3001605" y="2341974"/>
            <a:ext cx="95250" cy="876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68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500" spc="-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50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500" dirty="0"/>
          </a:p>
        </p:txBody>
      </p:sp>
      <p:sp>
        <p:nvSpPr>
          <p:cNvPr id="2085" name="textbox 2085"/>
          <p:cNvSpPr/>
          <p:nvPr/>
        </p:nvSpPr>
        <p:spPr>
          <a:xfrm>
            <a:off x="1576675" y="2341974"/>
            <a:ext cx="90805" cy="876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68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500" spc="-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spc="-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500" dirty="0"/>
          </a:p>
        </p:txBody>
      </p:sp>
      <p:sp>
        <p:nvSpPr>
          <p:cNvPr id="2086" name="rect"/>
          <p:cNvSpPr/>
          <p:nvPr/>
        </p:nvSpPr>
        <p:spPr>
          <a:xfrm>
            <a:off x="2332047" y="1391437"/>
            <a:ext cx="3240" cy="24321"/>
          </a:xfrm>
          <a:prstGeom prst="rect">
            <a:avLst/>
          </a:prstGeom>
          <a:solidFill>
            <a:srgbClr val="26262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7" name="picture 20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2088" name="textbox 2088"/>
          <p:cNvSpPr/>
          <p:nvPr/>
        </p:nvSpPr>
        <p:spPr>
          <a:xfrm>
            <a:off x="350583" y="689818"/>
            <a:ext cx="3489325" cy="23202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547"/>
              </a:lnSpc>
              <a:tabLst/>
            </a:pPr>
            <a:endParaRPr lang="Arial" altLang="Arial" sz="100" dirty="0"/>
          </a:p>
          <a:p>
            <a:pPr marL="13206" indent="-506" algn="l" rtl="0" eaLnBrk="0">
              <a:lnSpc>
                <a:spcPct val="120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iterative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solving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Bellman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optimality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equation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given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initial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14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6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endParaRPr lang="Arial" altLang="Arial" sz="900" dirty="0"/>
          </a:p>
          <a:p>
            <a:pPr marL="1232406" algn="l" rtl="0" eaLnBrk="0">
              <a:lnSpc>
                <a:spcPts val="1097"/>
              </a:lnSpc>
              <a:spcBef>
                <a:spcPts val="1355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000" spc="7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max</a:t>
            </a:r>
            <a:r>
              <a:rPr sz="1000" spc="7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7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VP</a:t>
            </a:r>
            <a:r>
              <a:rPr sz="1000" spc="7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900" dirty="0"/>
          </a:p>
          <a:p>
            <a:pPr marL="1918675" algn="l" rtl="0" eaLnBrk="0">
              <a:lnSpc>
                <a:spcPct val="94000"/>
              </a:lnSpc>
              <a:spcBef>
                <a:spcPts val="440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企</a:t>
            </a:r>
            <a:endParaRPr lang="Microsoft YaHei" altLang="Microsoft YaHei" sz="900" dirty="0"/>
          </a:p>
          <a:p>
            <a:pPr marL="614522" algn="l" rtl="0" eaLnBrk="0">
              <a:lnSpc>
                <a:spcPts val="3262"/>
              </a:lnSpc>
              <a:tabLst/>
            </a:pPr>
            <a:r>
              <a:rPr sz="1500" spc="30" dirty="0" baseline="97243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500" spc="0" dirty="0" baseline="3473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3473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update</a:t>
            </a:r>
            <a:r>
              <a:rPr sz="1500" spc="30" dirty="0" baseline="3473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30" dirty="0" baseline="3473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 baseline="364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000" spc="30" dirty="0" baseline="364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500" spc="30" dirty="0" baseline="3473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3473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arg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3473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max</a:t>
            </a:r>
            <a:r>
              <a:rPr sz="1000" spc="30" dirty="0" baseline="364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30" dirty="0" baseline="3473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500" spc="0" dirty="0" baseline="3473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30" dirty="0" baseline="364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500" spc="30" dirty="0" baseline="3473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3473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VP</a:t>
            </a:r>
            <a:r>
              <a:rPr sz="1000" spc="30" dirty="0" baseline="364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3473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364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3473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975" dirty="0"/>
          </a:p>
          <a:p>
            <a:pPr marL="12700" algn="l" rtl="0" eaLnBrk="0">
              <a:lnSpc>
                <a:spcPct val="96000"/>
              </a:lnSpc>
              <a:spcBef>
                <a:spcPts val="1087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given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initial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11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6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endParaRPr lang="Arial" altLang="Arial" sz="900" dirty="0"/>
          </a:p>
          <a:p>
            <a:pPr algn="l" rtl="0" eaLnBrk="0">
              <a:lnSpc>
                <a:spcPct val="140000"/>
              </a:lnSpc>
              <a:tabLst/>
            </a:pPr>
            <a:endParaRPr lang="Arial" altLang="Arial" sz="1000" dirty="0"/>
          </a:p>
          <a:p>
            <a:pPr algn="r" rtl="0" eaLnBrk="0">
              <a:lnSpc>
                <a:spcPts val="1921"/>
              </a:lnSpc>
              <a:spcBef>
                <a:spcPts val="304"/>
              </a:spcBef>
              <a:tabLst/>
            </a:pPr>
            <a:r>
              <a:rPr sz="700" spc="0" dirty="0" baseline="10033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1500" spc="0" dirty="0" baseline="-3999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spc="0" dirty="0" baseline="-3999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-3999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VP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-3999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spc="0" dirty="0" baseline="-3999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975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666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Truncated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endParaRPr lang="Arial" altLang="Arial" sz="900" dirty="0"/>
          </a:p>
        </p:txBody>
      </p:sp>
      <p:sp>
        <p:nvSpPr>
          <p:cNvPr id="2089" name="textbox 2089"/>
          <p:cNvSpPr/>
          <p:nvPr/>
        </p:nvSpPr>
        <p:spPr>
          <a:xfrm>
            <a:off x="3085704" y="2615458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1"/>
              </a:lnSpc>
              <a:tabLst/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endParaRPr lang="Arial" altLang="Arial" sz="600" dirty="0"/>
          </a:p>
        </p:txBody>
      </p:sp>
      <p:sp>
        <p:nvSpPr>
          <p:cNvPr id="2090" name="textbox 2090"/>
          <p:cNvSpPr/>
          <p:nvPr/>
        </p:nvSpPr>
        <p:spPr>
          <a:xfrm>
            <a:off x="3085704" y="2615458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1"/>
              </a:lnSpc>
              <a:tabLst/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endParaRPr lang="Arial" altLang="Arial" sz="600" dirty="0"/>
          </a:p>
        </p:txBody>
      </p:sp>
      <p:sp>
        <p:nvSpPr>
          <p:cNvPr id="2091" name="textbox 2091"/>
          <p:cNvSpPr/>
          <p:nvPr/>
        </p:nvSpPr>
        <p:spPr>
          <a:xfrm>
            <a:off x="3085704" y="2615458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1"/>
              </a:lnSpc>
              <a:tabLst/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endParaRPr lang="Arial" altLang="Arial" sz="600" dirty="0"/>
          </a:p>
        </p:txBody>
      </p:sp>
      <p:sp>
        <p:nvSpPr>
          <p:cNvPr id="2092" name="textbox 2092"/>
          <p:cNvSpPr/>
          <p:nvPr/>
        </p:nvSpPr>
        <p:spPr>
          <a:xfrm>
            <a:off x="3085704" y="2615458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1"/>
              </a:lnSpc>
              <a:tabLst/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endParaRPr lang="Arial" altLang="Arial" sz="600" dirty="0"/>
          </a:p>
        </p:txBody>
      </p:sp>
      <p:sp>
        <p:nvSpPr>
          <p:cNvPr id="2093" name="textbox 2093"/>
          <p:cNvSpPr/>
          <p:nvPr/>
        </p:nvSpPr>
        <p:spPr>
          <a:xfrm>
            <a:off x="3085704" y="2615458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1"/>
              </a:lnSpc>
              <a:tabLst/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endParaRPr lang="Arial" altLang="Arial" sz="600" dirty="0"/>
          </a:p>
        </p:txBody>
      </p:sp>
      <p:sp>
        <p:nvSpPr>
          <p:cNvPr id="2094" name="textbox 2094"/>
          <p:cNvSpPr/>
          <p:nvPr/>
        </p:nvSpPr>
        <p:spPr>
          <a:xfrm>
            <a:off x="3085704" y="2615458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1"/>
              </a:lnSpc>
              <a:tabLst/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endParaRPr lang="Arial" altLang="Arial" sz="600" dirty="0"/>
          </a:p>
        </p:txBody>
      </p:sp>
      <p:sp>
        <p:nvSpPr>
          <p:cNvPr id="2095" name="textbox 2095"/>
          <p:cNvSpPr/>
          <p:nvPr/>
        </p:nvSpPr>
        <p:spPr>
          <a:xfrm>
            <a:off x="3462792" y="2615458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1"/>
              </a:lnSpc>
              <a:tabLst/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endParaRPr lang="Arial" altLang="Arial" sz="600" dirty="0"/>
          </a:p>
        </p:txBody>
      </p:sp>
      <p:sp>
        <p:nvSpPr>
          <p:cNvPr id="2096" name="textbox 2096"/>
          <p:cNvSpPr/>
          <p:nvPr/>
        </p:nvSpPr>
        <p:spPr>
          <a:xfrm>
            <a:off x="3655818" y="2647861"/>
            <a:ext cx="66039" cy="889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498"/>
              </a:lnSpc>
              <a:tabLst/>
            </a:pPr>
            <a:r>
              <a:rPr sz="4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400" dirty="0"/>
          </a:p>
        </p:txBody>
      </p:sp>
      <p:sp>
        <p:nvSpPr>
          <p:cNvPr id="2097" name="textbox 2097"/>
          <p:cNvSpPr/>
          <p:nvPr/>
        </p:nvSpPr>
        <p:spPr>
          <a:xfrm>
            <a:off x="3592790" y="2615458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1"/>
              </a:lnSpc>
              <a:tabLst/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endParaRPr lang="Arial" altLang="Arial" sz="600" dirty="0"/>
          </a:p>
        </p:txBody>
      </p:sp>
      <p:sp>
        <p:nvSpPr>
          <p:cNvPr id="2098" name="textbox 2098"/>
          <p:cNvSpPr/>
          <p:nvPr/>
        </p:nvSpPr>
        <p:spPr>
          <a:xfrm>
            <a:off x="3462792" y="2615458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1"/>
              </a:lnSpc>
              <a:tabLst/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endParaRPr lang="Arial" altLang="Arial" sz="600" dirty="0"/>
          </a:p>
        </p:txBody>
      </p:sp>
      <p:sp>
        <p:nvSpPr>
          <p:cNvPr id="2099" name="textbox 2099"/>
          <p:cNvSpPr/>
          <p:nvPr/>
        </p:nvSpPr>
        <p:spPr>
          <a:xfrm>
            <a:off x="3085704" y="2615458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1"/>
              </a:lnSpc>
              <a:tabLst/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endParaRPr lang="Arial" altLang="Arial" sz="600" dirty="0"/>
          </a:p>
        </p:txBody>
      </p:sp>
      <p:sp>
        <p:nvSpPr>
          <p:cNvPr id="2100" name="textbox 2100"/>
          <p:cNvSpPr/>
          <p:nvPr/>
        </p:nvSpPr>
        <p:spPr>
          <a:xfrm>
            <a:off x="2987958" y="2568004"/>
            <a:ext cx="6223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78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endParaRPr lang="Arial" altLang="Arial" sz="900" dirty="0"/>
          </a:p>
        </p:txBody>
      </p:sp>
      <p:sp>
        <p:nvSpPr>
          <p:cNvPr id="2101" name="textbox 2101"/>
          <p:cNvSpPr/>
          <p:nvPr/>
        </p:nvSpPr>
        <p:spPr>
          <a:xfrm>
            <a:off x="2983782" y="2450477"/>
            <a:ext cx="66039" cy="889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498"/>
              </a:lnSpc>
              <a:tabLst/>
            </a:pPr>
            <a:r>
              <a:rPr sz="4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400" dirty="0"/>
          </a:p>
        </p:txBody>
      </p:sp>
      <p:sp>
        <p:nvSpPr>
          <p:cNvPr id="2102" name="textbox 2102"/>
          <p:cNvSpPr/>
          <p:nvPr/>
        </p:nvSpPr>
        <p:spPr>
          <a:xfrm>
            <a:off x="2910748" y="2615458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1"/>
              </a:lnSpc>
              <a:tabLst/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endParaRPr lang="Arial" altLang="Arial" sz="600" dirty="0"/>
          </a:p>
        </p:txBody>
      </p:sp>
      <p:sp>
        <p:nvSpPr>
          <p:cNvPr id="2103" name="textbox 2103"/>
          <p:cNvSpPr/>
          <p:nvPr/>
        </p:nvSpPr>
        <p:spPr>
          <a:xfrm>
            <a:off x="2912232" y="2418075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1"/>
              </a:lnSpc>
              <a:tabLst/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endParaRPr lang="Arial" altLang="Arial" sz="600" dirty="0"/>
          </a:p>
        </p:txBody>
      </p:sp>
      <p:sp>
        <p:nvSpPr>
          <p:cNvPr id="2104" name="textbox 2104"/>
          <p:cNvSpPr/>
          <p:nvPr/>
        </p:nvSpPr>
        <p:spPr>
          <a:xfrm>
            <a:off x="2841237" y="2568004"/>
            <a:ext cx="90805" cy="1797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212"/>
              </a:lnSpc>
              <a:tabLst/>
            </a:pP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endParaRPr lang="Arial" altLang="Arial" sz="900" dirty="0"/>
          </a:p>
        </p:txBody>
      </p:sp>
      <p:sp>
        <p:nvSpPr>
          <p:cNvPr id="2105" name="textbox 2105"/>
          <p:cNvSpPr/>
          <p:nvPr/>
        </p:nvSpPr>
        <p:spPr>
          <a:xfrm>
            <a:off x="2842721" y="2370633"/>
            <a:ext cx="83185" cy="1797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212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endParaRPr lang="Arial" altLang="Arial" sz="900" dirty="0"/>
          </a:p>
        </p:txBody>
      </p:sp>
      <p:sp>
        <p:nvSpPr>
          <p:cNvPr id="2106" name="textbox 2106"/>
          <p:cNvSpPr/>
          <p:nvPr/>
        </p:nvSpPr>
        <p:spPr>
          <a:xfrm>
            <a:off x="2781770" y="2568004"/>
            <a:ext cx="83819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201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900" dirty="0"/>
          </a:p>
        </p:txBody>
      </p:sp>
      <p:sp>
        <p:nvSpPr>
          <p:cNvPr id="2107" name="textbox 2107"/>
          <p:cNvSpPr/>
          <p:nvPr/>
        </p:nvSpPr>
        <p:spPr>
          <a:xfrm>
            <a:off x="2783254" y="2450477"/>
            <a:ext cx="66039" cy="889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498"/>
              </a:lnSpc>
              <a:tabLst/>
            </a:pPr>
            <a:r>
              <a:rPr sz="4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400" dirty="0"/>
          </a:p>
        </p:txBody>
      </p:sp>
      <p:pic>
        <p:nvPicPr>
          <p:cNvPr id="2108" name="picture 2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046082" y="2383333"/>
            <a:ext cx="747718" cy="333392"/>
          </a:xfrm>
          <a:prstGeom prst="rect">
            <a:avLst/>
          </a:prstGeom>
        </p:spPr>
      </p:pic>
      <p:pic>
        <p:nvPicPr>
          <p:cNvPr id="2109" name="picture 2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776257" y="2310453"/>
            <a:ext cx="1252954" cy="416646"/>
          </a:xfrm>
          <a:prstGeom prst="rect">
            <a:avLst/>
          </a:prstGeom>
        </p:spPr>
      </p:pic>
      <p:sp>
        <p:nvSpPr>
          <p:cNvPr id="2110" name="textbox 2110"/>
          <p:cNvSpPr/>
          <p:nvPr/>
        </p:nvSpPr>
        <p:spPr>
          <a:xfrm>
            <a:off x="1101134" y="1781281"/>
            <a:ext cx="2172335" cy="1701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135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update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000" spc="11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6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11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136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700" spc="110" dirty="0" baseline="-136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4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VP</a:t>
            </a:r>
            <a:r>
              <a:rPr sz="1000" spc="11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136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700" spc="110" dirty="0" baseline="-136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700" spc="50" dirty="0" baseline="-136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650" dirty="0"/>
          </a:p>
        </p:txBody>
      </p:sp>
      <p:sp>
        <p:nvSpPr>
          <p:cNvPr id="2111" name="textbox 2111"/>
          <p:cNvSpPr/>
          <p:nvPr/>
        </p:nvSpPr>
        <p:spPr>
          <a:xfrm>
            <a:off x="103317" y="66225"/>
            <a:ext cx="712469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Summar</a:t>
            </a:r>
            <a:r>
              <a:rPr sz="14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endParaRPr lang="Arial" altLang="Arial" sz="1400" dirty="0"/>
          </a:p>
        </p:txBody>
      </p:sp>
      <p:sp>
        <p:nvSpPr>
          <p:cNvPr id="2112" name="textbox 2112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2113" name="textbox 2113"/>
          <p:cNvSpPr/>
          <p:nvPr/>
        </p:nvSpPr>
        <p:spPr>
          <a:xfrm>
            <a:off x="4321078" y="3316074"/>
            <a:ext cx="213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40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31" name="textbox 31"/>
          <p:cNvSpPr/>
          <p:nvPr/>
        </p:nvSpPr>
        <p:spPr>
          <a:xfrm>
            <a:off x="97851" y="66225"/>
            <a:ext cx="4102100" cy="31337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orithm</a:t>
            </a:r>
            <a:endParaRPr lang="Arial" altLang="Arial" sz="1400" dirty="0"/>
          </a:p>
          <a:p>
            <a:pPr algn="l" rtl="0" eaLnBrk="0">
              <a:lnSpc>
                <a:spcPct val="179000"/>
              </a:lnSpc>
              <a:tabLst/>
            </a:pPr>
            <a:endParaRPr lang="Arial" altLang="Arial" sz="1000" dirty="0"/>
          </a:p>
          <a:p>
            <a:pPr marL="265432" algn="l" rtl="0" eaLnBrk="0">
              <a:lnSpc>
                <a:spcPct val="96000"/>
              </a:lnSpc>
              <a:spcBef>
                <a:spcPts val="272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How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solve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Bellman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optimality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equation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endParaRPr lang="Arial" altLang="Arial" sz="9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marL="1436967" algn="l" rtl="0" eaLnBrk="0">
              <a:lnSpc>
                <a:spcPts val="1097"/>
              </a:lnSpc>
              <a:spcBef>
                <a:spcPts val="280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max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8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VP</a:t>
            </a:r>
            <a:r>
              <a:rPr sz="1000" spc="8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900" dirty="0"/>
          </a:p>
          <a:p>
            <a:pPr marL="265685" indent="-253" algn="l" rtl="0" eaLnBrk="0">
              <a:lnSpc>
                <a:spcPct val="143000"/>
              </a:lnSpc>
              <a:spcBef>
                <a:spcPts val="941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last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lecture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know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contraction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mapping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theorem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suggest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iterative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9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marL="829666" algn="l" rtl="0" eaLnBrk="0">
              <a:lnSpc>
                <a:spcPts val="1097"/>
              </a:lnSpc>
              <a:spcBef>
                <a:spcPts val="280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000" spc="5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max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5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VP</a:t>
            </a:r>
            <a:r>
              <a:rPr sz="1000" spc="5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2,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  <a:p>
            <a:pPr marL="263913" algn="l" rtl="0" eaLnBrk="0">
              <a:lnSpc>
                <a:spcPct val="96000"/>
              </a:lnSpc>
              <a:spcBef>
                <a:spcPts val="1439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where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7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arbitrary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  <a:p>
            <a:pPr marL="265938" indent="-506" algn="l" rtl="0" eaLnBrk="0">
              <a:lnSpc>
                <a:spcPct val="143000"/>
              </a:lnSpc>
              <a:spcBef>
                <a:spcPts val="20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eventually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nd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optimal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optimal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  <a:p>
            <a:pPr marL="265432" algn="l" rtl="0" eaLnBrk="0">
              <a:lnSpc>
                <a:spcPct val="96000"/>
              </a:lnSpc>
              <a:spcBef>
                <a:spcPts val="517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called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900" spc="1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!</a:t>
            </a:r>
            <a:endParaRPr lang="Arial" altLang="Arial" sz="900" dirty="0"/>
          </a:p>
          <a:p>
            <a:pPr marL="272517" indent="-7085" algn="l" rtl="0" eaLnBrk="0">
              <a:lnSpc>
                <a:spcPct val="143000"/>
              </a:lnSpc>
              <a:spcBef>
                <a:spcPts val="20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will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math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about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have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learned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nally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pays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ﬀ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!</a:t>
            </a:r>
            <a:endParaRPr lang="Arial" altLang="Arial" sz="900" dirty="0"/>
          </a:p>
        </p:txBody>
      </p:sp>
      <p:sp>
        <p:nvSpPr>
          <p:cNvPr id="32" name="textbox 32"/>
          <p:cNvSpPr/>
          <p:nvPr/>
        </p:nvSpPr>
        <p:spPr>
          <a:xfrm>
            <a:off x="76642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33" name="textbox 33"/>
          <p:cNvSpPr/>
          <p:nvPr/>
        </p:nvSpPr>
        <p:spPr>
          <a:xfrm>
            <a:off x="4354682" y="3316074"/>
            <a:ext cx="18033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  <p:sp>
        <p:nvSpPr>
          <p:cNvPr id="34" name="textbox 34"/>
          <p:cNvSpPr/>
          <p:nvPr/>
        </p:nvSpPr>
        <p:spPr>
          <a:xfrm>
            <a:off x="2252114" y="992614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1"/>
              </a:lnSpc>
              <a:tabLst/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endParaRPr lang="Arial" altLang="Arial" sz="600" dirty="0"/>
          </a:p>
        </p:txBody>
      </p:sp>
      <p:sp>
        <p:nvSpPr>
          <p:cNvPr id="35" name="textbox 35"/>
          <p:cNvSpPr/>
          <p:nvPr/>
        </p:nvSpPr>
        <p:spPr>
          <a:xfrm>
            <a:off x="1888347" y="1837799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1"/>
              </a:lnSpc>
              <a:tabLst/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endParaRPr lang="Arial" altLang="Arial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37" name="textbox 37"/>
          <p:cNvSpPr/>
          <p:nvPr/>
        </p:nvSpPr>
        <p:spPr>
          <a:xfrm>
            <a:off x="97851" y="66225"/>
            <a:ext cx="3867784" cy="30327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orithm</a:t>
            </a:r>
            <a:endParaRPr lang="Arial" altLang="Arial" sz="1400" dirty="0"/>
          </a:p>
          <a:p>
            <a:pPr algn="l" rtl="0" eaLnBrk="0">
              <a:lnSpc>
                <a:spcPct val="144000"/>
              </a:lnSpc>
              <a:tabLst/>
            </a:pPr>
            <a:endParaRPr lang="Arial" altLang="Arial" sz="1000" dirty="0"/>
          </a:p>
          <a:p>
            <a:pPr marL="266697" algn="l" rtl="0" eaLnBrk="0">
              <a:lnSpc>
                <a:spcPct val="96000"/>
              </a:lnSpc>
              <a:spcBef>
                <a:spcPts val="277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3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endParaRPr lang="Arial" altLang="Arial" sz="9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marL="829666" algn="l" rtl="0" eaLnBrk="0">
              <a:lnSpc>
                <a:spcPts val="1097"/>
              </a:lnSpc>
              <a:spcBef>
                <a:spcPts val="280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000" spc="6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max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6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VP</a:t>
            </a:r>
            <a:r>
              <a:rPr sz="1000" spc="6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2,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  <a:p>
            <a:pPr marL="266697" algn="l" rtl="0" eaLnBrk="0">
              <a:lnSpc>
                <a:spcPct val="97000"/>
              </a:lnSpc>
              <a:spcBef>
                <a:spcPts val="1439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decomposed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two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  <a:p>
            <a:pPr marL="269101" algn="l" rtl="0" eaLnBrk="0">
              <a:lnSpc>
                <a:spcPct val="99000"/>
              </a:lnSpc>
              <a:spcBef>
                <a:spcPts val="794"/>
              </a:spcBef>
              <a:tabLst/>
            </a:pP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1: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update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solve</a:t>
            </a:r>
            <a:endParaRPr lang="Arial" altLang="Arial" sz="9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marL="1477620" algn="l" rtl="0" eaLnBrk="0">
              <a:lnSpc>
                <a:spcPts val="1097"/>
              </a:lnSpc>
              <a:spcBef>
                <a:spcPts val="271"/>
              </a:spcBef>
              <a:tabLst/>
            </a:pP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000" spc="7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arg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max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7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VP</a:t>
            </a:r>
            <a:r>
              <a:rPr sz="1000" spc="7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900" dirty="0"/>
          </a:p>
          <a:p>
            <a:pPr marL="390443" algn="l" rtl="0" eaLnBrk="0">
              <a:lnSpc>
                <a:spcPts val="1106"/>
              </a:lnSpc>
              <a:spcBef>
                <a:spcPts val="1444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where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given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  <a:p>
            <a:pPr marL="269099" algn="l" rtl="0" eaLnBrk="0">
              <a:lnSpc>
                <a:spcPct val="100000"/>
              </a:lnSpc>
              <a:spcBef>
                <a:spcPts val="730"/>
              </a:spcBef>
              <a:tabLst/>
            </a:pP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2: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900" spc="4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update.</a:t>
            </a:r>
            <a:endParaRPr lang="Arial" altLang="Arial" sz="9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marL="1589467" algn="l" rtl="0" eaLnBrk="0">
              <a:lnSpc>
                <a:spcPts val="1360"/>
              </a:lnSpc>
              <a:spcBef>
                <a:spcPts val="296"/>
              </a:spcBef>
              <a:tabLst/>
            </a:pPr>
            <a:r>
              <a:rPr sz="1500" spc="0" dirty="0" baseline="759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000" spc="9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500" spc="90" dirty="0" baseline="759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759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9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1349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700" spc="90" dirty="0" baseline="-1349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4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spc="90" dirty="0" baseline="759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759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VP</a:t>
            </a:r>
            <a:r>
              <a:rPr sz="1000" spc="9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1349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700" spc="90" dirty="0" baseline="-1349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700" spc="20" dirty="0" baseline="-13496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500" spc="0" dirty="0" baseline="759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65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900" dirty="0"/>
          </a:p>
          <a:p>
            <a:pPr marL="269225" algn="l" rtl="0" eaLnBrk="0">
              <a:lnSpc>
                <a:spcPts val="1168"/>
              </a:lnSpc>
              <a:spcBef>
                <a:spcPts val="4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Question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-1414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because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not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ensured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-1414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650" dirty="0"/>
          </a:p>
        </p:txBody>
      </p:sp>
      <p:sp>
        <p:nvSpPr>
          <p:cNvPr id="38" name="textbox 38"/>
          <p:cNvSpPr/>
          <p:nvPr/>
        </p:nvSpPr>
        <p:spPr>
          <a:xfrm>
            <a:off x="76641" y="3122034"/>
            <a:ext cx="1803400" cy="283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47"/>
              </a:lnSpc>
              <a:tabLst/>
            </a:pPr>
            <a:endParaRPr lang="Arial" altLang="Arial" sz="100" dirty="0"/>
          </a:p>
          <a:p>
            <a:pPr marL="286893" algn="l" rtl="0" eaLnBrk="0">
              <a:lnSpc>
                <a:spcPct val="97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satis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Bellman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equation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400" dirty="0"/>
          </a:p>
          <a:p>
            <a:pPr marL="12700" algn="l" rtl="0" eaLnBrk="0">
              <a:lnSpc>
                <a:spcPts val="503"/>
              </a:lnSpc>
              <a:spcBef>
                <a:spcPts val="1"/>
              </a:spcBef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39" name="textbox 39"/>
          <p:cNvSpPr/>
          <p:nvPr/>
        </p:nvSpPr>
        <p:spPr>
          <a:xfrm>
            <a:off x="4355313" y="3316074"/>
            <a:ext cx="17970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  <p:sp>
        <p:nvSpPr>
          <p:cNvPr id="40" name="textbox 40"/>
          <p:cNvSpPr/>
          <p:nvPr/>
        </p:nvSpPr>
        <p:spPr>
          <a:xfrm>
            <a:off x="1888348" y="939973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1"/>
              </a:lnSpc>
              <a:tabLst/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endParaRPr lang="Arial" altLang="Arial" sz="600" dirty="0"/>
          </a:p>
        </p:txBody>
      </p:sp>
      <p:sp>
        <p:nvSpPr>
          <p:cNvPr id="41" name="textbox 41"/>
          <p:cNvSpPr/>
          <p:nvPr/>
        </p:nvSpPr>
        <p:spPr>
          <a:xfrm>
            <a:off x="2280015" y="1823131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1"/>
              </a:lnSpc>
              <a:tabLst/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endParaRPr lang="Arial" altLang="Arial" sz="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43" name="textbox 43"/>
          <p:cNvSpPr/>
          <p:nvPr/>
        </p:nvSpPr>
        <p:spPr>
          <a:xfrm>
            <a:off x="350583" y="1252491"/>
            <a:ext cx="3907154" cy="8540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547"/>
              </a:lnSpc>
              <a:tabLst/>
            </a:pPr>
            <a:endParaRPr lang="Arial" altLang="Arial" sz="100" dirty="0"/>
          </a:p>
          <a:p>
            <a:pPr marL="14977" indent="-2277" algn="l" rtl="0" eaLnBrk="0">
              <a:lnSpc>
                <a:spcPct val="120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Next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need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study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elementwise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form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order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implement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900" spc="2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  <a:p>
            <a:pPr marL="16369" algn="l" rtl="0" eaLnBrk="0">
              <a:lnSpc>
                <a:spcPct val="99000"/>
              </a:lnSpc>
              <a:spcBef>
                <a:spcPts val="1004"/>
              </a:spcBef>
              <a:tabLst/>
            </a:pP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Matrix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vector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form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useful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theoretical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analysis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600" dirty="0"/>
          </a:p>
          <a:p>
            <a:pPr marL="16369" algn="l" rtl="0" eaLnBrk="0">
              <a:lnSpc>
                <a:spcPct val="100000"/>
              </a:lnSpc>
              <a:spcBef>
                <a:spcPts val="6"/>
              </a:spcBef>
              <a:tabLst/>
            </a:pP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●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Elementwise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form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useful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implementation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</p:txBody>
      </p:sp>
      <p:sp>
        <p:nvSpPr>
          <p:cNvPr id="44" name="textbox 44"/>
          <p:cNvSpPr/>
          <p:nvPr/>
        </p:nvSpPr>
        <p:spPr>
          <a:xfrm>
            <a:off x="97851" y="66225"/>
            <a:ext cx="1870710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orithm</a:t>
            </a:r>
            <a:endParaRPr lang="Arial" altLang="Arial" sz="1400" dirty="0"/>
          </a:p>
        </p:txBody>
      </p:sp>
      <p:sp>
        <p:nvSpPr>
          <p:cNvPr id="45" name="textbox 45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46" name="textbox 46"/>
          <p:cNvSpPr/>
          <p:nvPr/>
        </p:nvSpPr>
        <p:spPr>
          <a:xfrm>
            <a:off x="4355568" y="3316074"/>
            <a:ext cx="17970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48" name="textbox 48"/>
          <p:cNvSpPr/>
          <p:nvPr/>
        </p:nvSpPr>
        <p:spPr>
          <a:xfrm>
            <a:off x="76642" y="2178092"/>
            <a:ext cx="4122420" cy="12274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257"/>
              </a:lnSpc>
              <a:tabLst/>
            </a:pPr>
            <a:endParaRPr lang="Arial" altLang="Arial" sz="100" dirty="0"/>
          </a:p>
          <a:p>
            <a:pPr marL="287905" algn="l" rtl="0" eaLnBrk="0">
              <a:lnSpc>
                <a:spcPct val="96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optimal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solving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above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optimization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problem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endParaRPr lang="Arial" altLang="Arial" sz="900" dirty="0"/>
          </a:p>
          <a:p>
            <a:pPr algn="l" rtl="0" eaLnBrk="0">
              <a:lnSpc>
                <a:spcPct val="138000"/>
              </a:lnSpc>
              <a:tabLst/>
            </a:pPr>
            <a:endParaRPr lang="Arial" altLang="Arial" sz="1000" dirty="0"/>
          </a:p>
          <a:p>
            <a:pPr marL="1407389" algn="l" rtl="0" eaLnBrk="0">
              <a:lnSpc>
                <a:spcPct val="96000"/>
              </a:lnSpc>
              <a:spcBef>
                <a:spcPts val="302"/>
              </a:spcBef>
              <a:tabLst/>
            </a:pPr>
            <a:r>
              <a:rPr sz="1500" spc="50" dirty="0" baseline="-31252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 baseline="-62505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000" spc="50" dirty="0" baseline="-62505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1500" spc="50" dirty="0" baseline="-31252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500" spc="0" dirty="0" baseline="-31252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500" spc="0" dirty="0" baseline="-31252">
                <a:solidFill>
                  <a:srgbClr val="000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</a:t>
            </a:r>
            <a:r>
              <a:rPr sz="1500" spc="0" dirty="0" baseline="-31252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500" spc="50" dirty="0" baseline="-31252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10" dirty="0" baseline="-31252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endParaRPr lang="Arial" altLang="Arial" sz="900" dirty="0"/>
          </a:p>
          <a:p>
            <a:pPr algn="l" rtl="0" eaLnBrk="0">
              <a:lnSpc>
                <a:spcPct val="114000"/>
              </a:lnSpc>
              <a:tabLst/>
            </a:pPr>
            <a:endParaRPr lang="Arial" altLang="Arial" sz="1000" dirty="0"/>
          </a:p>
          <a:p>
            <a:pPr marL="286905" indent="-1771" algn="l" rtl="0" eaLnBrk="0">
              <a:lnSpc>
                <a:spcPct val="134000"/>
              </a:lnSpc>
              <a:spcBef>
                <a:spcPts val="275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where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arg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max</a:t>
            </a:r>
            <a:r>
              <a:rPr sz="1000" spc="0" dirty="0" baseline="-10417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600" spc="9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q</a:t>
            </a:r>
            <a:r>
              <a:rPr sz="1000" spc="0" dirty="0" baseline="-10417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600" spc="9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000" spc="90" dirty="0" baseline="-1041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called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greedy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since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simply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selects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greatest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  <a:p>
            <a:pPr algn="l" rtl="0" eaLnBrk="0">
              <a:lnSpc>
                <a:spcPct val="129000"/>
              </a:lnSpc>
              <a:tabLst/>
            </a:pPr>
            <a:endParaRPr lang="Arial" altLang="Arial" sz="200" dirty="0"/>
          </a:p>
          <a:p>
            <a:pPr marL="12700" algn="l" rtl="0" eaLnBrk="0">
              <a:lnSpc>
                <a:spcPts val="503"/>
              </a:lnSpc>
              <a:spcBef>
                <a:spcPts val="2"/>
              </a:spcBef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49" name="textbox 49"/>
          <p:cNvSpPr/>
          <p:nvPr/>
        </p:nvSpPr>
        <p:spPr>
          <a:xfrm>
            <a:off x="770521" y="3013591"/>
            <a:ext cx="73025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1"/>
              </a:lnSpc>
              <a:tabLst/>
            </a:pPr>
            <a:r>
              <a:rPr sz="600" spc="7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600" dirty="0"/>
          </a:p>
        </p:txBody>
      </p:sp>
      <p:sp>
        <p:nvSpPr>
          <p:cNvPr id="50" name="textbox 50"/>
          <p:cNvSpPr/>
          <p:nvPr/>
        </p:nvSpPr>
        <p:spPr>
          <a:xfrm>
            <a:off x="786558" y="2931841"/>
            <a:ext cx="69850" cy="1651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095"/>
              </a:lnSpc>
              <a:tabLst/>
            </a:pPr>
            <a:r>
              <a:rPr sz="600" spc="11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*</a:t>
            </a:r>
            <a:endParaRPr lang="Arial" altLang="Arial" sz="600" dirty="0"/>
          </a:p>
        </p:txBody>
      </p:sp>
      <p:pic>
        <p:nvPicPr>
          <p:cNvPr id="51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903587" y="2482596"/>
            <a:ext cx="145074" cy="323908"/>
          </a:xfrm>
          <a:prstGeom prst="rect">
            <a:avLst/>
          </a:prstGeom>
        </p:spPr>
      </p:pic>
      <p:sp>
        <p:nvSpPr>
          <p:cNvPr id="52" name="textbox 52"/>
          <p:cNvSpPr/>
          <p:nvPr/>
        </p:nvSpPr>
        <p:spPr>
          <a:xfrm>
            <a:off x="2822917" y="2731574"/>
            <a:ext cx="73025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1"/>
              </a:lnSpc>
              <a:tabLst/>
            </a:pPr>
            <a:r>
              <a:rPr sz="600" spc="7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600" dirty="0"/>
          </a:p>
        </p:txBody>
      </p:sp>
      <p:sp>
        <p:nvSpPr>
          <p:cNvPr id="53" name="textbox 53"/>
          <p:cNvSpPr/>
          <p:nvPr/>
        </p:nvSpPr>
        <p:spPr>
          <a:xfrm>
            <a:off x="2824157" y="2649825"/>
            <a:ext cx="69850" cy="1651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095"/>
              </a:lnSpc>
              <a:tabLst/>
            </a:pPr>
            <a:r>
              <a:rPr sz="600" spc="11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*</a:t>
            </a:r>
            <a:endParaRPr lang="Arial" altLang="Arial" sz="600" dirty="0"/>
          </a:p>
        </p:txBody>
      </p:sp>
      <p:sp>
        <p:nvSpPr>
          <p:cNvPr id="54" name="textbox 54"/>
          <p:cNvSpPr/>
          <p:nvPr/>
        </p:nvSpPr>
        <p:spPr>
          <a:xfrm>
            <a:off x="2822918" y="2534204"/>
            <a:ext cx="73025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1"/>
              </a:lnSpc>
              <a:tabLst/>
            </a:pPr>
            <a:r>
              <a:rPr sz="600" spc="7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600" dirty="0"/>
          </a:p>
        </p:txBody>
      </p:sp>
      <p:sp>
        <p:nvSpPr>
          <p:cNvPr id="55" name="textbox 55"/>
          <p:cNvSpPr/>
          <p:nvPr/>
        </p:nvSpPr>
        <p:spPr>
          <a:xfrm>
            <a:off x="2835448" y="2452454"/>
            <a:ext cx="69850" cy="1651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095"/>
              </a:lnSpc>
              <a:tabLst/>
            </a:pPr>
            <a:r>
              <a:rPr sz="600" spc="11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*</a:t>
            </a:r>
            <a:endParaRPr lang="Arial" altLang="Arial" sz="600" dirty="0"/>
          </a:p>
        </p:txBody>
      </p:sp>
      <p:pic>
        <p:nvPicPr>
          <p:cNvPr id="56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189584" y="2409716"/>
            <a:ext cx="639148" cy="416646"/>
          </a:xfrm>
          <a:prstGeom prst="rect">
            <a:avLst/>
          </a:prstGeom>
        </p:spPr>
      </p:pic>
      <p:sp>
        <p:nvSpPr>
          <p:cNvPr id="57" name="textbox 57"/>
          <p:cNvSpPr/>
          <p:nvPr/>
        </p:nvSpPr>
        <p:spPr>
          <a:xfrm>
            <a:off x="97851" y="66225"/>
            <a:ext cx="3357245" cy="11049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Elementwis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form</a:t>
            </a:r>
            <a:endParaRPr lang="Arial" altLang="Arial" sz="1400" dirty="0"/>
          </a:p>
          <a:p>
            <a:pPr algn="l" rtl="0" eaLnBrk="0">
              <a:lnSpc>
                <a:spcPct val="134000"/>
              </a:lnSpc>
              <a:tabLst/>
            </a:pPr>
            <a:endParaRPr lang="Arial" altLang="Arial" sz="1000" dirty="0"/>
          </a:p>
          <a:p>
            <a:pPr marL="265432" algn="l" rtl="0" eaLnBrk="0">
              <a:lnSpc>
                <a:spcPct val="93000"/>
              </a:lnSpc>
              <a:spcBef>
                <a:spcPts val="279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1: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update</a:t>
            </a:r>
            <a:endParaRPr lang="Arial" altLang="Arial" sz="900" dirty="0"/>
          </a:p>
          <a:p>
            <a:pPr marL="266697" algn="l" rtl="0" eaLnBrk="0">
              <a:lnSpc>
                <a:spcPts val="1261"/>
              </a:lnSpc>
              <a:spcBef>
                <a:spcPts val="54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elementwise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form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endParaRPr lang="Arial" altLang="Arial" sz="900" dirty="0"/>
          </a:p>
          <a:p>
            <a:pPr algn="l" rtl="0" eaLnBrk="0">
              <a:lnSpc>
                <a:spcPct val="11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5000"/>
              </a:lnSpc>
              <a:tabLst/>
            </a:pPr>
            <a:endParaRPr lang="Arial" altLang="Arial" sz="200" dirty="0"/>
          </a:p>
          <a:p>
            <a:pPr marL="1414362" algn="l" rtl="0" eaLnBrk="0">
              <a:lnSpc>
                <a:spcPts val="1097"/>
              </a:lnSpc>
              <a:spcBef>
                <a:spcPts val="1"/>
              </a:spcBef>
              <a:tabLst/>
            </a:pP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000" spc="8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arg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max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8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γ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spc="8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900" dirty="0"/>
          </a:p>
        </p:txBody>
      </p:sp>
      <p:sp>
        <p:nvSpPr>
          <p:cNvPr id="58" name="textbox 58"/>
          <p:cNvSpPr/>
          <p:nvPr/>
        </p:nvSpPr>
        <p:spPr>
          <a:xfrm>
            <a:off x="1438025" y="1451022"/>
            <a:ext cx="2686685" cy="5740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6000"/>
              </a:lnSpc>
              <a:tabLst/>
            </a:pPr>
            <a:endParaRPr lang="Arial" altLang="Arial" sz="900" dirty="0"/>
          </a:p>
          <a:p>
            <a:pPr marL="12700" algn="l" rtl="0" eaLnBrk="0">
              <a:lnSpc>
                <a:spcPct val="191000"/>
              </a:lnSpc>
              <a:spcBef>
                <a:spcPts val="6"/>
              </a:spcBef>
              <a:tabLst/>
            </a:pPr>
            <a:r>
              <a:rPr sz="900" spc="0" dirty="0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5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spc="30" dirty="0" baseline="6945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π(</a:t>
            </a:r>
            <a:r>
              <a:rPr sz="1200" spc="0" dirty="0" baseline="6945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30" dirty="0" baseline="6945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1200" spc="0" dirty="0" baseline="6945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200" spc="30" dirty="0" baseline="6945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500" spc="3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900" spc="0" dirty="0" u="sng" baseline="-578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500" spc="3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spc="0" dirty="0" u="sng" baseline="6945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200" spc="30" dirty="0" u="sng" baseline="6945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spc="0" dirty="0" u="sng" baseline="6945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30" dirty="0" u="sng" baseline="6945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1200" spc="0" dirty="0" u="sng" baseline="6945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200" spc="30" dirty="0" u="sng" baseline="6945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700" spc="3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0" dirty="0" u="sng" baseline="6945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30" dirty="0" u="sng" baseline="6945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200" spc="0" dirty="0" u="sng" baseline="6945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700" spc="3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 u="sng" baseline="6945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700" spc="3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 u="sng" baseline="6945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γ</a:t>
            </a:r>
            <a:r>
              <a:rPr sz="7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 baseline="-1736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400" spc="3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\</a:t>
            </a:r>
            <a:r>
              <a:rPr sz="400" spc="3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spc="0" dirty="0" u="sng" baseline="6945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200" spc="30" dirty="0" u="sng" baseline="6945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spc="0" dirty="0" u="sng" baseline="6945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3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</a:t>
            </a:r>
            <a:r>
              <a:rPr sz="700" spc="3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 u="sng" baseline="6945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200" spc="30" dirty="0" baseline="6945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7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spc="0" dirty="0" baseline="6945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0" dirty="0" baseline="6945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0" dirty="0" baseline="6945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79" dirty="0"/>
          </a:p>
          <a:p>
            <a:pPr marL="429278" algn="l" rtl="0" eaLnBrk="0">
              <a:lnSpc>
                <a:spcPts val="344"/>
              </a:lnSpc>
              <a:spcBef>
                <a:spcPts val="47"/>
              </a:spcBef>
              <a:tabLst/>
            </a:pPr>
            <a:r>
              <a:rPr sz="50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↘</a:t>
            </a:r>
            <a:r>
              <a:rPr sz="50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        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                                                                  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/</a:t>
            </a:r>
            <a:endParaRPr lang="Microsoft YaHei" altLang="Microsoft YaHei" sz="5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300" dirty="0"/>
          </a:p>
          <a:p>
            <a:pPr marL="1207935" algn="l" rtl="0" eaLnBrk="0">
              <a:lnSpc>
                <a:spcPts val="712"/>
              </a:lnSpc>
              <a:tabLst/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</a:t>
            </a:r>
            <a:r>
              <a:rPr sz="5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5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5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5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500" dirty="0"/>
          </a:p>
        </p:txBody>
      </p:sp>
      <p:sp>
        <p:nvSpPr>
          <p:cNvPr id="59" name="textbox 59"/>
          <p:cNvSpPr/>
          <p:nvPr/>
        </p:nvSpPr>
        <p:spPr>
          <a:xfrm>
            <a:off x="1882641" y="1451022"/>
            <a:ext cx="85725" cy="3613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641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│</a:t>
            </a:r>
            <a:endParaRPr lang="Microsoft YaHei" altLang="Microsoft YaHei" sz="700" dirty="0"/>
          </a:p>
        </p:txBody>
      </p:sp>
      <p:sp>
        <p:nvSpPr>
          <p:cNvPr id="60" name="textbox 60"/>
          <p:cNvSpPr/>
          <p:nvPr/>
        </p:nvSpPr>
        <p:spPr>
          <a:xfrm>
            <a:off x="1882641" y="1451022"/>
            <a:ext cx="85725" cy="3613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641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│</a:t>
            </a:r>
            <a:endParaRPr lang="Microsoft YaHei" altLang="Microsoft YaHei" sz="700" dirty="0"/>
          </a:p>
        </p:txBody>
      </p:sp>
      <p:sp>
        <p:nvSpPr>
          <p:cNvPr id="61" name="textbox 61"/>
          <p:cNvSpPr/>
          <p:nvPr/>
        </p:nvSpPr>
        <p:spPr>
          <a:xfrm>
            <a:off x="1882641" y="1451022"/>
            <a:ext cx="85725" cy="3613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641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│</a:t>
            </a:r>
            <a:endParaRPr lang="Microsoft YaHei" altLang="Microsoft YaHei" sz="700" dirty="0"/>
          </a:p>
        </p:txBody>
      </p:sp>
      <p:sp>
        <p:nvSpPr>
          <p:cNvPr id="62" name="textbox 62"/>
          <p:cNvSpPr/>
          <p:nvPr/>
        </p:nvSpPr>
        <p:spPr>
          <a:xfrm>
            <a:off x="1882641" y="1451022"/>
            <a:ext cx="85725" cy="3613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641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│</a:t>
            </a:r>
            <a:endParaRPr lang="Microsoft YaHei" altLang="Microsoft YaHei" sz="700" dirty="0"/>
          </a:p>
        </p:txBody>
      </p:sp>
      <p:sp>
        <p:nvSpPr>
          <p:cNvPr id="63" name="textbox 63"/>
          <p:cNvSpPr/>
          <p:nvPr/>
        </p:nvSpPr>
        <p:spPr>
          <a:xfrm>
            <a:off x="1882641" y="1451022"/>
            <a:ext cx="85725" cy="3613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641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│</a:t>
            </a:r>
            <a:endParaRPr lang="Microsoft YaHei" altLang="Microsoft YaHei" sz="700" dirty="0"/>
          </a:p>
        </p:txBody>
      </p:sp>
      <p:sp>
        <p:nvSpPr>
          <p:cNvPr id="64" name="textbox 64"/>
          <p:cNvSpPr/>
          <p:nvPr/>
        </p:nvSpPr>
        <p:spPr>
          <a:xfrm>
            <a:off x="1882641" y="1451022"/>
            <a:ext cx="85725" cy="3613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641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│</a:t>
            </a:r>
            <a:endParaRPr lang="Microsoft YaHei" altLang="Microsoft YaHei" sz="700" dirty="0"/>
          </a:p>
        </p:txBody>
      </p:sp>
      <p:sp>
        <p:nvSpPr>
          <p:cNvPr id="65" name="textbox 65"/>
          <p:cNvSpPr/>
          <p:nvPr/>
        </p:nvSpPr>
        <p:spPr>
          <a:xfrm>
            <a:off x="1882641" y="1451022"/>
            <a:ext cx="85725" cy="3613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641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│</a:t>
            </a:r>
            <a:endParaRPr lang="Microsoft YaHei" altLang="Microsoft YaHei" sz="700" dirty="0"/>
          </a:p>
        </p:txBody>
      </p:sp>
      <p:sp>
        <p:nvSpPr>
          <p:cNvPr id="66" name="textbox 66"/>
          <p:cNvSpPr/>
          <p:nvPr/>
        </p:nvSpPr>
        <p:spPr>
          <a:xfrm>
            <a:off x="1882641" y="1451022"/>
            <a:ext cx="85725" cy="3613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641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│</a:t>
            </a:r>
            <a:endParaRPr lang="Microsoft YaHei" altLang="Microsoft YaHei" sz="700" dirty="0"/>
          </a:p>
        </p:txBody>
      </p:sp>
      <p:sp>
        <p:nvSpPr>
          <p:cNvPr id="67" name="textbox 67"/>
          <p:cNvSpPr/>
          <p:nvPr/>
        </p:nvSpPr>
        <p:spPr>
          <a:xfrm>
            <a:off x="1882641" y="1451022"/>
            <a:ext cx="85725" cy="3613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641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│</a:t>
            </a:r>
            <a:endParaRPr lang="Microsoft YaHei" altLang="Microsoft YaHei" sz="700" dirty="0"/>
          </a:p>
        </p:txBody>
      </p:sp>
      <p:sp>
        <p:nvSpPr>
          <p:cNvPr id="68" name="textbox 68"/>
          <p:cNvSpPr/>
          <p:nvPr/>
        </p:nvSpPr>
        <p:spPr>
          <a:xfrm>
            <a:off x="1882641" y="1451022"/>
            <a:ext cx="85725" cy="3613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641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│</a:t>
            </a:r>
            <a:endParaRPr lang="Microsoft YaHei" altLang="Microsoft YaHei" sz="700" dirty="0"/>
          </a:p>
        </p:txBody>
      </p:sp>
      <p:sp>
        <p:nvSpPr>
          <p:cNvPr id="69" name="textbox 69"/>
          <p:cNvSpPr/>
          <p:nvPr/>
        </p:nvSpPr>
        <p:spPr>
          <a:xfrm>
            <a:off x="1882641" y="1451022"/>
            <a:ext cx="85725" cy="3613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641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│</a:t>
            </a:r>
            <a:endParaRPr lang="Microsoft YaHei" altLang="Microsoft YaHei" sz="700" dirty="0"/>
          </a:p>
        </p:txBody>
      </p:sp>
      <p:sp>
        <p:nvSpPr>
          <p:cNvPr id="70" name="textbox 70"/>
          <p:cNvSpPr/>
          <p:nvPr/>
        </p:nvSpPr>
        <p:spPr>
          <a:xfrm>
            <a:off x="1882641" y="1451022"/>
            <a:ext cx="85725" cy="3613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641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│</a:t>
            </a:r>
            <a:endParaRPr lang="Microsoft YaHei" altLang="Microsoft YaHei" sz="700" dirty="0"/>
          </a:p>
        </p:txBody>
      </p:sp>
      <p:sp>
        <p:nvSpPr>
          <p:cNvPr id="71" name="textbox 71"/>
          <p:cNvSpPr/>
          <p:nvPr/>
        </p:nvSpPr>
        <p:spPr>
          <a:xfrm>
            <a:off x="3075351" y="1575555"/>
            <a:ext cx="48894" cy="958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71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6000"/>
              </a:lnSpc>
              <a:tabLst/>
            </a:pPr>
            <a:r>
              <a:rPr sz="500" spc="4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\</a:t>
            </a:r>
            <a:endParaRPr lang="Arial" altLang="Arial" sz="500" dirty="0"/>
          </a:p>
        </p:txBody>
      </p:sp>
      <p:sp>
        <p:nvSpPr>
          <p:cNvPr id="72" name="textbox 72"/>
          <p:cNvSpPr/>
          <p:nvPr/>
        </p:nvSpPr>
        <p:spPr>
          <a:xfrm>
            <a:off x="3612527" y="1451022"/>
            <a:ext cx="107314" cy="3613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641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←</a:t>
            </a:r>
            <a:endParaRPr lang="Microsoft YaHei" altLang="Microsoft YaHei" sz="700" dirty="0"/>
          </a:p>
        </p:txBody>
      </p:sp>
      <p:sp>
        <p:nvSpPr>
          <p:cNvPr id="73" name="textbox 73"/>
          <p:cNvSpPr/>
          <p:nvPr/>
        </p:nvSpPr>
        <p:spPr>
          <a:xfrm>
            <a:off x="3537796" y="1575555"/>
            <a:ext cx="48894" cy="958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71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6000"/>
              </a:lnSpc>
              <a:tabLst/>
            </a:pPr>
            <a:r>
              <a:rPr sz="500" spc="4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\</a:t>
            </a:r>
            <a:endParaRPr lang="Arial" altLang="Arial" sz="500" dirty="0"/>
          </a:p>
        </p:txBody>
      </p:sp>
      <p:sp>
        <p:nvSpPr>
          <p:cNvPr id="74" name="textbox 74"/>
          <p:cNvSpPr/>
          <p:nvPr/>
        </p:nvSpPr>
        <p:spPr>
          <a:xfrm>
            <a:off x="3117358" y="1584126"/>
            <a:ext cx="441325" cy="1536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46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8000"/>
              </a:lnSpc>
              <a:tabLst/>
            </a:pPr>
            <a:r>
              <a:rPr sz="700" spc="11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11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700" spc="11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700" spc="11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5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700" spc="10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700" dirty="0"/>
          </a:p>
        </p:txBody>
      </p:sp>
      <p:sp>
        <p:nvSpPr>
          <p:cNvPr id="75" name="textbox 75"/>
          <p:cNvSpPr/>
          <p:nvPr/>
        </p:nvSpPr>
        <p:spPr>
          <a:xfrm>
            <a:off x="3075351" y="1575555"/>
            <a:ext cx="48894" cy="958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71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6000"/>
              </a:lnSpc>
              <a:tabLst/>
            </a:pPr>
            <a:r>
              <a:rPr sz="500" spc="4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\</a:t>
            </a:r>
            <a:endParaRPr lang="Arial" altLang="Arial" sz="500" dirty="0"/>
          </a:p>
        </p:txBody>
      </p:sp>
      <p:sp>
        <p:nvSpPr>
          <p:cNvPr id="76" name="textbox 76"/>
          <p:cNvSpPr/>
          <p:nvPr/>
        </p:nvSpPr>
        <p:spPr>
          <a:xfrm>
            <a:off x="1882641" y="1451022"/>
            <a:ext cx="85725" cy="3613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641"/>
              </a:lnSpc>
              <a:tabLst/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│</a:t>
            </a:r>
            <a:endParaRPr lang="Microsoft YaHei" altLang="Microsoft YaHei" sz="700" dirty="0"/>
          </a:p>
        </p:txBody>
      </p:sp>
      <p:sp>
        <p:nvSpPr>
          <p:cNvPr id="77" name="textbox 77"/>
          <p:cNvSpPr/>
          <p:nvPr/>
        </p:nvSpPr>
        <p:spPr>
          <a:xfrm>
            <a:off x="482246" y="1584127"/>
            <a:ext cx="905510" cy="1822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87"/>
              </a:lnSpc>
              <a:tabLst/>
            </a:pPr>
            <a:r>
              <a:rPr sz="7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7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5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7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endParaRPr lang="Arial" altLang="Arial" sz="700" dirty="0"/>
          </a:p>
        </p:txBody>
      </p:sp>
      <p:pic>
        <p:nvPicPr>
          <p:cNvPr id="78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211980" y="1596827"/>
            <a:ext cx="491222" cy="156400"/>
          </a:xfrm>
          <a:prstGeom prst="rect">
            <a:avLst/>
          </a:prstGeom>
        </p:spPr>
      </p:pic>
      <p:sp>
        <p:nvSpPr>
          <p:cNvPr id="79" name="textbox 79"/>
          <p:cNvSpPr/>
          <p:nvPr/>
        </p:nvSpPr>
        <p:spPr>
          <a:xfrm>
            <a:off x="4355567" y="3316074"/>
            <a:ext cx="17970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7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  <p:sp>
        <p:nvSpPr>
          <p:cNvPr id="80" name="textbox 80"/>
          <p:cNvSpPr/>
          <p:nvPr/>
        </p:nvSpPr>
        <p:spPr>
          <a:xfrm>
            <a:off x="356657" y="1307330"/>
            <a:ext cx="94614" cy="1797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210"/>
              </a:lnSpc>
              <a:tabLst/>
            </a:pPr>
            <a:r>
              <a:rPr sz="90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endParaRPr lang="Arial" altLang="Arial" sz="900" dirty="0"/>
          </a:p>
        </p:txBody>
      </p:sp>
      <p:sp>
        <p:nvSpPr>
          <p:cNvPr id="81" name="textbox 81"/>
          <p:cNvSpPr/>
          <p:nvPr/>
        </p:nvSpPr>
        <p:spPr>
          <a:xfrm>
            <a:off x="2216757" y="1110420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41"/>
              </a:lnSpc>
              <a:tabLst/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endParaRPr lang="Arial" altLang="Arial" sz="600" dirty="0"/>
          </a:p>
        </p:txBody>
      </p:sp>
      <p:sp>
        <p:nvSpPr>
          <p:cNvPr id="82" name="textbox 82"/>
          <p:cNvSpPr/>
          <p:nvPr/>
        </p:nvSpPr>
        <p:spPr>
          <a:xfrm>
            <a:off x="2729069" y="1840027"/>
            <a:ext cx="119379" cy="882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7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68000"/>
              </a:lnSpc>
              <a:tabLst/>
            </a:pPr>
            <a:r>
              <a:rPr sz="60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`</a:t>
            </a:r>
            <a:r>
              <a:rPr sz="6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﹒</a:t>
            </a:r>
            <a:endParaRPr lang="Microsoft YaHei" altLang="Microsoft YaHei" sz="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84" name="textbox 84"/>
          <p:cNvSpPr/>
          <p:nvPr/>
        </p:nvSpPr>
        <p:spPr>
          <a:xfrm>
            <a:off x="352861" y="1147801"/>
            <a:ext cx="3496945" cy="1778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54"/>
              </a:lnSpc>
              <a:tabLst/>
            </a:pPr>
            <a:endParaRPr lang="Arial" altLang="Arial" sz="100" dirty="0"/>
          </a:p>
          <a:p>
            <a:pPr marL="1271201" algn="l" rtl="0" eaLnBrk="0">
              <a:lnSpc>
                <a:spcPct val="100000"/>
              </a:lnSpc>
              <a:tabLst/>
            </a:pPr>
            <a:r>
              <a:rPr sz="1500" spc="0" dirty="0" baseline="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-520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000" spc="100" dirty="0" baseline="-520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6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500" spc="100" dirty="0" baseline="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 baseline="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100" dirty="0" baseline="-520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2232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700" spc="100" dirty="0" baseline="-2232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4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spc="100" dirty="0" baseline="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100" dirty="0" baseline="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γ</a:t>
            </a:r>
            <a:r>
              <a:rPr sz="1500" spc="0" dirty="0" baseline="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spc="100" dirty="0" baseline="-520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6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0" dirty="0" baseline="-2232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700" spc="10" dirty="0" baseline="-2232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700" spc="0" dirty="0" baseline="-2232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500" spc="0" dirty="0" baseline="347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-5208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650" dirty="0"/>
          </a:p>
          <a:p>
            <a:pPr marL="16495" algn="l" rtl="0" eaLnBrk="0">
              <a:lnSpc>
                <a:spcPts val="1210"/>
              </a:lnSpc>
              <a:spcBef>
                <a:spcPts val="1374"/>
              </a:spcBef>
              <a:tabLst/>
            </a:pPr>
            <a:r>
              <a:rPr sz="90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endParaRPr lang="Arial" altLang="Arial" sz="900" dirty="0"/>
          </a:p>
          <a:p>
            <a:pPr algn="r" rtl="0" eaLnBrk="0">
              <a:lnSpc>
                <a:spcPct val="303000"/>
              </a:lnSpc>
              <a:spcBef>
                <a:spcPts val="344"/>
              </a:spcBef>
              <a:tabLst/>
            </a:pP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≥</a:t>
            </a:r>
            <a:r>
              <a:rPr sz="900" spc="20" dirty="0" u="sng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                 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0" dirty="0" u="sng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        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endParaRPr lang="Microsoft YaHei" altLang="Microsoft YaHei" sz="900" dirty="0"/>
          </a:p>
          <a:p>
            <a:pPr algn="r" rtl="0" eaLnBrk="0">
              <a:lnSpc>
                <a:spcPts val="504"/>
              </a:lnSpc>
              <a:spcBef>
                <a:spcPts val="144"/>
              </a:spcBef>
              <a:tabLst/>
            </a:pP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`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      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                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↓</a:t>
            </a:r>
            <a:endParaRPr lang="Microsoft YaHei" altLang="Microsoft YaHei" sz="900" dirty="0"/>
          </a:p>
          <a:p>
            <a:pPr marL="2255266" algn="l" rtl="0" eaLnBrk="0">
              <a:lnSpc>
                <a:spcPts val="753"/>
              </a:lnSpc>
              <a:spcBef>
                <a:spcPts val="293"/>
              </a:spcBef>
              <a:tabLst/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</a:t>
            </a:r>
            <a:r>
              <a:rPr sz="700" spc="0" dirty="0" baseline="308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4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6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600" dirty="0"/>
          </a:p>
          <a:p>
            <a:pPr marL="12700" algn="l" rtl="0" eaLnBrk="0">
              <a:lnSpc>
                <a:spcPts val="1106"/>
              </a:lnSpc>
              <a:spcBef>
                <a:spcPts val="1075"/>
              </a:spcBef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Since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000" spc="7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greedy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above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equation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simply</a:t>
            </a:r>
            <a:endParaRPr lang="Arial" altLang="Arial" sz="9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200" dirty="0"/>
          </a:p>
          <a:p>
            <a:pPr algn="l" rtl="0" eaLnBrk="0">
              <a:lnSpc>
                <a:spcPct val="10852"/>
              </a:lnSpc>
              <a:tabLst/>
            </a:pPr>
            <a:endParaRPr lang="Arial" altLang="Arial" sz="100" dirty="0"/>
          </a:p>
          <a:p>
            <a:pPr marL="1337685" algn="l" rtl="0" eaLnBrk="0">
              <a:lnSpc>
                <a:spcPts val="1097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000" spc="9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max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</a:t>
            </a:r>
            <a:r>
              <a:rPr sz="1000" spc="0" dirty="0" baseline="-10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900" dirty="0"/>
          </a:p>
        </p:txBody>
      </p:sp>
      <p:sp>
        <p:nvSpPr>
          <p:cNvPr id="85" name="textbox 85"/>
          <p:cNvSpPr/>
          <p:nvPr/>
        </p:nvSpPr>
        <p:spPr>
          <a:xfrm>
            <a:off x="350963" y="1808539"/>
            <a:ext cx="3973829" cy="4089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258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3309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000" spc="60" dirty="0" baseline="3309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r>
              <a:rPr sz="1000" spc="0" dirty="0" baseline="3309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000" spc="60" dirty="0" baseline="3309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γ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60" dirty="0" baseline="5539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\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 baseline="3309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60" dirty="0" baseline="5539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\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s</a:t>
            </a:r>
            <a:endParaRPr lang="Microsoft YaHei" altLang="Microsoft YaHei" sz="900" dirty="0"/>
          </a:p>
          <a:p>
            <a:pPr marL="656481" algn="l" rtl="0" eaLnBrk="0">
              <a:lnSpc>
                <a:spcPts val="741"/>
              </a:lnSpc>
              <a:spcBef>
                <a:spcPts val="299"/>
              </a:spcBef>
              <a:tabLst/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0" dirty="0" baseline="3131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\</a:t>
            </a:r>
            <a:endParaRPr lang="Arial" altLang="Arial" sz="454" dirty="0"/>
          </a:p>
          <a:p>
            <a:pPr algn="l" rtl="0" eaLnBrk="0">
              <a:lnSpc>
                <a:spcPct val="186000"/>
              </a:lnSpc>
              <a:tabLst/>
            </a:pPr>
            <a:endParaRPr lang="Arial" altLang="Arial" sz="100" dirty="0"/>
          </a:p>
          <a:p>
            <a:pPr marL="2350407" algn="l" rtl="0" eaLnBrk="0">
              <a:lnSpc>
                <a:spcPts val="494"/>
              </a:lnSpc>
              <a:spcBef>
                <a:spcPts val="1"/>
              </a:spcBef>
              <a:tabLst/>
            </a:pPr>
            <a:r>
              <a:rPr sz="70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↗</a:t>
            </a:r>
            <a:r>
              <a:rPr sz="7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←</a:t>
            </a:r>
            <a:endParaRPr lang="Microsoft YaHei" altLang="Microsoft YaHei" sz="700" dirty="0"/>
          </a:p>
        </p:txBody>
      </p:sp>
      <p:sp>
        <p:nvSpPr>
          <p:cNvPr id="86" name="textbox 86"/>
          <p:cNvSpPr/>
          <p:nvPr/>
        </p:nvSpPr>
        <p:spPr>
          <a:xfrm>
            <a:off x="97851" y="66225"/>
            <a:ext cx="3357245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iteration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Elementwis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form</a:t>
            </a:r>
            <a:endParaRPr lang="Arial" altLang="Arial" sz="1400" dirty="0"/>
          </a:p>
        </p:txBody>
      </p:sp>
      <p:sp>
        <p:nvSpPr>
          <p:cNvPr id="87" name="textbox 87"/>
          <p:cNvSpPr/>
          <p:nvPr/>
        </p:nvSpPr>
        <p:spPr>
          <a:xfrm>
            <a:off x="350583" y="625378"/>
            <a:ext cx="1333500" cy="3765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339"/>
              </a:lnSpc>
              <a:tabLst/>
            </a:pPr>
            <a:endParaRPr lang="Arial" altLang="Arial" sz="100" dirty="0"/>
          </a:p>
          <a:p>
            <a:pPr marL="13965" indent="-1265" algn="l" rtl="0" eaLnBrk="0">
              <a:lnSpc>
                <a:spcPct val="117000"/>
              </a:lnSpc>
              <a:tabLst/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2: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update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elementwise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form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endParaRPr lang="Arial" altLang="Arial" sz="900" dirty="0"/>
          </a:p>
        </p:txBody>
      </p:sp>
      <p:sp>
        <p:nvSpPr>
          <p:cNvPr id="88" name="textbox 88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Zhao</a:t>
            </a:r>
            <a:endParaRPr lang="Arial" altLang="Arial" sz="400" dirty="0"/>
          </a:p>
        </p:txBody>
      </p:sp>
      <p:sp>
        <p:nvSpPr>
          <p:cNvPr id="89" name="textbox 89"/>
          <p:cNvSpPr/>
          <p:nvPr/>
        </p:nvSpPr>
        <p:spPr>
          <a:xfrm>
            <a:off x="4355568" y="3316074"/>
            <a:ext cx="17970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03"/>
              </a:lnSpc>
              <a:tabLst/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400" dirty="0"/>
          </a:p>
        </p:txBody>
      </p:sp>
      <p:sp>
        <p:nvSpPr>
          <p:cNvPr id="90" name="textbox 90"/>
          <p:cNvSpPr/>
          <p:nvPr/>
        </p:nvSpPr>
        <p:spPr>
          <a:xfrm>
            <a:off x="2347993" y="2864823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34"/>
              </a:lnSpc>
              <a:tabLst/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wqlLaW5nc29mdCBQREYgdG8gV1BTIDgw</vt:lpwstr>
  </property>
  <property fmtid="{D5CDD505-2E9C-101B-9397-08002B2CF9AE}" pid="3" name="Created">
    <vt:filetime>2023-04-24T00:55:34</vt:filetime>
  </property>
  <property fmtid="{D5CDD505-2E9C-101B-9397-08002B2CF9AE}" pid="4" name="UsrData">
    <vt:lpwstr>644562e40d38b70015eabaa1</vt:lpwstr>
  </property>
</Properties>
</file>