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W</a:t>
            </a:r>
            <a:r>
              <a:rPr altLang="en-IN" b="1" sz="2400" lang="en-US"/>
              <a:t>I</a:t>
            </a:r>
            <a:r>
              <a:rPr altLang="en-IN" b="1" sz="2400" lang="en-US"/>
              <a:t>L</a:t>
            </a:r>
            <a:r>
              <a:rPr altLang="en-IN" b="1" sz="2400" lang="en-US"/>
              <a:t>L</a:t>
            </a:r>
            <a:r>
              <a:rPr altLang="en-IN" b="1" sz="2400" lang="en-US"/>
              <a:t>I</a:t>
            </a:r>
            <a:r>
              <a:rPr altLang="en-IN" b="1" sz="2400" lang="en-US"/>
              <a:t>A</a:t>
            </a:r>
            <a:r>
              <a:rPr altLang="en-IN" b="1" sz="2400" lang="en-US"/>
              <a:t>M</a:t>
            </a:r>
            <a:r>
              <a:rPr altLang="en-IN" b="1" sz="2400" lang="en-US"/>
              <a:t>S</a:t>
            </a:r>
            <a:r>
              <a:rPr altLang="en-IN" b="1" sz="2400" lang="en-US"/>
              <a:t>.</a:t>
            </a:r>
            <a:r>
              <a:rPr altLang="en-IN" b="1" sz="2400" lang="en-US"/>
              <a:t> </a:t>
            </a:r>
            <a:r>
              <a:rPr altLang="en-IN" b="1" sz="2400" lang="en-US"/>
              <a:t>R</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6</a:t>
            </a:r>
            <a:r>
              <a:rPr altLang="en-IN" b="1" dirty="0" sz="2400" lang="en-US"/>
              <a:t>0</a:t>
            </a:r>
            <a:r>
              <a:rPr altLang="en-IN" b="1" dirty="0" sz="2400" lang="en-US"/>
              <a:t>6</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b="1" dirty="0" sz="2400" lang="en-US"/>
              <a:t>6</a:t>
            </a:r>
            <a:r>
              <a:rPr b="1" dirty="0" sz="2400" lang="en-US"/>
              <a:t>0</a:t>
            </a:r>
            <a:r>
              <a:rPr b="1" dirty="0" sz="2400" lang="en-US"/>
              <a:t>6</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532228" y="447675"/>
            <a:ext cx="7592972" cy="4282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2024-09-30T04:04:02Z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