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9" r:id="rId2"/>
    <p:sldId id="322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Delgado" initials="RD" lastIdx="1" clrIdx="0">
    <p:extLst>
      <p:ext uri="{19B8F6BF-5375-455C-9EA6-DF929625EA0E}">
        <p15:presenceInfo xmlns:p15="http://schemas.microsoft.com/office/powerpoint/2012/main" userId="3ecf843568e68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898A8D"/>
    <a:srgbClr val="31A3DC"/>
    <a:srgbClr val="46616D"/>
    <a:srgbClr val="318FCE"/>
    <a:srgbClr val="1A59A3"/>
    <a:srgbClr val="FF0000"/>
    <a:srgbClr val="FD8941"/>
    <a:srgbClr val="254C9A"/>
    <a:srgbClr val="CD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D909-D65D-4271-943D-2F8C2571A95D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B4348-8019-48E7-9831-2B76CA8860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39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4966-251C-46B2-97A6-3A9BAD0278E6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3D3C-B89F-45B9-AE24-B3BC9B0EAE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19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F71D-DF33-4184-B442-26C4A1DC5EBB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3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CBDF-A1C2-46D2-AE8B-EB535CFAA66F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8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791-2EF9-4B35-9239-7A8BF79CF947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5A82-F98C-4C12-80FC-1438E51AAE56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5F1D-0C0C-4281-8AD4-E2F5D1410D68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98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445-AB91-4F3C-8F5E-75B8D497A509}" type="datetime1">
              <a:rPr lang="es-ES" smtClean="0"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93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9B36-0B12-4875-9A57-4A2D87A65FED}" type="datetime1">
              <a:rPr lang="es-ES" smtClean="0"/>
              <a:t>12/06/2018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7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B2F9-247C-45BA-A9B5-61FF16C7CA09}" type="datetime1">
              <a:rPr lang="es-ES" smtClean="0"/>
              <a:t>12/06/2018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7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F678-8BF1-4792-AA38-5791E671E086}" type="datetime1">
              <a:rPr lang="es-ES" smtClean="0"/>
              <a:t>12/06/2018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37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6E93-2528-4BCC-8263-A633E4270AD2}" type="datetime1">
              <a:rPr lang="es-ES" smtClean="0"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6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F39-F768-46AA-928D-87C3D938B50D}" type="datetime1">
              <a:rPr lang="es-ES" smtClean="0"/>
              <a:t>12/06/2018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1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3D46-683C-4F79-9516-364CBAA94980}" type="datetime1">
              <a:rPr lang="es-ES" smtClean="0"/>
              <a:t>12/06/2018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2C04-2E6A-46AF-A1B5-22A6FBD5E9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63552" y="476672"/>
            <a:ext cx="5391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Diagrama de arquitectura</a:t>
            </a:r>
            <a:endParaRPr lang="es-ES" sz="36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Solución propuesta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2135558" y="1628800"/>
            <a:ext cx="77768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utoShape 6" descr="Mostrando isotipo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0" r="38741"/>
          <a:stretch/>
        </p:blipFill>
        <p:spPr>
          <a:xfrm>
            <a:off x="9048328" y="675926"/>
            <a:ext cx="720080" cy="6735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176108B-F101-4E93-9E48-B49E6B05CB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9"/>
          <a:stretch/>
        </p:blipFill>
        <p:spPr>
          <a:xfrm>
            <a:off x="2264865" y="3523247"/>
            <a:ext cx="1252173" cy="11521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2971114C-94BA-4BF6-B807-913E4743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2" y="4581128"/>
            <a:ext cx="837119" cy="869628"/>
          </a:xfrm>
          <a:prstGeom prst="rect">
            <a:avLst/>
          </a:prstGeom>
        </p:spPr>
      </p:pic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xmlns="" id="{9589E312-9B79-4CDC-8309-F318F9A69DF8}"/>
              </a:ext>
            </a:extLst>
          </p:cNvPr>
          <p:cNvCxnSpPr>
            <a:cxnSpLocks/>
            <a:stCxn id="68" idx="3"/>
            <a:endCxn id="7" idx="0"/>
          </p:cNvCxnSpPr>
          <p:nvPr/>
        </p:nvCxnSpPr>
        <p:spPr>
          <a:xfrm>
            <a:off x="1668840" y="3093752"/>
            <a:ext cx="1222112" cy="4294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xmlns="" id="{88995E51-E12E-4130-B5F9-7A2DABC6F8E8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1791451" y="4675374"/>
            <a:ext cx="1099501" cy="3405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database">
            <a:extLst>
              <a:ext uri="{FF2B5EF4-FFF2-40B4-BE49-F238E27FC236}">
                <a16:creationId xmlns:a16="http://schemas.microsoft.com/office/drawing/2014/main" xmlns="" id="{FA36ED05-43A5-498F-9503-63501375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706" y="3198093"/>
            <a:ext cx="704624" cy="8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xmlns="" id="{4770E92A-F3C3-4C4C-B01D-7A8DBF7CD7C0}"/>
              </a:ext>
            </a:extLst>
          </p:cNvPr>
          <p:cNvSpPr/>
          <p:nvPr/>
        </p:nvSpPr>
        <p:spPr>
          <a:xfrm>
            <a:off x="4867467" y="2398210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productoService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712E4EED-267A-4227-B06B-7439AD0468FD}"/>
              </a:ext>
            </a:extLst>
          </p:cNvPr>
          <p:cNvCxnSpPr>
            <a:stCxn id="31" idx="1"/>
          </p:cNvCxnSpPr>
          <p:nvPr/>
        </p:nvCxnSpPr>
        <p:spPr>
          <a:xfrm flipH="1">
            <a:off x="4750820" y="2556193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B7E03CBC-8664-4490-B9A4-5DA01A5DD5C0}"/>
              </a:ext>
            </a:extLst>
          </p:cNvPr>
          <p:cNvSpPr/>
          <p:nvPr/>
        </p:nvSpPr>
        <p:spPr>
          <a:xfrm rot="498675">
            <a:off x="4605523" y="2491615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xmlns="" id="{42F5719F-0F0B-4AEF-9E45-16FC58CAAE8B}"/>
              </a:ext>
            </a:extLst>
          </p:cNvPr>
          <p:cNvCxnSpPr>
            <a:stCxn id="31" idx="3"/>
          </p:cNvCxnSpPr>
          <p:nvPr/>
        </p:nvCxnSpPr>
        <p:spPr>
          <a:xfrm>
            <a:off x="6237505" y="2556193"/>
            <a:ext cx="3807201" cy="866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xmlns="" id="{E9AF4B3E-F258-4BD5-9C63-5D744866B3C1}"/>
              </a:ext>
            </a:extLst>
          </p:cNvPr>
          <p:cNvCxnSpPr>
            <a:stCxn id="88" idx="3"/>
          </p:cNvCxnSpPr>
          <p:nvPr/>
        </p:nvCxnSpPr>
        <p:spPr>
          <a:xfrm flipV="1">
            <a:off x="6278111" y="3970944"/>
            <a:ext cx="3766595" cy="1665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xmlns="" id="{2734E577-8261-40BD-9540-30C3C21CEA27}"/>
              </a:ext>
            </a:extLst>
          </p:cNvPr>
          <p:cNvSpPr/>
          <p:nvPr/>
        </p:nvSpPr>
        <p:spPr>
          <a:xfrm>
            <a:off x="4893613" y="2845369"/>
            <a:ext cx="607377" cy="282500"/>
          </a:xfrm>
          <a:prstGeom prst="roundRect">
            <a:avLst/>
          </a:prstGeom>
          <a:noFill/>
          <a:ln>
            <a:solidFill>
              <a:srgbClr val="466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46616D"/>
                </a:solidFill>
              </a:rPr>
              <a:t>WSDL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xmlns="" id="{DFABA4FE-8D35-4436-90F0-74CCE0065D32}"/>
              </a:ext>
            </a:extLst>
          </p:cNvPr>
          <p:cNvSpPr/>
          <p:nvPr/>
        </p:nvSpPr>
        <p:spPr>
          <a:xfrm>
            <a:off x="4910027" y="4378584"/>
            <a:ext cx="607377" cy="282500"/>
          </a:xfrm>
          <a:prstGeom prst="roundRect">
            <a:avLst/>
          </a:prstGeom>
          <a:noFill/>
          <a:ln>
            <a:solidFill>
              <a:srgbClr val="466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46616D"/>
                </a:solidFill>
              </a:rPr>
              <a:t>WSDL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xmlns="" id="{8B2CE5AD-C6BE-4141-898B-D7569CA7F923}"/>
              </a:ext>
            </a:extLst>
          </p:cNvPr>
          <p:cNvSpPr/>
          <p:nvPr/>
        </p:nvSpPr>
        <p:spPr>
          <a:xfrm>
            <a:off x="4908073" y="5897955"/>
            <a:ext cx="607377" cy="282500"/>
          </a:xfrm>
          <a:prstGeom prst="roundRect">
            <a:avLst/>
          </a:prstGeom>
          <a:noFill/>
          <a:ln>
            <a:solidFill>
              <a:srgbClr val="466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46616D"/>
                </a:solidFill>
              </a:rPr>
              <a:t>WSDL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xmlns="" id="{5A18FAB9-A75F-4134-9C4F-73A59C02EDE2}"/>
              </a:ext>
            </a:extLst>
          </p:cNvPr>
          <p:cNvSpPr/>
          <p:nvPr/>
        </p:nvSpPr>
        <p:spPr>
          <a:xfrm>
            <a:off x="4924487" y="3958772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usuarioService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xmlns="" id="{82CCD94D-E8C4-4A13-B543-69DEF80755CD}"/>
              </a:ext>
            </a:extLst>
          </p:cNvPr>
          <p:cNvCxnSpPr>
            <a:stCxn id="85" idx="1"/>
          </p:cNvCxnSpPr>
          <p:nvPr/>
        </p:nvCxnSpPr>
        <p:spPr>
          <a:xfrm flipH="1">
            <a:off x="4807840" y="4116755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xmlns="" id="{07592009-5C96-4049-B69D-DBF25794E55B}"/>
              </a:ext>
            </a:extLst>
          </p:cNvPr>
          <p:cNvSpPr/>
          <p:nvPr/>
        </p:nvSpPr>
        <p:spPr>
          <a:xfrm rot="498675">
            <a:off x="4662543" y="4075791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xmlns="" id="{31AA5874-0837-4ED0-B6F9-B73294DDC0DE}"/>
              </a:ext>
            </a:extLst>
          </p:cNvPr>
          <p:cNvSpPr/>
          <p:nvPr/>
        </p:nvSpPr>
        <p:spPr>
          <a:xfrm>
            <a:off x="4908073" y="5478500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pedidoService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xmlns="" id="{1938E8E2-1439-43A1-A1D0-1C78549A91F0}"/>
              </a:ext>
            </a:extLst>
          </p:cNvPr>
          <p:cNvCxnSpPr>
            <a:stCxn id="88" idx="1"/>
          </p:cNvCxnSpPr>
          <p:nvPr/>
        </p:nvCxnSpPr>
        <p:spPr>
          <a:xfrm flipH="1">
            <a:off x="4791426" y="5636483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xmlns="" id="{EA8CEF58-3198-4365-A8BF-93047B7098C2}"/>
              </a:ext>
            </a:extLst>
          </p:cNvPr>
          <p:cNvSpPr/>
          <p:nvPr/>
        </p:nvSpPr>
        <p:spPr>
          <a:xfrm rot="498675">
            <a:off x="4646129" y="5587959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42" name="Conector: curvado 1041">
            <a:extLst>
              <a:ext uri="{FF2B5EF4-FFF2-40B4-BE49-F238E27FC236}">
                <a16:creationId xmlns:a16="http://schemas.microsoft.com/office/drawing/2014/main" xmlns="" id="{B9E6C5C6-1A53-420D-A26B-17D2CE1206D0}"/>
              </a:ext>
            </a:extLst>
          </p:cNvPr>
          <p:cNvCxnSpPr>
            <a:stCxn id="7" idx="3"/>
            <a:endCxn id="35" idx="2"/>
          </p:cNvCxnSpPr>
          <p:nvPr/>
        </p:nvCxnSpPr>
        <p:spPr>
          <a:xfrm flipV="1">
            <a:off x="3517038" y="2549858"/>
            <a:ext cx="1089200" cy="1549453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4" name="Conector: curvado 1043">
            <a:extLst>
              <a:ext uri="{FF2B5EF4-FFF2-40B4-BE49-F238E27FC236}">
                <a16:creationId xmlns:a16="http://schemas.microsoft.com/office/drawing/2014/main" xmlns="" id="{94E92A12-4D6A-45F9-AA6F-C1B28BEF6CCD}"/>
              </a:ext>
            </a:extLst>
          </p:cNvPr>
          <p:cNvCxnSpPr>
            <a:stCxn id="7" idx="3"/>
            <a:endCxn id="87" idx="2"/>
          </p:cNvCxnSpPr>
          <p:nvPr/>
        </p:nvCxnSpPr>
        <p:spPr>
          <a:xfrm>
            <a:off x="3517038" y="4099311"/>
            <a:ext cx="1146220" cy="34723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6" name="Conector: curvado 1045">
            <a:extLst>
              <a:ext uri="{FF2B5EF4-FFF2-40B4-BE49-F238E27FC236}">
                <a16:creationId xmlns:a16="http://schemas.microsoft.com/office/drawing/2014/main" xmlns="" id="{66912B07-5149-4C0A-AEC9-C5CD20791B71}"/>
              </a:ext>
            </a:extLst>
          </p:cNvPr>
          <p:cNvCxnSpPr>
            <a:stCxn id="7" idx="3"/>
            <a:endCxn id="90" idx="2"/>
          </p:cNvCxnSpPr>
          <p:nvPr/>
        </p:nvCxnSpPr>
        <p:spPr>
          <a:xfrm>
            <a:off x="3517038" y="4099311"/>
            <a:ext cx="1129806" cy="154689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xmlns="" id="{7B6088D7-29F1-4FE6-99CF-09ACE07572E0}"/>
              </a:ext>
            </a:extLst>
          </p:cNvPr>
          <p:cNvSpPr/>
          <p:nvPr/>
        </p:nvSpPr>
        <p:spPr>
          <a:xfrm>
            <a:off x="3421159" y="3986905"/>
            <a:ext cx="936000" cy="2825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3">
                    <a:lumMod val="75000"/>
                  </a:schemeClr>
                </a:solidFill>
              </a:rPr>
              <a:t>HTTP/SOAP</a:t>
            </a:r>
          </a:p>
        </p:txBody>
      </p: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xmlns="" id="{5533CC19-1AED-4330-9965-A77D4CD45AD9}"/>
              </a:ext>
            </a:extLst>
          </p:cNvPr>
          <p:cNvCxnSpPr>
            <a:stCxn id="85" idx="3"/>
            <a:endCxn id="1026" idx="1"/>
          </p:cNvCxnSpPr>
          <p:nvPr/>
        </p:nvCxnSpPr>
        <p:spPr>
          <a:xfrm flipV="1">
            <a:off x="6294525" y="3632379"/>
            <a:ext cx="3750181" cy="484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xmlns="" id="{DFA3AEB1-8AF2-4887-A6A1-FD1519E1B8ED}"/>
              </a:ext>
            </a:extLst>
          </p:cNvPr>
          <p:cNvSpPr txBox="1"/>
          <p:nvPr/>
        </p:nvSpPr>
        <p:spPr>
          <a:xfrm>
            <a:off x="4824926" y="3476003"/>
            <a:ext cx="160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Valida credenciales de usuario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xmlns="" id="{55DA8A1F-7EB4-4AB3-AC19-A95849E71201}"/>
              </a:ext>
            </a:extLst>
          </p:cNvPr>
          <p:cNvSpPr txBox="1"/>
          <p:nvPr/>
        </p:nvSpPr>
        <p:spPr>
          <a:xfrm>
            <a:off x="4608905" y="1839810"/>
            <a:ext cx="196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/>
              <a:t>Gestiona </a:t>
            </a:r>
            <a:r>
              <a:rPr lang="es-PE" sz="1200" dirty="0" smtClean="0"/>
              <a:t>las operaciones de los servicios</a:t>
            </a:r>
            <a:endParaRPr lang="es-PE" sz="12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xmlns="" id="{1FA8C68E-00EA-4D78-80FE-87E82BDE44FD}"/>
              </a:ext>
            </a:extLst>
          </p:cNvPr>
          <p:cNvSpPr txBox="1"/>
          <p:nvPr/>
        </p:nvSpPr>
        <p:spPr>
          <a:xfrm>
            <a:off x="4474606" y="4983559"/>
            <a:ext cx="226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Gestiona los pedidos del cliente</a:t>
            </a:r>
            <a:endParaRPr lang="es-PE" sz="1200" dirty="0"/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xmlns="" id="{B0FACEBA-9395-4A8B-8846-4922EF4E8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765" y="2669889"/>
            <a:ext cx="6000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63552" y="476672"/>
            <a:ext cx="5391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Diagrama de arquitectura</a:t>
            </a:r>
            <a:endParaRPr lang="es-ES" sz="3600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Solución propuesta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2135558" y="1628800"/>
            <a:ext cx="77768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utoShape 6" descr="Mostrando isotipo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0" r="38741"/>
          <a:stretch/>
        </p:blipFill>
        <p:spPr>
          <a:xfrm>
            <a:off x="9048328" y="675926"/>
            <a:ext cx="720080" cy="673554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xmlns="" id="{4770E92A-F3C3-4C4C-B01D-7A8DBF7CD7C0}"/>
              </a:ext>
            </a:extLst>
          </p:cNvPr>
          <p:cNvSpPr/>
          <p:nvPr/>
        </p:nvSpPr>
        <p:spPr>
          <a:xfrm>
            <a:off x="2379844" y="2564904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productoService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712E4EED-267A-4227-B06B-7439AD0468FD}"/>
              </a:ext>
            </a:extLst>
          </p:cNvPr>
          <p:cNvCxnSpPr>
            <a:stCxn id="31" idx="1"/>
          </p:cNvCxnSpPr>
          <p:nvPr/>
        </p:nvCxnSpPr>
        <p:spPr>
          <a:xfrm flipH="1">
            <a:off x="2263197" y="2722887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B7E03CBC-8664-4490-B9A4-5DA01A5DD5C0}"/>
              </a:ext>
            </a:extLst>
          </p:cNvPr>
          <p:cNvSpPr/>
          <p:nvPr/>
        </p:nvSpPr>
        <p:spPr>
          <a:xfrm rot="498675">
            <a:off x="2117900" y="2658309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xmlns="" id="{5A18FAB9-A75F-4134-9C4F-73A59C02EDE2}"/>
              </a:ext>
            </a:extLst>
          </p:cNvPr>
          <p:cNvSpPr/>
          <p:nvPr/>
        </p:nvSpPr>
        <p:spPr>
          <a:xfrm>
            <a:off x="5358959" y="2564904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pedidoService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xmlns="" id="{82CCD94D-E8C4-4A13-B543-69DEF80755CD}"/>
              </a:ext>
            </a:extLst>
          </p:cNvPr>
          <p:cNvCxnSpPr>
            <a:stCxn id="85" idx="1"/>
          </p:cNvCxnSpPr>
          <p:nvPr/>
        </p:nvCxnSpPr>
        <p:spPr>
          <a:xfrm flipH="1">
            <a:off x="5242312" y="2722887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xmlns="" id="{07592009-5C96-4049-B69D-DBF25794E55B}"/>
              </a:ext>
            </a:extLst>
          </p:cNvPr>
          <p:cNvSpPr/>
          <p:nvPr/>
        </p:nvSpPr>
        <p:spPr>
          <a:xfrm rot="498675">
            <a:off x="5097015" y="2681923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xmlns="" id="{31AA5874-0837-4ED0-B6F9-B73294DDC0DE}"/>
              </a:ext>
            </a:extLst>
          </p:cNvPr>
          <p:cNvSpPr/>
          <p:nvPr/>
        </p:nvSpPr>
        <p:spPr>
          <a:xfrm>
            <a:off x="8359258" y="2564904"/>
            <a:ext cx="1370038" cy="31596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r>
              <a:rPr lang="es-P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es-PE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xmlns="" id="{1938E8E2-1439-43A1-A1D0-1C78549A91F0}"/>
              </a:ext>
            </a:extLst>
          </p:cNvPr>
          <p:cNvCxnSpPr>
            <a:stCxn id="88" idx="1"/>
          </p:cNvCxnSpPr>
          <p:nvPr/>
        </p:nvCxnSpPr>
        <p:spPr>
          <a:xfrm flipH="1">
            <a:off x="8242611" y="2722887"/>
            <a:ext cx="116647" cy="0"/>
          </a:xfrm>
          <a:prstGeom prst="line">
            <a:avLst/>
          </a:prstGeom>
          <a:ln w="28575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xmlns="" id="{EA8CEF58-3198-4365-A8BF-93047B7098C2}"/>
              </a:ext>
            </a:extLst>
          </p:cNvPr>
          <p:cNvSpPr/>
          <p:nvPr/>
        </p:nvSpPr>
        <p:spPr>
          <a:xfrm rot="498675">
            <a:off x="8097314" y="2674363"/>
            <a:ext cx="136170" cy="136170"/>
          </a:xfrm>
          <a:prstGeom prst="ellipse">
            <a:avLst/>
          </a:prstGeom>
          <a:noFill/>
          <a:ln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456EB670-F661-4569-90D6-4A3FE6750B1A}"/>
              </a:ext>
            </a:extLst>
          </p:cNvPr>
          <p:cNvCxnSpPr>
            <a:cxnSpLocks/>
          </p:cNvCxnSpPr>
          <p:nvPr/>
        </p:nvCxnSpPr>
        <p:spPr>
          <a:xfrm>
            <a:off x="4439816" y="2587672"/>
            <a:ext cx="0" cy="3528392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xmlns="" id="{EB658950-2463-46D0-8F3F-17FD063F681C}"/>
              </a:ext>
            </a:extLst>
          </p:cNvPr>
          <p:cNvCxnSpPr>
            <a:cxnSpLocks/>
          </p:cNvCxnSpPr>
          <p:nvPr/>
        </p:nvCxnSpPr>
        <p:spPr>
          <a:xfrm>
            <a:off x="7536160" y="2564904"/>
            <a:ext cx="0" cy="3551160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3AC8A26-048D-4B02-8462-86CA8239F7F5}"/>
              </a:ext>
            </a:extLst>
          </p:cNvPr>
          <p:cNvSpPr txBox="1"/>
          <p:nvPr/>
        </p:nvSpPr>
        <p:spPr>
          <a:xfrm>
            <a:off x="4943872" y="3290149"/>
            <a:ext cx="2130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reservarPedido</a:t>
            </a:r>
            <a:r>
              <a:rPr lang="es-PE" dirty="0" smtClean="0"/>
              <a:t>()</a:t>
            </a:r>
            <a:endParaRPr lang="es-PE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registrarPedido</a:t>
            </a:r>
            <a:r>
              <a:rPr lang="es-PE" dirty="0" smtClean="0"/>
              <a:t>()</a:t>
            </a:r>
            <a:endParaRPr lang="es-PE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consultarPedido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xmlns="" id="{5F2E9DBB-0656-4C5F-9F81-BBCD3F3685A3}"/>
              </a:ext>
            </a:extLst>
          </p:cNvPr>
          <p:cNvSpPr txBox="1"/>
          <p:nvPr/>
        </p:nvSpPr>
        <p:spPr>
          <a:xfrm>
            <a:off x="2082317" y="3287997"/>
            <a:ext cx="225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registrarProducto</a:t>
            </a:r>
            <a:r>
              <a:rPr lang="es-PE" dirty="0" smtClean="0"/>
              <a:t>()</a:t>
            </a:r>
            <a:endParaRPr lang="es-PE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buscarProducto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xmlns="" id="{FC017FF2-41E7-4193-9967-377AD48908DE}"/>
              </a:ext>
            </a:extLst>
          </p:cNvPr>
          <p:cNvSpPr txBox="1"/>
          <p:nvPr/>
        </p:nvSpPr>
        <p:spPr>
          <a:xfrm>
            <a:off x="7968208" y="3329271"/>
            <a:ext cx="196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dirty="0" err="1" smtClean="0"/>
              <a:t>validarUsuario</a:t>
            </a:r>
            <a:r>
              <a:rPr lang="es-PE" dirty="0" smtClean="0"/>
              <a:t>()</a:t>
            </a:r>
            <a:endParaRPr lang="es-PE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299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47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Wingdings</vt:lpstr>
      <vt:lpstr>Tema de Office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Miguel Angulo Valencia</dc:creator>
  <cp:lastModifiedBy>Usuario de Windows</cp:lastModifiedBy>
  <cp:revision>230</cp:revision>
  <dcterms:created xsi:type="dcterms:W3CDTF">2014-10-24T16:25:58Z</dcterms:created>
  <dcterms:modified xsi:type="dcterms:W3CDTF">2018-06-12T12:53:46Z</dcterms:modified>
</cp:coreProperties>
</file>