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9" d="100"/>
          <a:sy n="119" d="100"/>
        </p:scale>
        <p:origin x="216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36EC25-2AA3-447F-A0AC-D349F55CF43B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334D36-B30F-42DF-BF1D-8FDED1233F96}">
      <dgm:prSet phldrT="[Text]"/>
      <dgm:spPr/>
      <dgm:t>
        <a:bodyPr/>
        <a:lstStyle/>
        <a:p>
          <a:r>
            <a:rPr lang="en-US" dirty="0"/>
            <a:t>Get the Data</a:t>
          </a:r>
        </a:p>
      </dgm:t>
    </dgm:pt>
    <dgm:pt modelId="{46772123-DFBA-4555-A988-FD573891715A}" type="parTrans" cxnId="{051DF26B-22F5-43BF-9078-D636DFBEA6CB}">
      <dgm:prSet/>
      <dgm:spPr/>
      <dgm:t>
        <a:bodyPr/>
        <a:lstStyle/>
        <a:p>
          <a:endParaRPr lang="en-US"/>
        </a:p>
      </dgm:t>
    </dgm:pt>
    <dgm:pt modelId="{162B068D-8C26-4210-AE77-82EB2284ABCD}" type="sibTrans" cxnId="{051DF26B-22F5-43BF-9078-D636DFBEA6CB}">
      <dgm:prSet/>
      <dgm:spPr/>
      <dgm:t>
        <a:bodyPr/>
        <a:lstStyle/>
        <a:p>
          <a:endParaRPr lang="en-US"/>
        </a:p>
      </dgm:t>
    </dgm:pt>
    <dgm:pt modelId="{5830DDB4-2CB0-44BD-9835-C3EF9B013A94}">
      <dgm:prSet phldrT="[Text]"/>
      <dgm:spPr/>
      <dgm:t>
        <a:bodyPr/>
        <a:lstStyle/>
        <a:p>
          <a:r>
            <a:rPr lang="en-US" dirty="0"/>
            <a:t>Obtaining the dataset from its source and storing on my local machine.</a:t>
          </a:r>
        </a:p>
      </dgm:t>
    </dgm:pt>
    <dgm:pt modelId="{F15B7D49-8356-4176-8E6E-3075668C059C}" type="parTrans" cxnId="{E788D63F-1244-4E3F-B72F-B57EEEEB874E}">
      <dgm:prSet/>
      <dgm:spPr/>
      <dgm:t>
        <a:bodyPr/>
        <a:lstStyle/>
        <a:p>
          <a:endParaRPr lang="en-US"/>
        </a:p>
      </dgm:t>
    </dgm:pt>
    <dgm:pt modelId="{D6A9D631-CDF5-4BA8-A841-7C02248E17DB}" type="sibTrans" cxnId="{E788D63F-1244-4E3F-B72F-B57EEEEB874E}">
      <dgm:prSet/>
      <dgm:spPr/>
      <dgm:t>
        <a:bodyPr/>
        <a:lstStyle/>
        <a:p>
          <a:endParaRPr lang="en-US"/>
        </a:p>
      </dgm:t>
    </dgm:pt>
    <dgm:pt modelId="{71C6BAA7-0C75-452E-AE10-AC06086DFDDE}">
      <dgm:prSet phldrT="[Text]"/>
      <dgm:spPr/>
      <dgm:t>
        <a:bodyPr/>
        <a:lstStyle/>
        <a:p>
          <a:r>
            <a:rPr lang="en-US" dirty="0"/>
            <a:t>Format the data</a:t>
          </a:r>
        </a:p>
      </dgm:t>
    </dgm:pt>
    <dgm:pt modelId="{888827DE-282A-4421-B16A-F156A87B6D9B}" type="parTrans" cxnId="{F6537F47-2E88-40FC-9269-32A6A4936618}">
      <dgm:prSet/>
      <dgm:spPr/>
      <dgm:t>
        <a:bodyPr/>
        <a:lstStyle/>
        <a:p>
          <a:endParaRPr lang="en-US"/>
        </a:p>
      </dgm:t>
    </dgm:pt>
    <dgm:pt modelId="{65864967-AEA3-46DA-BB02-33C778C1E1D3}" type="sibTrans" cxnId="{F6537F47-2E88-40FC-9269-32A6A4936618}">
      <dgm:prSet/>
      <dgm:spPr/>
      <dgm:t>
        <a:bodyPr/>
        <a:lstStyle/>
        <a:p>
          <a:endParaRPr lang="en-US"/>
        </a:p>
      </dgm:t>
    </dgm:pt>
    <dgm:pt modelId="{894B051D-3916-4823-9F43-4050F72E91E6}">
      <dgm:prSet phldrT="[Text]"/>
      <dgm:spPr/>
      <dgm:t>
        <a:bodyPr/>
        <a:lstStyle/>
        <a:p>
          <a:r>
            <a:rPr lang="en-US" dirty="0"/>
            <a:t>This will entail getting rid of unnecessary columns.</a:t>
          </a:r>
        </a:p>
      </dgm:t>
    </dgm:pt>
    <dgm:pt modelId="{986F7156-840D-4897-A245-0DD3DF9D8F7B}" type="parTrans" cxnId="{AA444517-6C7F-4C47-AB48-2C935FC6ABF5}">
      <dgm:prSet/>
      <dgm:spPr/>
      <dgm:t>
        <a:bodyPr/>
        <a:lstStyle/>
        <a:p>
          <a:endParaRPr lang="en-US"/>
        </a:p>
      </dgm:t>
    </dgm:pt>
    <dgm:pt modelId="{8FC416D3-2746-4256-A7EB-7AF98060083B}" type="sibTrans" cxnId="{AA444517-6C7F-4C47-AB48-2C935FC6ABF5}">
      <dgm:prSet/>
      <dgm:spPr/>
      <dgm:t>
        <a:bodyPr/>
        <a:lstStyle/>
        <a:p>
          <a:endParaRPr lang="en-US"/>
        </a:p>
      </dgm:t>
    </dgm:pt>
    <dgm:pt modelId="{2ED232B9-AFE3-457C-8A44-CDE5AB462CAC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140544EE-92B6-486C-B342-0BEF4874D4C1}" type="parTrans" cxnId="{117A5D51-9F28-43C9-9585-9318F2906D79}">
      <dgm:prSet/>
      <dgm:spPr/>
      <dgm:t>
        <a:bodyPr/>
        <a:lstStyle/>
        <a:p>
          <a:endParaRPr lang="en-US"/>
        </a:p>
      </dgm:t>
    </dgm:pt>
    <dgm:pt modelId="{07AD955A-851B-43BD-929C-F14A672E2516}" type="sibTrans" cxnId="{117A5D51-9F28-43C9-9585-9318F2906D79}">
      <dgm:prSet/>
      <dgm:spPr/>
      <dgm:t>
        <a:bodyPr/>
        <a:lstStyle/>
        <a:p>
          <a:endParaRPr lang="en-US"/>
        </a:p>
      </dgm:t>
    </dgm:pt>
    <dgm:pt modelId="{D30769B6-D553-4E36-8226-06C0B5B7CA2F}">
      <dgm:prSet phldrT="[Text]"/>
      <dgm:spPr/>
      <dgm:t>
        <a:bodyPr/>
        <a:lstStyle/>
        <a:p>
          <a:r>
            <a:rPr lang="en-US" dirty="0"/>
            <a:t>To notice trends </a:t>
          </a:r>
        </a:p>
      </dgm:t>
    </dgm:pt>
    <dgm:pt modelId="{FC20CD79-E918-44E6-9FC9-F083A4FBF7FB}" type="parTrans" cxnId="{671F38C1-BBC2-41D6-9854-9936866A295F}">
      <dgm:prSet/>
      <dgm:spPr/>
      <dgm:t>
        <a:bodyPr/>
        <a:lstStyle/>
        <a:p>
          <a:endParaRPr lang="en-US"/>
        </a:p>
      </dgm:t>
    </dgm:pt>
    <dgm:pt modelId="{43747203-88AB-4C7A-86C1-341E53B31FC1}" type="sibTrans" cxnId="{671F38C1-BBC2-41D6-9854-9936866A295F}">
      <dgm:prSet/>
      <dgm:spPr/>
      <dgm:t>
        <a:bodyPr/>
        <a:lstStyle/>
        <a:p>
          <a:endParaRPr lang="en-US"/>
        </a:p>
      </dgm:t>
    </dgm:pt>
    <dgm:pt modelId="{9DEE1D14-F140-4751-AD05-53A83EBDD3B0}">
      <dgm:prSet phldrT="[Text]"/>
      <dgm:spPr/>
      <dgm:t>
        <a:bodyPr/>
        <a:lstStyle/>
        <a:p>
          <a:r>
            <a:rPr lang="en-US" dirty="0"/>
            <a:t>Adding any columns that may be become important features for the model.</a:t>
          </a:r>
        </a:p>
      </dgm:t>
    </dgm:pt>
    <dgm:pt modelId="{A58F0E35-9A73-4FE3-BD0E-BB667C1EF0C0}" type="parTrans" cxnId="{5AF98A2D-BC76-4F04-8885-024E155D1A97}">
      <dgm:prSet/>
      <dgm:spPr/>
      <dgm:t>
        <a:bodyPr/>
        <a:lstStyle/>
        <a:p>
          <a:endParaRPr lang="en-US"/>
        </a:p>
      </dgm:t>
    </dgm:pt>
    <dgm:pt modelId="{57526654-4F96-4AF1-81CF-D661BF6DE7D9}" type="sibTrans" cxnId="{5AF98A2D-BC76-4F04-8885-024E155D1A97}">
      <dgm:prSet/>
      <dgm:spPr/>
      <dgm:t>
        <a:bodyPr/>
        <a:lstStyle/>
        <a:p>
          <a:endParaRPr lang="en-US"/>
        </a:p>
      </dgm:t>
    </dgm:pt>
    <dgm:pt modelId="{703235A2-8897-422F-81BE-ACB017C37044}">
      <dgm:prSet phldrT="[Text]"/>
      <dgm:spPr/>
      <dgm:t>
        <a:bodyPr/>
        <a:lstStyle/>
        <a:p>
          <a:r>
            <a:rPr lang="en-US" dirty="0"/>
            <a:t>Dropping empty values (or filling them)</a:t>
          </a:r>
        </a:p>
      </dgm:t>
    </dgm:pt>
    <dgm:pt modelId="{4DF4D5BF-6A08-4820-AD42-E11031898386}" type="parTrans" cxnId="{62E1E82D-2C14-4FFD-B977-9E9F6E766A41}">
      <dgm:prSet/>
      <dgm:spPr/>
      <dgm:t>
        <a:bodyPr/>
        <a:lstStyle/>
        <a:p>
          <a:endParaRPr lang="en-US"/>
        </a:p>
      </dgm:t>
    </dgm:pt>
    <dgm:pt modelId="{A7F5710F-1F68-48AB-AA5A-50759327AD33}" type="sibTrans" cxnId="{62E1E82D-2C14-4FFD-B977-9E9F6E766A41}">
      <dgm:prSet/>
      <dgm:spPr/>
      <dgm:t>
        <a:bodyPr/>
        <a:lstStyle/>
        <a:p>
          <a:endParaRPr lang="en-US"/>
        </a:p>
      </dgm:t>
    </dgm:pt>
    <dgm:pt modelId="{4282854E-5B57-4DA1-98FA-410E0822BB8B}">
      <dgm:prSet phldrT="[Text]"/>
      <dgm:spPr/>
      <dgm:t>
        <a:bodyPr/>
        <a:lstStyle/>
        <a:p>
          <a:r>
            <a:rPr lang="en-US" dirty="0"/>
            <a:t>To get a general sense or outlook of our data</a:t>
          </a:r>
        </a:p>
      </dgm:t>
    </dgm:pt>
    <dgm:pt modelId="{806621D8-BC0C-42A2-815C-64025B931EBE}" type="parTrans" cxnId="{053A30F0-F52A-48E0-8AF4-91523BDEB5ED}">
      <dgm:prSet/>
      <dgm:spPr/>
      <dgm:t>
        <a:bodyPr/>
        <a:lstStyle/>
        <a:p>
          <a:endParaRPr lang="en-US"/>
        </a:p>
      </dgm:t>
    </dgm:pt>
    <dgm:pt modelId="{31FAE2C3-35AC-4821-A7BE-8B56E154C217}" type="sibTrans" cxnId="{053A30F0-F52A-48E0-8AF4-91523BDEB5ED}">
      <dgm:prSet/>
      <dgm:spPr/>
      <dgm:t>
        <a:bodyPr/>
        <a:lstStyle/>
        <a:p>
          <a:endParaRPr lang="en-US"/>
        </a:p>
      </dgm:t>
    </dgm:pt>
    <dgm:pt modelId="{4AE58F2F-030B-4107-97B1-81BEF41E2252}">
      <dgm:prSet phldrT="[Text]"/>
      <dgm:spPr/>
      <dgm:t>
        <a:bodyPr/>
        <a:lstStyle/>
        <a:p>
          <a:endParaRPr lang="en-US" dirty="0"/>
        </a:p>
      </dgm:t>
    </dgm:pt>
    <dgm:pt modelId="{BC77B079-06FB-4842-9DC8-4A0B88FDC15F}" type="parTrans" cxnId="{30412227-850E-4AB0-B482-63B31659FE3E}">
      <dgm:prSet/>
      <dgm:spPr/>
      <dgm:t>
        <a:bodyPr/>
        <a:lstStyle/>
        <a:p>
          <a:endParaRPr lang="en-US"/>
        </a:p>
      </dgm:t>
    </dgm:pt>
    <dgm:pt modelId="{DA8146CF-0236-4634-BEE8-CDDBF0A561E9}" type="sibTrans" cxnId="{30412227-850E-4AB0-B482-63B31659FE3E}">
      <dgm:prSet/>
      <dgm:spPr/>
      <dgm:t>
        <a:bodyPr/>
        <a:lstStyle/>
        <a:p>
          <a:endParaRPr lang="en-US"/>
        </a:p>
      </dgm:t>
    </dgm:pt>
    <dgm:pt modelId="{2ECAA096-BA19-4DC2-9FBD-F043538BFF29}">
      <dgm:prSet phldrT="[Text]"/>
      <dgm:spPr/>
      <dgm:t>
        <a:bodyPr/>
        <a:lstStyle/>
        <a:p>
          <a:r>
            <a:rPr lang="en-US" dirty="0"/>
            <a:t>Ensuring that its in the right format that can be used in machine learning.</a:t>
          </a:r>
        </a:p>
      </dgm:t>
    </dgm:pt>
    <dgm:pt modelId="{9F803E4C-8DD4-41DE-9D18-15296C1B3051}" type="parTrans" cxnId="{6D8AE7D4-161B-4B11-8865-48B72D2C5239}">
      <dgm:prSet/>
      <dgm:spPr/>
      <dgm:t>
        <a:bodyPr/>
        <a:lstStyle/>
        <a:p>
          <a:endParaRPr lang="en-US"/>
        </a:p>
      </dgm:t>
    </dgm:pt>
    <dgm:pt modelId="{E0A50A96-292C-4B6E-9611-9DC06576FE81}" type="sibTrans" cxnId="{6D8AE7D4-161B-4B11-8865-48B72D2C5239}">
      <dgm:prSet/>
      <dgm:spPr/>
      <dgm:t>
        <a:bodyPr/>
        <a:lstStyle/>
        <a:p>
          <a:endParaRPr lang="en-US"/>
        </a:p>
      </dgm:t>
    </dgm:pt>
    <dgm:pt modelId="{00CD0207-BB16-491E-9FF7-658D04329459}">
      <dgm:prSet phldrT="[Text]"/>
      <dgm:spPr/>
      <dgm:t>
        <a:bodyPr/>
        <a:lstStyle/>
        <a:p>
          <a:r>
            <a:rPr lang="en-US" dirty="0"/>
            <a:t>Set up Machine Learning Algorithm</a:t>
          </a:r>
        </a:p>
      </dgm:t>
    </dgm:pt>
    <dgm:pt modelId="{99DCE9E1-7E3B-4F94-8A0F-8812CF31B9D6}" type="parTrans" cxnId="{9AC74637-BC66-4260-B6C4-1838273D24A4}">
      <dgm:prSet/>
      <dgm:spPr/>
      <dgm:t>
        <a:bodyPr/>
        <a:lstStyle/>
        <a:p>
          <a:endParaRPr lang="en-US"/>
        </a:p>
      </dgm:t>
    </dgm:pt>
    <dgm:pt modelId="{65C8F081-4E64-4E50-B026-F3E413D3C3AF}" type="sibTrans" cxnId="{9AC74637-BC66-4260-B6C4-1838273D24A4}">
      <dgm:prSet/>
      <dgm:spPr/>
      <dgm:t>
        <a:bodyPr/>
        <a:lstStyle/>
        <a:p>
          <a:endParaRPr lang="en-US"/>
        </a:p>
      </dgm:t>
    </dgm:pt>
    <dgm:pt modelId="{4DA6428F-4FD0-48C3-BC1C-53D934A4DF47}">
      <dgm:prSet/>
      <dgm:spPr/>
      <dgm:t>
        <a:bodyPr/>
        <a:lstStyle/>
        <a:p>
          <a:r>
            <a:rPr lang="en-US" dirty="0"/>
            <a:t>The Machine Learning algorithm(s) we will apply in this project will be created in this stage.</a:t>
          </a:r>
        </a:p>
      </dgm:t>
    </dgm:pt>
    <dgm:pt modelId="{6CA6CECC-9E47-4F99-BBD0-A4CE0EC99561}" type="parTrans" cxnId="{32907155-F4B4-495C-A6BF-BBB6DC8E69C9}">
      <dgm:prSet/>
      <dgm:spPr/>
      <dgm:t>
        <a:bodyPr/>
        <a:lstStyle/>
        <a:p>
          <a:endParaRPr lang="en-US"/>
        </a:p>
      </dgm:t>
    </dgm:pt>
    <dgm:pt modelId="{5EE29397-AB6C-4A49-A019-1A9E8FE5D584}" type="sibTrans" cxnId="{32907155-F4B4-495C-A6BF-BBB6DC8E69C9}">
      <dgm:prSet/>
      <dgm:spPr/>
      <dgm:t>
        <a:bodyPr/>
        <a:lstStyle/>
        <a:p>
          <a:endParaRPr lang="en-US"/>
        </a:p>
      </dgm:t>
    </dgm:pt>
    <dgm:pt modelId="{0D2977B9-0713-4061-AD5E-9783E596671A}">
      <dgm:prSet/>
      <dgm:spPr/>
      <dgm:t>
        <a:bodyPr/>
        <a:lstStyle/>
        <a:p>
          <a:r>
            <a:rPr lang="en-US" dirty="0"/>
            <a:t>Training Data on Model</a:t>
          </a:r>
        </a:p>
      </dgm:t>
    </dgm:pt>
    <dgm:pt modelId="{24BFD348-1D34-4B5E-8AD5-CB92CB604A70}" type="parTrans" cxnId="{A3CB487D-ECA9-4939-B1E9-AD7EE2E9D532}">
      <dgm:prSet/>
      <dgm:spPr/>
      <dgm:t>
        <a:bodyPr/>
        <a:lstStyle/>
        <a:p>
          <a:endParaRPr lang="en-US"/>
        </a:p>
      </dgm:t>
    </dgm:pt>
    <dgm:pt modelId="{446B6897-5CF8-4026-9DE1-583FD55888C5}" type="sibTrans" cxnId="{A3CB487D-ECA9-4939-B1E9-AD7EE2E9D532}">
      <dgm:prSet/>
      <dgm:spPr/>
      <dgm:t>
        <a:bodyPr/>
        <a:lstStyle/>
        <a:p>
          <a:endParaRPr lang="en-US"/>
        </a:p>
      </dgm:t>
    </dgm:pt>
    <dgm:pt modelId="{11247BD9-0CE1-45F2-8E4E-12BF7A054D8A}">
      <dgm:prSet/>
      <dgm:spPr/>
      <dgm:t>
        <a:bodyPr/>
        <a:lstStyle/>
        <a:p>
          <a:r>
            <a:rPr lang="en-US" dirty="0"/>
            <a:t>Here I will train my formatted data on these algorithms and record accuracies to monitor progress.</a:t>
          </a:r>
        </a:p>
      </dgm:t>
    </dgm:pt>
    <dgm:pt modelId="{B41C9396-EE3F-44EE-8883-EED49E95FAA1}" type="parTrans" cxnId="{F8E961F8-934C-4974-B327-363FF9D57308}">
      <dgm:prSet/>
      <dgm:spPr/>
      <dgm:t>
        <a:bodyPr/>
        <a:lstStyle/>
        <a:p>
          <a:endParaRPr lang="en-US"/>
        </a:p>
      </dgm:t>
    </dgm:pt>
    <dgm:pt modelId="{3A759BE6-315B-46C8-B96D-0ED7EC2A28A8}" type="sibTrans" cxnId="{F8E961F8-934C-4974-B327-363FF9D57308}">
      <dgm:prSet/>
      <dgm:spPr/>
      <dgm:t>
        <a:bodyPr/>
        <a:lstStyle/>
        <a:p>
          <a:endParaRPr lang="en-US"/>
        </a:p>
      </dgm:t>
    </dgm:pt>
    <dgm:pt modelId="{4E4CADB7-8D03-4E9D-BABC-9E4ED822855E}">
      <dgm:prSet/>
      <dgm:spPr/>
      <dgm:t>
        <a:bodyPr/>
        <a:lstStyle/>
        <a:p>
          <a:r>
            <a:rPr lang="en-US" dirty="0"/>
            <a:t>Testing</a:t>
          </a:r>
        </a:p>
      </dgm:t>
    </dgm:pt>
    <dgm:pt modelId="{4C421DB5-F7CE-4D38-A98F-557A5D34CF2D}" type="parTrans" cxnId="{7CA647CB-E60D-486F-9148-C423A807FB16}">
      <dgm:prSet/>
      <dgm:spPr/>
      <dgm:t>
        <a:bodyPr/>
        <a:lstStyle/>
        <a:p>
          <a:endParaRPr lang="en-US"/>
        </a:p>
      </dgm:t>
    </dgm:pt>
    <dgm:pt modelId="{6837B1A6-5890-4321-B1F3-18BA430D66B0}" type="sibTrans" cxnId="{7CA647CB-E60D-486F-9148-C423A807FB16}">
      <dgm:prSet/>
      <dgm:spPr/>
      <dgm:t>
        <a:bodyPr/>
        <a:lstStyle/>
        <a:p>
          <a:endParaRPr lang="en-US"/>
        </a:p>
      </dgm:t>
    </dgm:pt>
    <dgm:pt modelId="{1E4FF8A3-C57E-4DD2-8725-DD7F35A930FF}">
      <dgm:prSet/>
      <dgm:spPr/>
      <dgm:t>
        <a:bodyPr/>
        <a:lstStyle/>
        <a:p>
          <a:r>
            <a:rPr lang="en-US" dirty="0"/>
            <a:t>Now here we will test our model for the 2020 NFL season.</a:t>
          </a:r>
        </a:p>
      </dgm:t>
    </dgm:pt>
    <dgm:pt modelId="{A28A5015-7DC5-45D7-A3D5-A2B80FC7CCC3}" type="parTrans" cxnId="{E4E97AA8-BD95-484A-AD9D-005C705CB9CF}">
      <dgm:prSet/>
      <dgm:spPr/>
      <dgm:t>
        <a:bodyPr/>
        <a:lstStyle/>
        <a:p>
          <a:endParaRPr lang="en-US"/>
        </a:p>
      </dgm:t>
    </dgm:pt>
    <dgm:pt modelId="{0E193BAF-2793-4A9D-B0E6-D1FCE75D788A}" type="sibTrans" cxnId="{E4E97AA8-BD95-484A-AD9D-005C705CB9CF}">
      <dgm:prSet/>
      <dgm:spPr/>
      <dgm:t>
        <a:bodyPr/>
        <a:lstStyle/>
        <a:p>
          <a:endParaRPr lang="en-US"/>
        </a:p>
      </dgm:t>
    </dgm:pt>
    <dgm:pt modelId="{CB33F0E0-A218-417D-8198-3B0794DE340F}">
      <dgm:prSet/>
      <dgm:spPr/>
      <dgm:t>
        <a:bodyPr/>
        <a:lstStyle/>
        <a:p>
          <a:r>
            <a:rPr lang="en-US" dirty="0"/>
            <a:t>Display Results</a:t>
          </a:r>
        </a:p>
      </dgm:t>
    </dgm:pt>
    <dgm:pt modelId="{23A880B5-FCE5-448D-813C-CA5FDE1AE587}" type="parTrans" cxnId="{D2A45C6A-1E12-4C43-84DC-9C667F4BCC98}">
      <dgm:prSet/>
      <dgm:spPr/>
      <dgm:t>
        <a:bodyPr/>
        <a:lstStyle/>
        <a:p>
          <a:endParaRPr lang="en-US"/>
        </a:p>
      </dgm:t>
    </dgm:pt>
    <dgm:pt modelId="{C0447F55-7A85-4E65-90DC-7E8C78FAEB3D}" type="sibTrans" cxnId="{D2A45C6A-1E12-4C43-84DC-9C667F4BCC98}">
      <dgm:prSet/>
      <dgm:spPr/>
      <dgm:t>
        <a:bodyPr/>
        <a:lstStyle/>
        <a:p>
          <a:endParaRPr lang="en-US"/>
        </a:p>
      </dgm:t>
    </dgm:pt>
    <dgm:pt modelId="{2DE595ED-C3BE-4489-8191-E25BAA4997A4}">
      <dgm:prSet/>
      <dgm:spPr/>
      <dgm:t>
        <a:bodyPr/>
        <a:lstStyle/>
        <a:p>
          <a:r>
            <a:rPr lang="en-US" dirty="0"/>
            <a:t>Showcase actions and results in an accessible manner for audience to see.</a:t>
          </a:r>
        </a:p>
      </dgm:t>
    </dgm:pt>
    <dgm:pt modelId="{2C2408E8-BE40-465F-819C-B0E4BC61448A}" type="parTrans" cxnId="{213E45F4-1479-4967-B520-6312C7D464FA}">
      <dgm:prSet/>
      <dgm:spPr/>
      <dgm:t>
        <a:bodyPr/>
        <a:lstStyle/>
        <a:p>
          <a:endParaRPr lang="en-US"/>
        </a:p>
      </dgm:t>
    </dgm:pt>
    <dgm:pt modelId="{05674DA3-53D9-446E-AFCB-18D24ECB87D2}" type="sibTrans" cxnId="{213E45F4-1479-4967-B520-6312C7D464FA}">
      <dgm:prSet/>
      <dgm:spPr/>
      <dgm:t>
        <a:bodyPr/>
        <a:lstStyle/>
        <a:p>
          <a:endParaRPr lang="en-US"/>
        </a:p>
      </dgm:t>
    </dgm:pt>
    <dgm:pt modelId="{E404A8E9-8549-4903-99D7-CEC1864E5FEE}" type="pres">
      <dgm:prSet presAssocID="{A836EC25-2AA3-447F-A0AC-D349F55CF43B}" presName="linearFlow" presStyleCnt="0">
        <dgm:presLayoutVars>
          <dgm:dir/>
          <dgm:animLvl val="lvl"/>
          <dgm:resizeHandles val="exact"/>
        </dgm:presLayoutVars>
      </dgm:prSet>
      <dgm:spPr/>
    </dgm:pt>
    <dgm:pt modelId="{8AAADE16-66B4-4B79-AB22-946250362199}" type="pres">
      <dgm:prSet presAssocID="{B9334D36-B30F-42DF-BF1D-8FDED1233F96}" presName="composite" presStyleCnt="0"/>
      <dgm:spPr/>
    </dgm:pt>
    <dgm:pt modelId="{6A3CE26D-60BA-457D-A872-1AF337DCF8A2}" type="pres">
      <dgm:prSet presAssocID="{B9334D36-B30F-42DF-BF1D-8FDED1233F96}" presName="par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33503AF8-8F54-45A6-A933-B9A9BF3FE5C9}" type="pres">
      <dgm:prSet presAssocID="{B9334D36-B30F-42DF-BF1D-8FDED1233F96}" presName="parSh" presStyleLbl="node1" presStyleIdx="0" presStyleCnt="7"/>
      <dgm:spPr/>
    </dgm:pt>
    <dgm:pt modelId="{3ACDE305-686F-41F0-8914-97C95E975F13}" type="pres">
      <dgm:prSet presAssocID="{B9334D36-B30F-42DF-BF1D-8FDED1233F96}" presName="desTx" presStyleLbl="fgAcc1" presStyleIdx="0" presStyleCnt="7">
        <dgm:presLayoutVars>
          <dgm:bulletEnabled val="1"/>
        </dgm:presLayoutVars>
      </dgm:prSet>
      <dgm:spPr/>
    </dgm:pt>
    <dgm:pt modelId="{B0FF83A0-A63C-4158-97F0-323ED9E8E686}" type="pres">
      <dgm:prSet presAssocID="{162B068D-8C26-4210-AE77-82EB2284ABCD}" presName="sibTrans" presStyleLbl="sibTrans2D1" presStyleIdx="0" presStyleCnt="6"/>
      <dgm:spPr/>
    </dgm:pt>
    <dgm:pt modelId="{229FA36B-89F5-4CE8-9360-239126C7A161}" type="pres">
      <dgm:prSet presAssocID="{162B068D-8C26-4210-AE77-82EB2284ABCD}" presName="connTx" presStyleLbl="sibTrans2D1" presStyleIdx="0" presStyleCnt="6"/>
      <dgm:spPr/>
    </dgm:pt>
    <dgm:pt modelId="{165E2D88-8E58-4E4E-A754-7635F69CA75F}" type="pres">
      <dgm:prSet presAssocID="{71C6BAA7-0C75-452E-AE10-AC06086DFDDE}" presName="composite" presStyleCnt="0"/>
      <dgm:spPr/>
    </dgm:pt>
    <dgm:pt modelId="{655087CD-0FF6-40BF-911C-A63809EE865C}" type="pres">
      <dgm:prSet presAssocID="{71C6BAA7-0C75-452E-AE10-AC06086DFDDE}" presName="par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4779A819-16D3-4C37-AEC5-B93DFBF51F95}" type="pres">
      <dgm:prSet presAssocID="{71C6BAA7-0C75-452E-AE10-AC06086DFDDE}" presName="parSh" presStyleLbl="node1" presStyleIdx="1" presStyleCnt="7"/>
      <dgm:spPr/>
    </dgm:pt>
    <dgm:pt modelId="{D2B6415F-7A8E-45E9-BE4B-AFB24DECF62D}" type="pres">
      <dgm:prSet presAssocID="{71C6BAA7-0C75-452E-AE10-AC06086DFDDE}" presName="desTx" presStyleLbl="fgAcc1" presStyleIdx="1" presStyleCnt="7">
        <dgm:presLayoutVars>
          <dgm:bulletEnabled val="1"/>
        </dgm:presLayoutVars>
      </dgm:prSet>
      <dgm:spPr/>
    </dgm:pt>
    <dgm:pt modelId="{A742F364-1245-4896-BB5F-96CD440247A1}" type="pres">
      <dgm:prSet presAssocID="{65864967-AEA3-46DA-BB02-33C778C1E1D3}" presName="sibTrans" presStyleLbl="sibTrans2D1" presStyleIdx="1" presStyleCnt="6"/>
      <dgm:spPr/>
    </dgm:pt>
    <dgm:pt modelId="{AFC84F3A-AFC9-4C04-AC72-D83CC96C5EC7}" type="pres">
      <dgm:prSet presAssocID="{65864967-AEA3-46DA-BB02-33C778C1E1D3}" presName="connTx" presStyleLbl="sibTrans2D1" presStyleIdx="1" presStyleCnt="6"/>
      <dgm:spPr/>
    </dgm:pt>
    <dgm:pt modelId="{2D0C8414-C5B0-49F1-9CFD-9E82D54FE1D0}" type="pres">
      <dgm:prSet presAssocID="{2ED232B9-AFE3-457C-8A44-CDE5AB462CAC}" presName="composite" presStyleCnt="0"/>
      <dgm:spPr/>
    </dgm:pt>
    <dgm:pt modelId="{DD8A1859-7D10-48AE-9C52-1DD9DDD95452}" type="pres">
      <dgm:prSet presAssocID="{2ED232B9-AFE3-457C-8A44-CDE5AB462CAC}" presName="par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9BD03887-101E-425C-BDB4-AE089A8468AB}" type="pres">
      <dgm:prSet presAssocID="{2ED232B9-AFE3-457C-8A44-CDE5AB462CAC}" presName="parSh" presStyleLbl="node1" presStyleIdx="2" presStyleCnt="7"/>
      <dgm:spPr/>
    </dgm:pt>
    <dgm:pt modelId="{41194B83-E82B-4F04-8485-07D2C3D8CACC}" type="pres">
      <dgm:prSet presAssocID="{2ED232B9-AFE3-457C-8A44-CDE5AB462CAC}" presName="desTx" presStyleLbl="fgAcc1" presStyleIdx="2" presStyleCnt="7">
        <dgm:presLayoutVars>
          <dgm:bulletEnabled val="1"/>
        </dgm:presLayoutVars>
      </dgm:prSet>
      <dgm:spPr/>
    </dgm:pt>
    <dgm:pt modelId="{692F3159-A4FF-4E7A-9FE0-862C66D0F864}" type="pres">
      <dgm:prSet presAssocID="{07AD955A-851B-43BD-929C-F14A672E2516}" presName="sibTrans" presStyleLbl="sibTrans2D1" presStyleIdx="2" presStyleCnt="6"/>
      <dgm:spPr/>
    </dgm:pt>
    <dgm:pt modelId="{58A35DBD-4E17-4AA2-8D60-AB55774B2447}" type="pres">
      <dgm:prSet presAssocID="{07AD955A-851B-43BD-929C-F14A672E2516}" presName="connTx" presStyleLbl="sibTrans2D1" presStyleIdx="2" presStyleCnt="6"/>
      <dgm:spPr/>
    </dgm:pt>
    <dgm:pt modelId="{A2F7CCD3-ADBF-430D-83A0-A9D21C439334}" type="pres">
      <dgm:prSet presAssocID="{00CD0207-BB16-491E-9FF7-658D04329459}" presName="composite" presStyleCnt="0"/>
      <dgm:spPr/>
    </dgm:pt>
    <dgm:pt modelId="{951760A1-A77D-4C02-8989-F47E347378A6}" type="pres">
      <dgm:prSet presAssocID="{00CD0207-BB16-491E-9FF7-658D04329459}" presName="par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37A71B87-A37C-461E-AD54-B703A8FF1DCE}" type="pres">
      <dgm:prSet presAssocID="{00CD0207-BB16-491E-9FF7-658D04329459}" presName="parSh" presStyleLbl="node1" presStyleIdx="3" presStyleCnt="7"/>
      <dgm:spPr/>
    </dgm:pt>
    <dgm:pt modelId="{392566E9-D7B0-49E0-AB28-5F0EC0588B89}" type="pres">
      <dgm:prSet presAssocID="{00CD0207-BB16-491E-9FF7-658D04329459}" presName="desTx" presStyleLbl="fgAcc1" presStyleIdx="3" presStyleCnt="7">
        <dgm:presLayoutVars>
          <dgm:bulletEnabled val="1"/>
        </dgm:presLayoutVars>
      </dgm:prSet>
      <dgm:spPr/>
    </dgm:pt>
    <dgm:pt modelId="{B49CE26E-32DB-4FCF-BC2F-7139138B73FA}" type="pres">
      <dgm:prSet presAssocID="{65C8F081-4E64-4E50-B026-F3E413D3C3AF}" presName="sibTrans" presStyleLbl="sibTrans2D1" presStyleIdx="3" presStyleCnt="6"/>
      <dgm:spPr/>
    </dgm:pt>
    <dgm:pt modelId="{BBE9E45F-BF6E-472D-BA09-3EEE4ABE3D60}" type="pres">
      <dgm:prSet presAssocID="{65C8F081-4E64-4E50-B026-F3E413D3C3AF}" presName="connTx" presStyleLbl="sibTrans2D1" presStyleIdx="3" presStyleCnt="6"/>
      <dgm:spPr/>
    </dgm:pt>
    <dgm:pt modelId="{B6B5B37D-51DF-4D69-861C-CEF18CBE0AEB}" type="pres">
      <dgm:prSet presAssocID="{0D2977B9-0713-4061-AD5E-9783E596671A}" presName="composite" presStyleCnt="0"/>
      <dgm:spPr/>
    </dgm:pt>
    <dgm:pt modelId="{22FEA9B3-EC2C-4E02-9EF5-4D5930433CCA}" type="pres">
      <dgm:prSet presAssocID="{0D2977B9-0713-4061-AD5E-9783E596671A}" presName="par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50EF7115-1BE8-40AE-A432-E900C528CBCC}" type="pres">
      <dgm:prSet presAssocID="{0D2977B9-0713-4061-AD5E-9783E596671A}" presName="parSh" presStyleLbl="node1" presStyleIdx="4" presStyleCnt="7"/>
      <dgm:spPr/>
    </dgm:pt>
    <dgm:pt modelId="{F7FA36D7-60A8-4235-8D8D-1D29BAF2DD52}" type="pres">
      <dgm:prSet presAssocID="{0D2977B9-0713-4061-AD5E-9783E596671A}" presName="desTx" presStyleLbl="fgAcc1" presStyleIdx="4" presStyleCnt="7">
        <dgm:presLayoutVars>
          <dgm:bulletEnabled val="1"/>
        </dgm:presLayoutVars>
      </dgm:prSet>
      <dgm:spPr/>
    </dgm:pt>
    <dgm:pt modelId="{4F360D47-F7CA-4909-A99A-A014CBA609B7}" type="pres">
      <dgm:prSet presAssocID="{446B6897-5CF8-4026-9DE1-583FD55888C5}" presName="sibTrans" presStyleLbl="sibTrans2D1" presStyleIdx="4" presStyleCnt="6"/>
      <dgm:spPr/>
    </dgm:pt>
    <dgm:pt modelId="{C0CEDC9C-EEA5-44CE-862B-36A124C52876}" type="pres">
      <dgm:prSet presAssocID="{446B6897-5CF8-4026-9DE1-583FD55888C5}" presName="connTx" presStyleLbl="sibTrans2D1" presStyleIdx="4" presStyleCnt="6"/>
      <dgm:spPr/>
    </dgm:pt>
    <dgm:pt modelId="{CB4E743C-5A02-42C1-8CE1-E467D6A7C76F}" type="pres">
      <dgm:prSet presAssocID="{4E4CADB7-8D03-4E9D-BABC-9E4ED822855E}" presName="composite" presStyleCnt="0"/>
      <dgm:spPr/>
    </dgm:pt>
    <dgm:pt modelId="{568B0855-FDDE-4275-898A-9902C2FF4C2D}" type="pres">
      <dgm:prSet presAssocID="{4E4CADB7-8D03-4E9D-BABC-9E4ED822855E}" presName="par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D3A4A4CC-6D74-4418-BE99-0FF9BDA829C8}" type="pres">
      <dgm:prSet presAssocID="{4E4CADB7-8D03-4E9D-BABC-9E4ED822855E}" presName="parSh" presStyleLbl="node1" presStyleIdx="5" presStyleCnt="7"/>
      <dgm:spPr/>
    </dgm:pt>
    <dgm:pt modelId="{DF67F0E3-F26D-4145-B71F-459AD53E7CE6}" type="pres">
      <dgm:prSet presAssocID="{4E4CADB7-8D03-4E9D-BABC-9E4ED822855E}" presName="desTx" presStyleLbl="fgAcc1" presStyleIdx="5" presStyleCnt="7">
        <dgm:presLayoutVars>
          <dgm:bulletEnabled val="1"/>
        </dgm:presLayoutVars>
      </dgm:prSet>
      <dgm:spPr/>
    </dgm:pt>
    <dgm:pt modelId="{AE2C379C-971A-4C69-951C-42FFF4342720}" type="pres">
      <dgm:prSet presAssocID="{6837B1A6-5890-4321-B1F3-18BA430D66B0}" presName="sibTrans" presStyleLbl="sibTrans2D1" presStyleIdx="5" presStyleCnt="6"/>
      <dgm:spPr/>
    </dgm:pt>
    <dgm:pt modelId="{A7221302-5C98-4716-B0EA-382A53C432F2}" type="pres">
      <dgm:prSet presAssocID="{6837B1A6-5890-4321-B1F3-18BA430D66B0}" presName="connTx" presStyleLbl="sibTrans2D1" presStyleIdx="5" presStyleCnt="6"/>
      <dgm:spPr/>
    </dgm:pt>
    <dgm:pt modelId="{5D9191FA-7028-48C8-B532-446E47F643EA}" type="pres">
      <dgm:prSet presAssocID="{CB33F0E0-A218-417D-8198-3B0794DE340F}" presName="composite" presStyleCnt="0"/>
      <dgm:spPr/>
    </dgm:pt>
    <dgm:pt modelId="{D43223F1-0915-4A00-B703-BA9B70783FEE}" type="pres">
      <dgm:prSet presAssocID="{CB33F0E0-A218-417D-8198-3B0794DE340F}" presName="par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A3FDAD54-300A-4379-909F-1AB6F16A98ED}" type="pres">
      <dgm:prSet presAssocID="{CB33F0E0-A218-417D-8198-3B0794DE340F}" presName="parSh" presStyleLbl="node1" presStyleIdx="6" presStyleCnt="7"/>
      <dgm:spPr/>
    </dgm:pt>
    <dgm:pt modelId="{07ECA471-4E4C-48E3-B54C-8DE17E4B318A}" type="pres">
      <dgm:prSet presAssocID="{CB33F0E0-A218-417D-8198-3B0794DE340F}" presName="desTx" presStyleLbl="fgAcc1" presStyleIdx="6" presStyleCnt="7">
        <dgm:presLayoutVars>
          <dgm:bulletEnabled val="1"/>
        </dgm:presLayoutVars>
      </dgm:prSet>
      <dgm:spPr/>
    </dgm:pt>
  </dgm:ptLst>
  <dgm:cxnLst>
    <dgm:cxn modelId="{FE0C4E01-E058-4693-80B9-739B2CD743B9}" type="presOf" srcId="{B9334D36-B30F-42DF-BF1D-8FDED1233F96}" destId="{33503AF8-8F54-45A6-A933-B9A9BF3FE5C9}" srcOrd="1" destOrd="0" presId="urn:microsoft.com/office/officeart/2005/8/layout/process3"/>
    <dgm:cxn modelId="{EE604F04-2FE1-4034-A3C7-110DEB7C9ACE}" type="presOf" srcId="{4DA6428F-4FD0-48C3-BC1C-53D934A4DF47}" destId="{392566E9-D7B0-49E0-AB28-5F0EC0588B89}" srcOrd="0" destOrd="0" presId="urn:microsoft.com/office/officeart/2005/8/layout/process3"/>
    <dgm:cxn modelId="{12B18005-E766-4CA6-894D-298822B8521C}" type="presOf" srcId="{4AE58F2F-030B-4107-97B1-81BEF41E2252}" destId="{3ACDE305-686F-41F0-8914-97C95E975F13}" srcOrd="0" destOrd="2" presId="urn:microsoft.com/office/officeart/2005/8/layout/process3"/>
    <dgm:cxn modelId="{CA7BB807-9758-484C-AA57-08AF927E5531}" type="presOf" srcId="{0D2977B9-0713-4061-AD5E-9783E596671A}" destId="{50EF7115-1BE8-40AE-A432-E900C528CBCC}" srcOrd="1" destOrd="0" presId="urn:microsoft.com/office/officeart/2005/8/layout/process3"/>
    <dgm:cxn modelId="{BA772C08-DDB9-4D69-A472-68A11CFACBB5}" type="presOf" srcId="{11247BD9-0CE1-45F2-8E4E-12BF7A054D8A}" destId="{F7FA36D7-60A8-4235-8D8D-1D29BAF2DD52}" srcOrd="0" destOrd="0" presId="urn:microsoft.com/office/officeart/2005/8/layout/process3"/>
    <dgm:cxn modelId="{08376B0E-5106-4378-8E4A-A9EAAE6159A0}" type="presOf" srcId="{446B6897-5CF8-4026-9DE1-583FD55888C5}" destId="{C0CEDC9C-EEA5-44CE-862B-36A124C52876}" srcOrd="1" destOrd="0" presId="urn:microsoft.com/office/officeart/2005/8/layout/process3"/>
    <dgm:cxn modelId="{AA444517-6C7F-4C47-AB48-2C935FC6ABF5}" srcId="{71C6BAA7-0C75-452E-AE10-AC06086DFDDE}" destId="{894B051D-3916-4823-9F43-4050F72E91E6}" srcOrd="0" destOrd="0" parTransId="{986F7156-840D-4897-A245-0DD3DF9D8F7B}" sibTransId="{8FC416D3-2746-4256-A7EB-7AF98060083B}"/>
    <dgm:cxn modelId="{30412227-850E-4AB0-B482-63B31659FE3E}" srcId="{B9334D36-B30F-42DF-BF1D-8FDED1233F96}" destId="{4AE58F2F-030B-4107-97B1-81BEF41E2252}" srcOrd="2" destOrd="0" parTransId="{BC77B079-06FB-4842-9DC8-4A0B88FDC15F}" sibTransId="{DA8146CF-0236-4634-BEE8-CDDBF0A561E9}"/>
    <dgm:cxn modelId="{5AF98A2D-BC76-4F04-8885-024E155D1A97}" srcId="{71C6BAA7-0C75-452E-AE10-AC06086DFDDE}" destId="{9DEE1D14-F140-4751-AD05-53A83EBDD3B0}" srcOrd="2" destOrd="0" parTransId="{A58F0E35-9A73-4FE3-BD0E-BB667C1EF0C0}" sibTransId="{57526654-4F96-4AF1-81CF-D661BF6DE7D9}"/>
    <dgm:cxn modelId="{62E1E82D-2C14-4FFD-B977-9E9F6E766A41}" srcId="{71C6BAA7-0C75-452E-AE10-AC06086DFDDE}" destId="{703235A2-8897-422F-81BE-ACB017C37044}" srcOrd="1" destOrd="0" parTransId="{4DF4D5BF-6A08-4820-AD42-E11031898386}" sibTransId="{A7F5710F-1F68-48AB-AA5A-50759327AD33}"/>
    <dgm:cxn modelId="{5965FE35-565E-4666-836A-94140FD767F4}" type="presOf" srcId="{2ED232B9-AFE3-457C-8A44-CDE5AB462CAC}" destId="{DD8A1859-7D10-48AE-9C52-1DD9DDD95452}" srcOrd="0" destOrd="0" presId="urn:microsoft.com/office/officeart/2005/8/layout/process3"/>
    <dgm:cxn modelId="{9AC74637-BC66-4260-B6C4-1838273D24A4}" srcId="{A836EC25-2AA3-447F-A0AC-D349F55CF43B}" destId="{00CD0207-BB16-491E-9FF7-658D04329459}" srcOrd="3" destOrd="0" parTransId="{99DCE9E1-7E3B-4F94-8A0F-8812CF31B9D6}" sibTransId="{65C8F081-4E64-4E50-B026-F3E413D3C3AF}"/>
    <dgm:cxn modelId="{D10B403B-53CA-4194-B526-1663DC772220}" type="presOf" srcId="{65C8F081-4E64-4E50-B026-F3E413D3C3AF}" destId="{B49CE26E-32DB-4FCF-BC2F-7139138B73FA}" srcOrd="0" destOrd="0" presId="urn:microsoft.com/office/officeart/2005/8/layout/process3"/>
    <dgm:cxn modelId="{ED070A3C-96A1-4EEB-9CBA-3A1B314F086B}" type="presOf" srcId="{00CD0207-BB16-491E-9FF7-658D04329459}" destId="{37A71B87-A37C-461E-AD54-B703A8FF1DCE}" srcOrd="1" destOrd="0" presId="urn:microsoft.com/office/officeart/2005/8/layout/process3"/>
    <dgm:cxn modelId="{F6B9593C-68BA-4ABE-A17B-4417DCBC9576}" type="presOf" srcId="{1E4FF8A3-C57E-4DD2-8725-DD7F35A930FF}" destId="{DF67F0E3-F26D-4145-B71F-459AD53E7CE6}" srcOrd="0" destOrd="0" presId="urn:microsoft.com/office/officeart/2005/8/layout/process3"/>
    <dgm:cxn modelId="{E788D63F-1244-4E3F-B72F-B57EEEEB874E}" srcId="{B9334D36-B30F-42DF-BF1D-8FDED1233F96}" destId="{5830DDB4-2CB0-44BD-9835-C3EF9B013A94}" srcOrd="0" destOrd="0" parTransId="{F15B7D49-8356-4176-8E6E-3075668C059C}" sibTransId="{D6A9D631-CDF5-4BA8-A841-7C02248E17DB}"/>
    <dgm:cxn modelId="{B0B9D25B-3135-476E-AC46-17893ECA614C}" type="presOf" srcId="{65864967-AEA3-46DA-BB02-33C778C1E1D3}" destId="{AFC84F3A-AFC9-4C04-AC72-D83CC96C5EC7}" srcOrd="1" destOrd="0" presId="urn:microsoft.com/office/officeart/2005/8/layout/process3"/>
    <dgm:cxn modelId="{ACE3635C-2250-4E50-B85B-B6BE8F9E7F86}" type="presOf" srcId="{07AD955A-851B-43BD-929C-F14A672E2516}" destId="{58A35DBD-4E17-4AA2-8D60-AB55774B2447}" srcOrd="1" destOrd="0" presId="urn:microsoft.com/office/officeart/2005/8/layout/process3"/>
    <dgm:cxn modelId="{EFADC95E-57E6-4200-A842-C54E2E8D88EE}" type="presOf" srcId="{894B051D-3916-4823-9F43-4050F72E91E6}" destId="{D2B6415F-7A8E-45E9-BE4B-AFB24DECF62D}" srcOrd="0" destOrd="0" presId="urn:microsoft.com/office/officeart/2005/8/layout/process3"/>
    <dgm:cxn modelId="{FD930160-CDBC-4895-BC33-31097C73B94D}" type="presOf" srcId="{65C8F081-4E64-4E50-B026-F3E413D3C3AF}" destId="{BBE9E45F-BF6E-472D-BA09-3EEE4ABE3D60}" srcOrd="1" destOrd="0" presId="urn:microsoft.com/office/officeart/2005/8/layout/process3"/>
    <dgm:cxn modelId="{660DC662-5608-428B-8556-7E4111FA4ED9}" type="presOf" srcId="{2ECAA096-BA19-4DC2-9FBD-F043538BFF29}" destId="{3ACDE305-686F-41F0-8914-97C95E975F13}" srcOrd="0" destOrd="1" presId="urn:microsoft.com/office/officeart/2005/8/layout/process3"/>
    <dgm:cxn modelId="{55F5BE43-BE63-456B-A028-A473D1D914AE}" type="presOf" srcId="{CB33F0E0-A218-417D-8198-3B0794DE340F}" destId="{D43223F1-0915-4A00-B703-BA9B70783FEE}" srcOrd="0" destOrd="0" presId="urn:microsoft.com/office/officeart/2005/8/layout/process3"/>
    <dgm:cxn modelId="{F6537F47-2E88-40FC-9269-32A6A4936618}" srcId="{A836EC25-2AA3-447F-A0AC-D349F55CF43B}" destId="{71C6BAA7-0C75-452E-AE10-AC06086DFDDE}" srcOrd="1" destOrd="0" parTransId="{888827DE-282A-4421-B16A-F156A87B6D9B}" sibTransId="{65864967-AEA3-46DA-BB02-33C778C1E1D3}"/>
    <dgm:cxn modelId="{D2A45C6A-1E12-4C43-84DC-9C667F4BCC98}" srcId="{A836EC25-2AA3-447F-A0AC-D349F55CF43B}" destId="{CB33F0E0-A218-417D-8198-3B0794DE340F}" srcOrd="6" destOrd="0" parTransId="{23A880B5-FCE5-448D-813C-CA5FDE1AE587}" sibTransId="{C0447F55-7A85-4E65-90DC-7E8C78FAEB3D}"/>
    <dgm:cxn modelId="{051DF26B-22F5-43BF-9078-D636DFBEA6CB}" srcId="{A836EC25-2AA3-447F-A0AC-D349F55CF43B}" destId="{B9334D36-B30F-42DF-BF1D-8FDED1233F96}" srcOrd="0" destOrd="0" parTransId="{46772123-DFBA-4555-A988-FD573891715A}" sibTransId="{162B068D-8C26-4210-AE77-82EB2284ABCD}"/>
    <dgm:cxn modelId="{226C3C6D-6B1F-493D-B64D-B87FC50D7D66}" type="presOf" srcId="{9DEE1D14-F140-4751-AD05-53A83EBDD3B0}" destId="{D2B6415F-7A8E-45E9-BE4B-AFB24DECF62D}" srcOrd="0" destOrd="2" presId="urn:microsoft.com/office/officeart/2005/8/layout/process3"/>
    <dgm:cxn modelId="{117A5D51-9F28-43C9-9585-9318F2906D79}" srcId="{A836EC25-2AA3-447F-A0AC-D349F55CF43B}" destId="{2ED232B9-AFE3-457C-8A44-CDE5AB462CAC}" srcOrd="2" destOrd="0" parTransId="{140544EE-92B6-486C-B342-0BEF4874D4C1}" sibTransId="{07AD955A-851B-43BD-929C-F14A672E2516}"/>
    <dgm:cxn modelId="{C421B752-FC17-44F4-AFE7-8CA87E85645A}" type="presOf" srcId="{162B068D-8C26-4210-AE77-82EB2284ABCD}" destId="{229FA36B-89F5-4CE8-9360-239126C7A161}" srcOrd="1" destOrd="0" presId="urn:microsoft.com/office/officeart/2005/8/layout/process3"/>
    <dgm:cxn modelId="{5B080C74-908B-4586-B7E0-64A4F7E248CB}" type="presOf" srcId="{5830DDB4-2CB0-44BD-9835-C3EF9B013A94}" destId="{3ACDE305-686F-41F0-8914-97C95E975F13}" srcOrd="0" destOrd="0" presId="urn:microsoft.com/office/officeart/2005/8/layout/process3"/>
    <dgm:cxn modelId="{67F85254-27F2-47B3-907D-E5E7F3CE528E}" type="presOf" srcId="{CB33F0E0-A218-417D-8198-3B0794DE340F}" destId="{A3FDAD54-300A-4379-909F-1AB6F16A98ED}" srcOrd="1" destOrd="0" presId="urn:microsoft.com/office/officeart/2005/8/layout/process3"/>
    <dgm:cxn modelId="{32907155-F4B4-495C-A6BF-BBB6DC8E69C9}" srcId="{00CD0207-BB16-491E-9FF7-658D04329459}" destId="{4DA6428F-4FD0-48C3-BC1C-53D934A4DF47}" srcOrd="0" destOrd="0" parTransId="{6CA6CECC-9E47-4F99-BBD0-A4CE0EC99561}" sibTransId="{5EE29397-AB6C-4A49-A019-1A9E8FE5D584}"/>
    <dgm:cxn modelId="{A3CB487D-ECA9-4939-B1E9-AD7EE2E9D532}" srcId="{A836EC25-2AA3-447F-A0AC-D349F55CF43B}" destId="{0D2977B9-0713-4061-AD5E-9783E596671A}" srcOrd="4" destOrd="0" parTransId="{24BFD348-1D34-4B5E-8AD5-CB92CB604A70}" sibTransId="{446B6897-5CF8-4026-9DE1-583FD55888C5}"/>
    <dgm:cxn modelId="{C12F5B7E-BD5A-4A19-B9EF-CF6F9EBBE21B}" type="presOf" srcId="{0D2977B9-0713-4061-AD5E-9783E596671A}" destId="{22FEA9B3-EC2C-4E02-9EF5-4D5930433CCA}" srcOrd="0" destOrd="0" presId="urn:microsoft.com/office/officeart/2005/8/layout/process3"/>
    <dgm:cxn modelId="{A5966D85-9013-43A0-AC90-D829A1C8FA97}" type="presOf" srcId="{2ED232B9-AFE3-457C-8A44-CDE5AB462CAC}" destId="{9BD03887-101E-425C-BDB4-AE089A8468AB}" srcOrd="1" destOrd="0" presId="urn:microsoft.com/office/officeart/2005/8/layout/process3"/>
    <dgm:cxn modelId="{F71B1D8A-9C26-4DED-9A43-5310D2F4A11F}" type="presOf" srcId="{4E4CADB7-8D03-4E9D-BABC-9E4ED822855E}" destId="{D3A4A4CC-6D74-4418-BE99-0FF9BDA829C8}" srcOrd="1" destOrd="0" presId="urn:microsoft.com/office/officeart/2005/8/layout/process3"/>
    <dgm:cxn modelId="{85979D8B-1422-47DD-98C6-D55AAE74EFC6}" type="presOf" srcId="{07AD955A-851B-43BD-929C-F14A672E2516}" destId="{692F3159-A4FF-4E7A-9FE0-862C66D0F864}" srcOrd="0" destOrd="0" presId="urn:microsoft.com/office/officeart/2005/8/layout/process3"/>
    <dgm:cxn modelId="{ECC58A98-BAC2-4EE6-A810-9FA6370DAF07}" type="presOf" srcId="{A836EC25-2AA3-447F-A0AC-D349F55CF43B}" destId="{E404A8E9-8549-4903-99D7-CEC1864E5FEE}" srcOrd="0" destOrd="0" presId="urn:microsoft.com/office/officeart/2005/8/layout/process3"/>
    <dgm:cxn modelId="{0460C799-7698-4CFB-AF93-45B8AF45FC87}" type="presOf" srcId="{B9334D36-B30F-42DF-BF1D-8FDED1233F96}" destId="{6A3CE26D-60BA-457D-A872-1AF337DCF8A2}" srcOrd="0" destOrd="0" presId="urn:microsoft.com/office/officeart/2005/8/layout/process3"/>
    <dgm:cxn modelId="{E4E97AA8-BD95-484A-AD9D-005C705CB9CF}" srcId="{4E4CADB7-8D03-4E9D-BABC-9E4ED822855E}" destId="{1E4FF8A3-C57E-4DD2-8725-DD7F35A930FF}" srcOrd="0" destOrd="0" parTransId="{A28A5015-7DC5-45D7-A3D5-A2B80FC7CCC3}" sibTransId="{0E193BAF-2793-4A9D-B0E6-D1FCE75D788A}"/>
    <dgm:cxn modelId="{DCA63BB1-97CC-4229-AE22-67C538CB3E16}" type="presOf" srcId="{4E4CADB7-8D03-4E9D-BABC-9E4ED822855E}" destId="{568B0855-FDDE-4275-898A-9902C2FF4C2D}" srcOrd="0" destOrd="0" presId="urn:microsoft.com/office/officeart/2005/8/layout/process3"/>
    <dgm:cxn modelId="{E2FDFEB2-BA72-49F6-8B6A-E0321BA143DE}" type="presOf" srcId="{4282854E-5B57-4DA1-98FA-410E0822BB8B}" destId="{41194B83-E82B-4F04-8485-07D2C3D8CACC}" srcOrd="0" destOrd="1" presId="urn:microsoft.com/office/officeart/2005/8/layout/process3"/>
    <dgm:cxn modelId="{CEFCD3B5-3361-4C8B-8E0F-5E62DD22A19A}" type="presOf" srcId="{65864967-AEA3-46DA-BB02-33C778C1E1D3}" destId="{A742F364-1245-4896-BB5F-96CD440247A1}" srcOrd="0" destOrd="0" presId="urn:microsoft.com/office/officeart/2005/8/layout/process3"/>
    <dgm:cxn modelId="{66661EB8-3BA6-41A3-970A-8323C30D0D96}" type="presOf" srcId="{2DE595ED-C3BE-4489-8191-E25BAA4997A4}" destId="{07ECA471-4E4C-48E3-B54C-8DE17E4B318A}" srcOrd="0" destOrd="0" presId="urn:microsoft.com/office/officeart/2005/8/layout/process3"/>
    <dgm:cxn modelId="{E42BBAB8-8FB9-498B-8F74-3AC490C93D74}" type="presOf" srcId="{703235A2-8897-422F-81BE-ACB017C37044}" destId="{D2B6415F-7A8E-45E9-BE4B-AFB24DECF62D}" srcOrd="0" destOrd="1" presId="urn:microsoft.com/office/officeart/2005/8/layout/process3"/>
    <dgm:cxn modelId="{671F38C1-BBC2-41D6-9854-9936866A295F}" srcId="{2ED232B9-AFE3-457C-8A44-CDE5AB462CAC}" destId="{D30769B6-D553-4E36-8226-06C0B5B7CA2F}" srcOrd="0" destOrd="0" parTransId="{FC20CD79-E918-44E6-9FC9-F083A4FBF7FB}" sibTransId="{43747203-88AB-4C7A-86C1-341E53B31FC1}"/>
    <dgm:cxn modelId="{C13DEDC9-4F4F-4F5C-8F3F-2BAED1880EC7}" type="presOf" srcId="{6837B1A6-5890-4321-B1F3-18BA430D66B0}" destId="{AE2C379C-971A-4C69-951C-42FFF4342720}" srcOrd="0" destOrd="0" presId="urn:microsoft.com/office/officeart/2005/8/layout/process3"/>
    <dgm:cxn modelId="{7CA647CB-E60D-486F-9148-C423A807FB16}" srcId="{A836EC25-2AA3-447F-A0AC-D349F55CF43B}" destId="{4E4CADB7-8D03-4E9D-BABC-9E4ED822855E}" srcOrd="5" destOrd="0" parTransId="{4C421DB5-F7CE-4D38-A98F-557A5D34CF2D}" sibTransId="{6837B1A6-5890-4321-B1F3-18BA430D66B0}"/>
    <dgm:cxn modelId="{75A1B7D1-C2FB-4EF9-A8E0-17B08A71C1E0}" type="presOf" srcId="{71C6BAA7-0C75-452E-AE10-AC06086DFDDE}" destId="{655087CD-0FF6-40BF-911C-A63809EE865C}" srcOrd="0" destOrd="0" presId="urn:microsoft.com/office/officeart/2005/8/layout/process3"/>
    <dgm:cxn modelId="{6D8AE7D4-161B-4B11-8865-48B72D2C5239}" srcId="{B9334D36-B30F-42DF-BF1D-8FDED1233F96}" destId="{2ECAA096-BA19-4DC2-9FBD-F043538BFF29}" srcOrd="1" destOrd="0" parTransId="{9F803E4C-8DD4-41DE-9D18-15296C1B3051}" sibTransId="{E0A50A96-292C-4B6E-9611-9DC06576FE81}"/>
    <dgm:cxn modelId="{782B34D9-4F8A-406F-A81E-767EF1725E7E}" type="presOf" srcId="{00CD0207-BB16-491E-9FF7-658D04329459}" destId="{951760A1-A77D-4C02-8989-F47E347378A6}" srcOrd="0" destOrd="0" presId="urn:microsoft.com/office/officeart/2005/8/layout/process3"/>
    <dgm:cxn modelId="{60E0CEDF-F364-4119-AEB3-9493EAC88602}" type="presOf" srcId="{D30769B6-D553-4E36-8226-06C0B5B7CA2F}" destId="{41194B83-E82B-4F04-8485-07D2C3D8CACC}" srcOrd="0" destOrd="0" presId="urn:microsoft.com/office/officeart/2005/8/layout/process3"/>
    <dgm:cxn modelId="{C19414E0-59FF-49A9-966C-6387A0C9348B}" type="presOf" srcId="{162B068D-8C26-4210-AE77-82EB2284ABCD}" destId="{B0FF83A0-A63C-4158-97F0-323ED9E8E686}" srcOrd="0" destOrd="0" presId="urn:microsoft.com/office/officeart/2005/8/layout/process3"/>
    <dgm:cxn modelId="{47A464E3-D225-43CC-871D-3D00832AFBC5}" type="presOf" srcId="{446B6897-5CF8-4026-9DE1-583FD55888C5}" destId="{4F360D47-F7CA-4909-A99A-A014CBA609B7}" srcOrd="0" destOrd="0" presId="urn:microsoft.com/office/officeart/2005/8/layout/process3"/>
    <dgm:cxn modelId="{ACA961EB-839A-4BF4-B89E-021569303699}" type="presOf" srcId="{71C6BAA7-0C75-452E-AE10-AC06086DFDDE}" destId="{4779A819-16D3-4C37-AEC5-B93DFBF51F95}" srcOrd="1" destOrd="0" presId="urn:microsoft.com/office/officeart/2005/8/layout/process3"/>
    <dgm:cxn modelId="{053A30F0-F52A-48E0-8AF4-91523BDEB5ED}" srcId="{2ED232B9-AFE3-457C-8A44-CDE5AB462CAC}" destId="{4282854E-5B57-4DA1-98FA-410E0822BB8B}" srcOrd="1" destOrd="0" parTransId="{806621D8-BC0C-42A2-815C-64025B931EBE}" sibTransId="{31FAE2C3-35AC-4821-A7BE-8B56E154C217}"/>
    <dgm:cxn modelId="{213E45F4-1479-4967-B520-6312C7D464FA}" srcId="{CB33F0E0-A218-417D-8198-3B0794DE340F}" destId="{2DE595ED-C3BE-4489-8191-E25BAA4997A4}" srcOrd="0" destOrd="0" parTransId="{2C2408E8-BE40-465F-819C-B0E4BC61448A}" sibTransId="{05674DA3-53D9-446E-AFCB-18D24ECB87D2}"/>
    <dgm:cxn modelId="{F8E961F8-934C-4974-B327-363FF9D57308}" srcId="{0D2977B9-0713-4061-AD5E-9783E596671A}" destId="{11247BD9-0CE1-45F2-8E4E-12BF7A054D8A}" srcOrd="0" destOrd="0" parTransId="{B41C9396-EE3F-44EE-8883-EED49E95FAA1}" sibTransId="{3A759BE6-315B-46C8-B96D-0ED7EC2A28A8}"/>
    <dgm:cxn modelId="{B373D1FD-2B5A-41FC-8B05-D8684E896461}" type="presOf" srcId="{6837B1A6-5890-4321-B1F3-18BA430D66B0}" destId="{A7221302-5C98-4716-B0EA-382A53C432F2}" srcOrd="1" destOrd="0" presId="urn:microsoft.com/office/officeart/2005/8/layout/process3"/>
    <dgm:cxn modelId="{6F8BF220-680B-41EB-969F-F1D79749C6A6}" type="presParOf" srcId="{E404A8E9-8549-4903-99D7-CEC1864E5FEE}" destId="{8AAADE16-66B4-4B79-AB22-946250362199}" srcOrd="0" destOrd="0" presId="urn:microsoft.com/office/officeart/2005/8/layout/process3"/>
    <dgm:cxn modelId="{3C2FB234-FFF7-4199-B598-9BC43E571BFF}" type="presParOf" srcId="{8AAADE16-66B4-4B79-AB22-946250362199}" destId="{6A3CE26D-60BA-457D-A872-1AF337DCF8A2}" srcOrd="0" destOrd="0" presId="urn:microsoft.com/office/officeart/2005/8/layout/process3"/>
    <dgm:cxn modelId="{691B3DD3-9C35-457A-B122-1F0077599765}" type="presParOf" srcId="{8AAADE16-66B4-4B79-AB22-946250362199}" destId="{33503AF8-8F54-45A6-A933-B9A9BF3FE5C9}" srcOrd="1" destOrd="0" presId="urn:microsoft.com/office/officeart/2005/8/layout/process3"/>
    <dgm:cxn modelId="{4AAEC5B1-7A68-4D48-84CE-78748261C3D1}" type="presParOf" srcId="{8AAADE16-66B4-4B79-AB22-946250362199}" destId="{3ACDE305-686F-41F0-8914-97C95E975F13}" srcOrd="2" destOrd="0" presId="urn:microsoft.com/office/officeart/2005/8/layout/process3"/>
    <dgm:cxn modelId="{AF226F01-8624-4B94-9C9C-5EE23FC4BA66}" type="presParOf" srcId="{E404A8E9-8549-4903-99D7-CEC1864E5FEE}" destId="{B0FF83A0-A63C-4158-97F0-323ED9E8E686}" srcOrd="1" destOrd="0" presId="urn:microsoft.com/office/officeart/2005/8/layout/process3"/>
    <dgm:cxn modelId="{686AEB8C-36DC-44F4-B473-2A14D2DE1BC6}" type="presParOf" srcId="{B0FF83A0-A63C-4158-97F0-323ED9E8E686}" destId="{229FA36B-89F5-4CE8-9360-239126C7A161}" srcOrd="0" destOrd="0" presId="urn:microsoft.com/office/officeart/2005/8/layout/process3"/>
    <dgm:cxn modelId="{0347D779-A0F8-4247-8E13-545A049C697B}" type="presParOf" srcId="{E404A8E9-8549-4903-99D7-CEC1864E5FEE}" destId="{165E2D88-8E58-4E4E-A754-7635F69CA75F}" srcOrd="2" destOrd="0" presId="urn:microsoft.com/office/officeart/2005/8/layout/process3"/>
    <dgm:cxn modelId="{61FAE602-1603-4CF5-B00E-4630EDCAD3D5}" type="presParOf" srcId="{165E2D88-8E58-4E4E-A754-7635F69CA75F}" destId="{655087CD-0FF6-40BF-911C-A63809EE865C}" srcOrd="0" destOrd="0" presId="urn:microsoft.com/office/officeart/2005/8/layout/process3"/>
    <dgm:cxn modelId="{0FFF2D92-8FA9-4019-8C46-BF114BA1F9A2}" type="presParOf" srcId="{165E2D88-8E58-4E4E-A754-7635F69CA75F}" destId="{4779A819-16D3-4C37-AEC5-B93DFBF51F95}" srcOrd="1" destOrd="0" presId="urn:microsoft.com/office/officeart/2005/8/layout/process3"/>
    <dgm:cxn modelId="{312ECDBA-3656-4D8B-B50D-86DF80D5469C}" type="presParOf" srcId="{165E2D88-8E58-4E4E-A754-7635F69CA75F}" destId="{D2B6415F-7A8E-45E9-BE4B-AFB24DECF62D}" srcOrd="2" destOrd="0" presId="urn:microsoft.com/office/officeart/2005/8/layout/process3"/>
    <dgm:cxn modelId="{BE73F0AC-C4AC-47A1-B2DB-4FFAE127D544}" type="presParOf" srcId="{E404A8E9-8549-4903-99D7-CEC1864E5FEE}" destId="{A742F364-1245-4896-BB5F-96CD440247A1}" srcOrd="3" destOrd="0" presId="urn:microsoft.com/office/officeart/2005/8/layout/process3"/>
    <dgm:cxn modelId="{8A6E8C2E-3058-4AD3-A878-C64D58FA892F}" type="presParOf" srcId="{A742F364-1245-4896-BB5F-96CD440247A1}" destId="{AFC84F3A-AFC9-4C04-AC72-D83CC96C5EC7}" srcOrd="0" destOrd="0" presId="urn:microsoft.com/office/officeart/2005/8/layout/process3"/>
    <dgm:cxn modelId="{0D2725D6-A873-44C1-B078-C225D2EF457C}" type="presParOf" srcId="{E404A8E9-8549-4903-99D7-CEC1864E5FEE}" destId="{2D0C8414-C5B0-49F1-9CFD-9E82D54FE1D0}" srcOrd="4" destOrd="0" presId="urn:microsoft.com/office/officeart/2005/8/layout/process3"/>
    <dgm:cxn modelId="{3F54268E-277B-41FF-8308-90DFD4AC6874}" type="presParOf" srcId="{2D0C8414-C5B0-49F1-9CFD-9E82D54FE1D0}" destId="{DD8A1859-7D10-48AE-9C52-1DD9DDD95452}" srcOrd="0" destOrd="0" presId="urn:microsoft.com/office/officeart/2005/8/layout/process3"/>
    <dgm:cxn modelId="{E148AA9E-3B69-40D5-B3D7-63B19DA39CA6}" type="presParOf" srcId="{2D0C8414-C5B0-49F1-9CFD-9E82D54FE1D0}" destId="{9BD03887-101E-425C-BDB4-AE089A8468AB}" srcOrd="1" destOrd="0" presId="urn:microsoft.com/office/officeart/2005/8/layout/process3"/>
    <dgm:cxn modelId="{FA0D4222-70B6-43AD-997C-83CE7BDE65FD}" type="presParOf" srcId="{2D0C8414-C5B0-49F1-9CFD-9E82D54FE1D0}" destId="{41194B83-E82B-4F04-8485-07D2C3D8CACC}" srcOrd="2" destOrd="0" presId="urn:microsoft.com/office/officeart/2005/8/layout/process3"/>
    <dgm:cxn modelId="{A97AEF91-F096-47EE-ADF0-BD11E08801E9}" type="presParOf" srcId="{E404A8E9-8549-4903-99D7-CEC1864E5FEE}" destId="{692F3159-A4FF-4E7A-9FE0-862C66D0F864}" srcOrd="5" destOrd="0" presId="urn:microsoft.com/office/officeart/2005/8/layout/process3"/>
    <dgm:cxn modelId="{623A1286-DC58-41D0-98D6-84DC0254CD48}" type="presParOf" srcId="{692F3159-A4FF-4E7A-9FE0-862C66D0F864}" destId="{58A35DBD-4E17-4AA2-8D60-AB55774B2447}" srcOrd="0" destOrd="0" presId="urn:microsoft.com/office/officeart/2005/8/layout/process3"/>
    <dgm:cxn modelId="{AAE1C2B2-FCF0-41FD-8C76-F45CCE20BFFA}" type="presParOf" srcId="{E404A8E9-8549-4903-99D7-CEC1864E5FEE}" destId="{A2F7CCD3-ADBF-430D-83A0-A9D21C439334}" srcOrd="6" destOrd="0" presId="urn:microsoft.com/office/officeart/2005/8/layout/process3"/>
    <dgm:cxn modelId="{9DA45620-4430-495F-B8DA-144F4877C5CC}" type="presParOf" srcId="{A2F7CCD3-ADBF-430D-83A0-A9D21C439334}" destId="{951760A1-A77D-4C02-8989-F47E347378A6}" srcOrd="0" destOrd="0" presId="urn:microsoft.com/office/officeart/2005/8/layout/process3"/>
    <dgm:cxn modelId="{BF87AA9D-A401-4CBC-8536-07AD8CC38175}" type="presParOf" srcId="{A2F7CCD3-ADBF-430D-83A0-A9D21C439334}" destId="{37A71B87-A37C-461E-AD54-B703A8FF1DCE}" srcOrd="1" destOrd="0" presId="urn:microsoft.com/office/officeart/2005/8/layout/process3"/>
    <dgm:cxn modelId="{5C95C0C4-1462-4ADD-AF43-B22DDBBE0CAD}" type="presParOf" srcId="{A2F7CCD3-ADBF-430D-83A0-A9D21C439334}" destId="{392566E9-D7B0-49E0-AB28-5F0EC0588B89}" srcOrd="2" destOrd="0" presId="urn:microsoft.com/office/officeart/2005/8/layout/process3"/>
    <dgm:cxn modelId="{F6979D4D-52F4-4FFE-AA17-ED7A44C6FD89}" type="presParOf" srcId="{E404A8E9-8549-4903-99D7-CEC1864E5FEE}" destId="{B49CE26E-32DB-4FCF-BC2F-7139138B73FA}" srcOrd="7" destOrd="0" presId="urn:microsoft.com/office/officeart/2005/8/layout/process3"/>
    <dgm:cxn modelId="{85D85D08-2943-4C96-B65C-54FF0FF52E4B}" type="presParOf" srcId="{B49CE26E-32DB-4FCF-BC2F-7139138B73FA}" destId="{BBE9E45F-BF6E-472D-BA09-3EEE4ABE3D60}" srcOrd="0" destOrd="0" presId="urn:microsoft.com/office/officeart/2005/8/layout/process3"/>
    <dgm:cxn modelId="{970C17B1-7F58-4E51-AC0B-445DEAA73B10}" type="presParOf" srcId="{E404A8E9-8549-4903-99D7-CEC1864E5FEE}" destId="{B6B5B37D-51DF-4D69-861C-CEF18CBE0AEB}" srcOrd="8" destOrd="0" presId="urn:microsoft.com/office/officeart/2005/8/layout/process3"/>
    <dgm:cxn modelId="{44558DEB-A47B-4791-883E-2FF57B1350A3}" type="presParOf" srcId="{B6B5B37D-51DF-4D69-861C-CEF18CBE0AEB}" destId="{22FEA9B3-EC2C-4E02-9EF5-4D5930433CCA}" srcOrd="0" destOrd="0" presId="urn:microsoft.com/office/officeart/2005/8/layout/process3"/>
    <dgm:cxn modelId="{5FEF9030-008E-4337-9E24-33096C321B0A}" type="presParOf" srcId="{B6B5B37D-51DF-4D69-861C-CEF18CBE0AEB}" destId="{50EF7115-1BE8-40AE-A432-E900C528CBCC}" srcOrd="1" destOrd="0" presId="urn:microsoft.com/office/officeart/2005/8/layout/process3"/>
    <dgm:cxn modelId="{E771D8A4-BB78-442A-BE97-51569A9EC98B}" type="presParOf" srcId="{B6B5B37D-51DF-4D69-861C-CEF18CBE0AEB}" destId="{F7FA36D7-60A8-4235-8D8D-1D29BAF2DD52}" srcOrd="2" destOrd="0" presId="urn:microsoft.com/office/officeart/2005/8/layout/process3"/>
    <dgm:cxn modelId="{FD3AB330-A348-427F-8A82-353FF2042C30}" type="presParOf" srcId="{E404A8E9-8549-4903-99D7-CEC1864E5FEE}" destId="{4F360D47-F7CA-4909-A99A-A014CBA609B7}" srcOrd="9" destOrd="0" presId="urn:microsoft.com/office/officeart/2005/8/layout/process3"/>
    <dgm:cxn modelId="{BF48D657-8882-44C3-8723-04D39552B6AE}" type="presParOf" srcId="{4F360D47-F7CA-4909-A99A-A014CBA609B7}" destId="{C0CEDC9C-EEA5-44CE-862B-36A124C52876}" srcOrd="0" destOrd="0" presId="urn:microsoft.com/office/officeart/2005/8/layout/process3"/>
    <dgm:cxn modelId="{AB5125C6-3455-48BA-8EF8-401B902FD257}" type="presParOf" srcId="{E404A8E9-8549-4903-99D7-CEC1864E5FEE}" destId="{CB4E743C-5A02-42C1-8CE1-E467D6A7C76F}" srcOrd="10" destOrd="0" presId="urn:microsoft.com/office/officeart/2005/8/layout/process3"/>
    <dgm:cxn modelId="{3E84E61B-2D4A-4D3B-8592-CF961090F04A}" type="presParOf" srcId="{CB4E743C-5A02-42C1-8CE1-E467D6A7C76F}" destId="{568B0855-FDDE-4275-898A-9902C2FF4C2D}" srcOrd="0" destOrd="0" presId="urn:microsoft.com/office/officeart/2005/8/layout/process3"/>
    <dgm:cxn modelId="{AC94EE64-E287-406A-89CD-9A3E40DB1A69}" type="presParOf" srcId="{CB4E743C-5A02-42C1-8CE1-E467D6A7C76F}" destId="{D3A4A4CC-6D74-4418-BE99-0FF9BDA829C8}" srcOrd="1" destOrd="0" presId="urn:microsoft.com/office/officeart/2005/8/layout/process3"/>
    <dgm:cxn modelId="{686C9468-CB55-477B-99BD-E1C8EDE273AA}" type="presParOf" srcId="{CB4E743C-5A02-42C1-8CE1-E467D6A7C76F}" destId="{DF67F0E3-F26D-4145-B71F-459AD53E7CE6}" srcOrd="2" destOrd="0" presId="urn:microsoft.com/office/officeart/2005/8/layout/process3"/>
    <dgm:cxn modelId="{8D7096F1-F8D3-4FD3-B4A1-AC4D6CF0BF12}" type="presParOf" srcId="{E404A8E9-8549-4903-99D7-CEC1864E5FEE}" destId="{AE2C379C-971A-4C69-951C-42FFF4342720}" srcOrd="11" destOrd="0" presId="urn:microsoft.com/office/officeart/2005/8/layout/process3"/>
    <dgm:cxn modelId="{D36CC606-ADBD-45B9-9087-660FFB1560F7}" type="presParOf" srcId="{AE2C379C-971A-4C69-951C-42FFF4342720}" destId="{A7221302-5C98-4716-B0EA-382A53C432F2}" srcOrd="0" destOrd="0" presId="urn:microsoft.com/office/officeart/2005/8/layout/process3"/>
    <dgm:cxn modelId="{96DB73A5-3974-40BD-B9A4-9B2ACF9DF166}" type="presParOf" srcId="{E404A8E9-8549-4903-99D7-CEC1864E5FEE}" destId="{5D9191FA-7028-48C8-B532-446E47F643EA}" srcOrd="12" destOrd="0" presId="urn:microsoft.com/office/officeart/2005/8/layout/process3"/>
    <dgm:cxn modelId="{A5E20775-4F15-49E5-A26B-A74939E0F251}" type="presParOf" srcId="{5D9191FA-7028-48C8-B532-446E47F643EA}" destId="{D43223F1-0915-4A00-B703-BA9B70783FEE}" srcOrd="0" destOrd="0" presId="urn:microsoft.com/office/officeart/2005/8/layout/process3"/>
    <dgm:cxn modelId="{42071E0D-95B6-4351-8E52-5E1A6FE0A65C}" type="presParOf" srcId="{5D9191FA-7028-48C8-B532-446E47F643EA}" destId="{A3FDAD54-300A-4379-909F-1AB6F16A98ED}" srcOrd="1" destOrd="0" presId="urn:microsoft.com/office/officeart/2005/8/layout/process3"/>
    <dgm:cxn modelId="{72AA2F69-A3CC-4DA6-ABD3-FF58C77DA564}" type="presParOf" srcId="{5D9191FA-7028-48C8-B532-446E47F643EA}" destId="{07ECA471-4E4C-48E3-B54C-8DE17E4B318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03AF8-8F54-45A6-A933-B9A9BF3FE5C9}">
      <dsp:nvSpPr>
        <dsp:cNvPr id="0" name=""/>
        <dsp:cNvSpPr/>
      </dsp:nvSpPr>
      <dsp:spPr>
        <a:xfrm>
          <a:off x="1339" y="1183558"/>
          <a:ext cx="927381" cy="397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Get the Data</a:t>
          </a:r>
        </a:p>
      </dsp:txBody>
      <dsp:txXfrm>
        <a:off x="1339" y="1183558"/>
        <a:ext cx="927381" cy="265107"/>
      </dsp:txXfrm>
    </dsp:sp>
    <dsp:sp modelId="{3ACDE305-686F-41F0-8914-97C95E975F13}">
      <dsp:nvSpPr>
        <dsp:cNvPr id="0" name=""/>
        <dsp:cNvSpPr/>
      </dsp:nvSpPr>
      <dsp:spPr>
        <a:xfrm>
          <a:off x="191285" y="1448666"/>
          <a:ext cx="927381" cy="1419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Obtaining the dataset from its source and storing on my local machine.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Ensuring that its in the right format that can be used in machine learning.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700" kern="1200" dirty="0"/>
        </a:p>
      </dsp:txBody>
      <dsp:txXfrm>
        <a:off x="218447" y="1475828"/>
        <a:ext cx="873057" cy="1364751"/>
      </dsp:txXfrm>
    </dsp:sp>
    <dsp:sp modelId="{B0FF83A0-A63C-4158-97F0-323ED9E8E686}">
      <dsp:nvSpPr>
        <dsp:cNvPr id="0" name=""/>
        <dsp:cNvSpPr/>
      </dsp:nvSpPr>
      <dsp:spPr>
        <a:xfrm>
          <a:off x="1069308" y="1200666"/>
          <a:ext cx="298045" cy="230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069308" y="1246844"/>
        <a:ext cx="228778" cy="138535"/>
      </dsp:txXfrm>
    </dsp:sp>
    <dsp:sp modelId="{4779A819-16D3-4C37-AEC5-B93DFBF51F95}">
      <dsp:nvSpPr>
        <dsp:cNvPr id="0" name=""/>
        <dsp:cNvSpPr/>
      </dsp:nvSpPr>
      <dsp:spPr>
        <a:xfrm>
          <a:off x="1491071" y="1183558"/>
          <a:ext cx="927381" cy="397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Format the data</a:t>
          </a:r>
        </a:p>
      </dsp:txBody>
      <dsp:txXfrm>
        <a:off x="1491071" y="1183558"/>
        <a:ext cx="927381" cy="265107"/>
      </dsp:txXfrm>
    </dsp:sp>
    <dsp:sp modelId="{D2B6415F-7A8E-45E9-BE4B-AFB24DECF62D}">
      <dsp:nvSpPr>
        <dsp:cNvPr id="0" name=""/>
        <dsp:cNvSpPr/>
      </dsp:nvSpPr>
      <dsp:spPr>
        <a:xfrm>
          <a:off x="1681017" y="1448666"/>
          <a:ext cx="927381" cy="1419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This will entail getting rid of unnecessary columns.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Dropping empty values (or filling them)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Adding any columns that may be become important features for the model.</a:t>
          </a:r>
        </a:p>
      </dsp:txBody>
      <dsp:txXfrm>
        <a:off x="1708179" y="1475828"/>
        <a:ext cx="873057" cy="1364751"/>
      </dsp:txXfrm>
    </dsp:sp>
    <dsp:sp modelId="{A742F364-1245-4896-BB5F-96CD440247A1}">
      <dsp:nvSpPr>
        <dsp:cNvPr id="0" name=""/>
        <dsp:cNvSpPr/>
      </dsp:nvSpPr>
      <dsp:spPr>
        <a:xfrm>
          <a:off x="2559041" y="1200666"/>
          <a:ext cx="298045" cy="230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559041" y="1246844"/>
        <a:ext cx="228778" cy="138535"/>
      </dsp:txXfrm>
    </dsp:sp>
    <dsp:sp modelId="{9BD03887-101E-425C-BDB4-AE089A8468AB}">
      <dsp:nvSpPr>
        <dsp:cNvPr id="0" name=""/>
        <dsp:cNvSpPr/>
      </dsp:nvSpPr>
      <dsp:spPr>
        <a:xfrm>
          <a:off x="2980804" y="1183558"/>
          <a:ext cx="927381" cy="397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Data Analysis</a:t>
          </a:r>
        </a:p>
      </dsp:txBody>
      <dsp:txXfrm>
        <a:off x="2980804" y="1183558"/>
        <a:ext cx="927381" cy="265107"/>
      </dsp:txXfrm>
    </dsp:sp>
    <dsp:sp modelId="{41194B83-E82B-4F04-8485-07D2C3D8CACC}">
      <dsp:nvSpPr>
        <dsp:cNvPr id="0" name=""/>
        <dsp:cNvSpPr/>
      </dsp:nvSpPr>
      <dsp:spPr>
        <a:xfrm>
          <a:off x="3170749" y="1448666"/>
          <a:ext cx="927381" cy="1419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To notice trends 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To get a general sense or outlook of our data</a:t>
          </a:r>
        </a:p>
      </dsp:txBody>
      <dsp:txXfrm>
        <a:off x="3197911" y="1475828"/>
        <a:ext cx="873057" cy="1364751"/>
      </dsp:txXfrm>
    </dsp:sp>
    <dsp:sp modelId="{692F3159-A4FF-4E7A-9FE0-862C66D0F864}">
      <dsp:nvSpPr>
        <dsp:cNvPr id="0" name=""/>
        <dsp:cNvSpPr/>
      </dsp:nvSpPr>
      <dsp:spPr>
        <a:xfrm>
          <a:off x="4048773" y="1200666"/>
          <a:ext cx="298045" cy="230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048773" y="1246844"/>
        <a:ext cx="228778" cy="138535"/>
      </dsp:txXfrm>
    </dsp:sp>
    <dsp:sp modelId="{37A71B87-A37C-461E-AD54-B703A8FF1DCE}">
      <dsp:nvSpPr>
        <dsp:cNvPr id="0" name=""/>
        <dsp:cNvSpPr/>
      </dsp:nvSpPr>
      <dsp:spPr>
        <a:xfrm>
          <a:off x="4470536" y="1183558"/>
          <a:ext cx="927381" cy="397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Set up Machine Learning Algorithm</a:t>
          </a:r>
        </a:p>
      </dsp:txBody>
      <dsp:txXfrm>
        <a:off x="4470536" y="1183558"/>
        <a:ext cx="927381" cy="265107"/>
      </dsp:txXfrm>
    </dsp:sp>
    <dsp:sp modelId="{392566E9-D7B0-49E0-AB28-5F0EC0588B89}">
      <dsp:nvSpPr>
        <dsp:cNvPr id="0" name=""/>
        <dsp:cNvSpPr/>
      </dsp:nvSpPr>
      <dsp:spPr>
        <a:xfrm>
          <a:off x="4660482" y="1448666"/>
          <a:ext cx="927381" cy="1419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The Machine Learning algorithm(s) we will apply in this project will be created in this stage.</a:t>
          </a:r>
        </a:p>
      </dsp:txBody>
      <dsp:txXfrm>
        <a:off x="4687644" y="1475828"/>
        <a:ext cx="873057" cy="1364751"/>
      </dsp:txXfrm>
    </dsp:sp>
    <dsp:sp modelId="{B49CE26E-32DB-4FCF-BC2F-7139138B73FA}">
      <dsp:nvSpPr>
        <dsp:cNvPr id="0" name=""/>
        <dsp:cNvSpPr/>
      </dsp:nvSpPr>
      <dsp:spPr>
        <a:xfrm>
          <a:off x="5538505" y="1200666"/>
          <a:ext cx="298045" cy="230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538505" y="1246844"/>
        <a:ext cx="228778" cy="138535"/>
      </dsp:txXfrm>
    </dsp:sp>
    <dsp:sp modelId="{50EF7115-1BE8-40AE-A432-E900C528CBCC}">
      <dsp:nvSpPr>
        <dsp:cNvPr id="0" name=""/>
        <dsp:cNvSpPr/>
      </dsp:nvSpPr>
      <dsp:spPr>
        <a:xfrm>
          <a:off x="5960268" y="1183558"/>
          <a:ext cx="927381" cy="397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Training Data on Model</a:t>
          </a:r>
        </a:p>
      </dsp:txBody>
      <dsp:txXfrm>
        <a:off x="5960268" y="1183558"/>
        <a:ext cx="927381" cy="265107"/>
      </dsp:txXfrm>
    </dsp:sp>
    <dsp:sp modelId="{F7FA36D7-60A8-4235-8D8D-1D29BAF2DD52}">
      <dsp:nvSpPr>
        <dsp:cNvPr id="0" name=""/>
        <dsp:cNvSpPr/>
      </dsp:nvSpPr>
      <dsp:spPr>
        <a:xfrm>
          <a:off x="6150214" y="1448666"/>
          <a:ext cx="927381" cy="1419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Here I will train my formatted data on these algorithms and record accuracies to monitor progress.</a:t>
          </a:r>
        </a:p>
      </dsp:txBody>
      <dsp:txXfrm>
        <a:off x="6177376" y="1475828"/>
        <a:ext cx="873057" cy="1364751"/>
      </dsp:txXfrm>
    </dsp:sp>
    <dsp:sp modelId="{4F360D47-F7CA-4909-A99A-A014CBA609B7}">
      <dsp:nvSpPr>
        <dsp:cNvPr id="0" name=""/>
        <dsp:cNvSpPr/>
      </dsp:nvSpPr>
      <dsp:spPr>
        <a:xfrm>
          <a:off x="7028237" y="1200666"/>
          <a:ext cx="298045" cy="230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7028237" y="1246844"/>
        <a:ext cx="228778" cy="138535"/>
      </dsp:txXfrm>
    </dsp:sp>
    <dsp:sp modelId="{D3A4A4CC-6D74-4418-BE99-0FF9BDA829C8}">
      <dsp:nvSpPr>
        <dsp:cNvPr id="0" name=""/>
        <dsp:cNvSpPr/>
      </dsp:nvSpPr>
      <dsp:spPr>
        <a:xfrm>
          <a:off x="7450000" y="1183558"/>
          <a:ext cx="927381" cy="397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Testing</a:t>
          </a:r>
        </a:p>
      </dsp:txBody>
      <dsp:txXfrm>
        <a:off x="7450000" y="1183558"/>
        <a:ext cx="927381" cy="265107"/>
      </dsp:txXfrm>
    </dsp:sp>
    <dsp:sp modelId="{DF67F0E3-F26D-4145-B71F-459AD53E7CE6}">
      <dsp:nvSpPr>
        <dsp:cNvPr id="0" name=""/>
        <dsp:cNvSpPr/>
      </dsp:nvSpPr>
      <dsp:spPr>
        <a:xfrm>
          <a:off x="7639946" y="1448666"/>
          <a:ext cx="927381" cy="1419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Now here we will test our model for the 2020 NFL season.</a:t>
          </a:r>
        </a:p>
      </dsp:txBody>
      <dsp:txXfrm>
        <a:off x="7667108" y="1475828"/>
        <a:ext cx="873057" cy="1364751"/>
      </dsp:txXfrm>
    </dsp:sp>
    <dsp:sp modelId="{AE2C379C-971A-4C69-951C-42FFF4342720}">
      <dsp:nvSpPr>
        <dsp:cNvPr id="0" name=""/>
        <dsp:cNvSpPr/>
      </dsp:nvSpPr>
      <dsp:spPr>
        <a:xfrm>
          <a:off x="8517970" y="1200666"/>
          <a:ext cx="298045" cy="230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8517970" y="1246844"/>
        <a:ext cx="228778" cy="138535"/>
      </dsp:txXfrm>
    </dsp:sp>
    <dsp:sp modelId="{A3FDAD54-300A-4379-909F-1AB6F16A98ED}">
      <dsp:nvSpPr>
        <dsp:cNvPr id="0" name=""/>
        <dsp:cNvSpPr/>
      </dsp:nvSpPr>
      <dsp:spPr>
        <a:xfrm>
          <a:off x="8939733" y="1183558"/>
          <a:ext cx="927381" cy="397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Display Results</a:t>
          </a:r>
        </a:p>
      </dsp:txBody>
      <dsp:txXfrm>
        <a:off x="8939733" y="1183558"/>
        <a:ext cx="927381" cy="265107"/>
      </dsp:txXfrm>
    </dsp:sp>
    <dsp:sp modelId="{07ECA471-4E4C-48E3-B54C-8DE17E4B318A}">
      <dsp:nvSpPr>
        <dsp:cNvPr id="0" name=""/>
        <dsp:cNvSpPr/>
      </dsp:nvSpPr>
      <dsp:spPr>
        <a:xfrm>
          <a:off x="9129678" y="1448666"/>
          <a:ext cx="927381" cy="1419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Showcase actions and results in an accessible manner for audience to see.</a:t>
          </a:r>
        </a:p>
      </dsp:txBody>
      <dsp:txXfrm>
        <a:off x="9156840" y="1475828"/>
        <a:ext cx="873057" cy="13647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2/8/2020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ational_Football_Leagu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3.0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en.wikipedia.org/wiki/National_Football_League" TargetMode="External"/><Relationship Id="rId2" Type="http://schemas.openxmlformats.org/officeDocument/2006/relationships/hyperlink" Target="https://www.armchairanalysis.com/nfl-data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leadinglearner.me/2015/12/13/the-data-conclusion-confusion/comment-page-1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ational_Football_Leagu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National_Football_League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ational_Football_Leagu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ational_Football_Leagu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6249-7EFD-4658-9987-044A162CE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NFL Play calls for optimum success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CA9BE-FD8B-4473-8E3D-B8265594C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742046"/>
            <a:ext cx="7891272" cy="1069848"/>
          </a:xfrm>
        </p:spPr>
        <p:txBody>
          <a:bodyPr/>
          <a:lstStyle/>
          <a:p>
            <a:r>
              <a:rPr lang="en-US" dirty="0"/>
              <a:t>Williams Anosike</a:t>
            </a:r>
          </a:p>
          <a:p>
            <a:r>
              <a:rPr lang="en-US" dirty="0"/>
              <a:t>DATA 06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072177F-E5CF-40E9-97F8-133D24331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48066" y="4742046"/>
            <a:ext cx="1892969" cy="2173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789EF8-9309-4A23-8FA3-8E1A346C9F64}"/>
              </a:ext>
            </a:extLst>
          </p:cNvPr>
          <p:cNvSpPr txBox="1"/>
          <p:nvPr/>
        </p:nvSpPr>
        <p:spPr>
          <a:xfrm>
            <a:off x="6954252" y="6858001"/>
            <a:ext cx="228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pedia.org/wiki/National_Football_League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4425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C70B-817C-4603-942B-032DB5B0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2DB0-4082-472E-BCA5-BD38D9020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contains all the regular season plays from the 2009-2018 NFL seasons. The dataset has 449,372 rows and 100 columns. Each play is broken down into great detail containing information on: game situation, players involved, results, and advanced metrics such as expected point and win probability values. </a:t>
            </a:r>
          </a:p>
          <a:p>
            <a:r>
              <a:rPr lang="en-US" dirty="0"/>
              <a:t>Compiled using an R package, nflscrapR which uses an API maintained by the NFL to scrape, clean, parse, and output clean datasets at the individual play, player, game, and season levels.</a:t>
            </a:r>
          </a:p>
          <a:p>
            <a:r>
              <a:rPr lang="en-US" dirty="0"/>
              <a:t>Was originally going to use a more usable dataset from </a:t>
            </a:r>
            <a:r>
              <a:rPr lang="en-US" dirty="0">
                <a:hlinkClick r:id="rId2"/>
              </a:rPr>
              <a:t>https://www.armchairanalysis.com/nfl-data.php</a:t>
            </a:r>
            <a:r>
              <a:rPr lang="en-US" dirty="0"/>
              <a:t> , but this required a substantial payment fee. 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5D3F1B7-4D26-4520-B37D-147FE93F1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510338" y="232610"/>
            <a:ext cx="2743200" cy="1764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3A7325-8B63-4B2E-906C-3501F5D151C5}"/>
              </a:ext>
            </a:extLst>
          </p:cNvPr>
          <p:cNvSpPr txBox="1"/>
          <p:nvPr/>
        </p:nvSpPr>
        <p:spPr>
          <a:xfrm>
            <a:off x="7700211" y="6858000"/>
            <a:ext cx="2743200" cy="457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leadinglearner.me/2015/12/13/the-data-conclusion-confusion/comment-page-1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9B325214-A060-4BD0-B87A-A61DDCA20E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348066" y="4940968"/>
            <a:ext cx="1892969" cy="19744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32F8FD-A353-4C9B-A437-3E52AE8E27B8}"/>
              </a:ext>
            </a:extLst>
          </p:cNvPr>
          <p:cNvSpPr txBox="1"/>
          <p:nvPr/>
        </p:nvSpPr>
        <p:spPr>
          <a:xfrm>
            <a:off x="6954252" y="6858001"/>
            <a:ext cx="228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7" tooltip="https://en.wikipedia.org/wiki/National_Football_League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8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25083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834F-827C-4C9A-8A98-DB413A8E8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2DC84-B8F4-4C79-B271-A8FD8F1BA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I wish to accomplish?</a:t>
            </a:r>
          </a:p>
          <a:p>
            <a:r>
              <a:rPr lang="en-US" dirty="0"/>
              <a:t>The dataset is rather large, so I’m going to decrease the size of our problem by limiting our solutions to one team; the Washington Redskins (the best NFL team, by far!)</a:t>
            </a:r>
          </a:p>
          <a:p>
            <a:r>
              <a:rPr lang="en-US" dirty="0"/>
              <a:t>We will analyze their play-by-play data and use data science techniques to give them the best chance of success in the 2020 NFL season.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DB4E80F9-8C8B-4961-8CA9-9F32ADA8A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48066" y="4742046"/>
            <a:ext cx="1892969" cy="21734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D92AD2-C635-43FC-BD1A-234B29121516}"/>
              </a:ext>
            </a:extLst>
          </p:cNvPr>
          <p:cNvSpPr txBox="1"/>
          <p:nvPr/>
        </p:nvSpPr>
        <p:spPr>
          <a:xfrm>
            <a:off x="6954252" y="6858001"/>
            <a:ext cx="228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pedia.org/wiki/National_Football_League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80427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1DCD-AA63-409A-8964-0D05F6FD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pipeline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94C1B11-188B-4134-9D7D-ECB22F0655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330623"/>
              </p:ext>
            </p:extLst>
          </p:nvPr>
        </p:nvGraphicFramePr>
        <p:xfrm>
          <a:off x="885491" y="140335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0C37417-9191-45D0-ADA2-68919597F1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348066" y="4796589"/>
            <a:ext cx="1892969" cy="21188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5BD859-4E6F-4A90-A590-C8EB8BFBEAE8}"/>
              </a:ext>
            </a:extLst>
          </p:cNvPr>
          <p:cNvSpPr txBox="1"/>
          <p:nvPr/>
        </p:nvSpPr>
        <p:spPr>
          <a:xfrm>
            <a:off x="6954252" y="6858001"/>
            <a:ext cx="228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s://en.wikipedia.org/wiki/National_Football_League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59726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5AC6-B047-44F9-B702-3B8BE448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57F3-CC59-427F-8836-7A184A7F5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Sports. Sports. Sports. Been around it my whole life. From when I was 6 kicking a soccer ball in my backyard till today, where I play and watch soccer, basketball and football regularly. </a:t>
            </a:r>
          </a:p>
          <a:p>
            <a:r>
              <a:rPr lang="en-US" dirty="0"/>
              <a:t>Upon graduation, I want to get involved more in sports analytics. I want to provide guidance to make the tough decisions needed to be successful as a sports team.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F2141C5-B8CC-4670-ACA1-84DCB0B80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48066" y="4742046"/>
            <a:ext cx="1892969" cy="21734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9C6782-74DD-4872-88E1-165B5425D40A}"/>
              </a:ext>
            </a:extLst>
          </p:cNvPr>
          <p:cNvSpPr txBox="1"/>
          <p:nvPr/>
        </p:nvSpPr>
        <p:spPr>
          <a:xfrm>
            <a:off x="6954252" y="6858001"/>
            <a:ext cx="228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pedia.org/wiki/National_Football_League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7051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730F9B-F47E-4EBC-B9DE-62D95E07A176}"/>
              </a:ext>
            </a:extLst>
          </p:cNvPr>
          <p:cNvSpPr txBox="1"/>
          <p:nvPr/>
        </p:nvSpPr>
        <p:spPr>
          <a:xfrm>
            <a:off x="1219199" y="1299411"/>
            <a:ext cx="6489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CE73EB2-312C-4664-871B-14BDEAD2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6035271-E987-4E71-B247-040F7782B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 Horowitz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Ron </a:t>
            </a:r>
            <a:r>
              <a:rPr lang="en-US" dirty="0" err="1"/>
              <a:t>Yurko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 Ventura</a:t>
            </a:r>
          </a:p>
          <a:p>
            <a:endParaRPr lang="en-US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B4E07782-719A-4C12-8FD2-33A0135CD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48066" y="4742046"/>
            <a:ext cx="1892969" cy="21734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55E232-7073-44DF-85C1-F6178158A255}"/>
              </a:ext>
            </a:extLst>
          </p:cNvPr>
          <p:cNvSpPr txBox="1"/>
          <p:nvPr/>
        </p:nvSpPr>
        <p:spPr>
          <a:xfrm>
            <a:off x="6954252" y="6858001"/>
            <a:ext cx="228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pedia.org/wiki/National_Football_League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63314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{9C7E8D4C-C553-483C-BA83-D8E0DA72D7DE}tf03090434</Template>
  <TotalTime>155</TotalTime>
  <Words>511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Rockwell</vt:lpstr>
      <vt:lpstr>Rockwell Condensed</vt:lpstr>
      <vt:lpstr>Wingdings</vt:lpstr>
      <vt:lpstr>Wood Type</vt:lpstr>
      <vt:lpstr>PREDICTING NFL Play calls for optimum success</vt:lpstr>
      <vt:lpstr>Dataset</vt:lpstr>
      <vt:lpstr>introduction</vt:lpstr>
      <vt:lpstr>Project pipeline</vt:lpstr>
      <vt:lpstr>Inspiration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NFL Play calls for optimum success</dc:title>
  <dc:creator>Williams Anosike</dc:creator>
  <cp:lastModifiedBy>Williams Anosike</cp:lastModifiedBy>
  <cp:revision>8</cp:revision>
  <dcterms:created xsi:type="dcterms:W3CDTF">2020-02-08T06:54:48Z</dcterms:created>
  <dcterms:modified xsi:type="dcterms:W3CDTF">2020-02-08T09:30:37Z</dcterms:modified>
</cp:coreProperties>
</file>