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569aee48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569aee48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569aee48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569aee48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9aee482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569aee482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569aee482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569aee482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569aee482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569aee482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web.postman.co/workspace/Proyectos~54b19232-d502-42b7-8095-0b31c3b7f9ce/over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: Events - Blue Core Research" id="134" name="Google Shape;134;p13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5" name="Google Shape;135;p13"/>
          <p:cNvSpPr txBox="1"/>
          <p:nvPr>
            <p:ph type="ctrTitle"/>
          </p:nvPr>
        </p:nvSpPr>
        <p:spPr>
          <a:xfrm>
            <a:off x="3679450" y="12937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Back-End IronHack</a:t>
            </a:r>
            <a:endParaRPr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873850" y="3474750"/>
            <a:ext cx="15894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Por: Williams Avila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: Events - Blue Core Research" id="141" name="Google Shape;141;p14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&lt;h1&gt;</a:t>
            </a:r>
            <a:r>
              <a:rPr lang="es" sz="3000"/>
              <a:t>Proyecto</a:t>
            </a:r>
            <a:r>
              <a:rPr lang="es" sz="1400"/>
              <a:t>&lt;/h1&gt;</a:t>
            </a:r>
            <a:endParaRPr sz="1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267675" y="2571750"/>
            <a:ext cx="80688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s" sz="1400"/>
              <a:t>¿De que trata el Proyecto?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s" sz="1400"/>
              <a:t>¿Cual es su funcionamiento?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s" sz="1400"/>
              <a:t>¿</a:t>
            </a:r>
            <a:r>
              <a:rPr lang="es" sz="1400"/>
              <a:t>Cuál</a:t>
            </a:r>
            <a:r>
              <a:rPr lang="es" sz="1400"/>
              <a:t> fue el motivo para crearlo?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1333000" y="1242450"/>
            <a:ext cx="7038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344"/>
              <a:t>&lt;h2&gt;</a:t>
            </a:r>
            <a:r>
              <a:rPr lang="es" sz="2620"/>
              <a:t>Gestión</a:t>
            </a:r>
            <a:r>
              <a:rPr lang="es" sz="2620"/>
              <a:t> de Compras y Ventas</a:t>
            </a:r>
            <a:r>
              <a:rPr lang="es" sz="1344"/>
              <a:t>&lt;/h2&gt;</a:t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: Events - Blue Core Research" id="149" name="Google Shape;149;p15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&lt;h3&gt;</a:t>
            </a:r>
            <a:r>
              <a:rPr lang="es"/>
              <a:t>Barreras </a:t>
            </a:r>
            <a:r>
              <a:rPr lang="es"/>
              <a:t>Técnicas</a:t>
            </a:r>
            <a:r>
              <a:rPr lang="es" sz="1200"/>
              <a:t>&lt;/h3&gt;</a:t>
            </a:r>
            <a:endParaRPr sz="12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s" sz="1400"/>
              <a:t>¿Cuál fue el desafío más importante técnico que enfrentaste?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400"/>
              <a:t>¿Cómo lo superaste?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: Events - Blue Core Research" id="156" name="Google Shape;156;p16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&lt;h3&gt;</a:t>
            </a:r>
            <a:r>
              <a:rPr lang="es"/>
              <a:t>Errores Durante la </a:t>
            </a:r>
            <a:r>
              <a:rPr lang="es"/>
              <a:t>Creación</a:t>
            </a:r>
            <a:r>
              <a:rPr lang="es" sz="1400"/>
              <a:t>&lt;/h3&gt;</a:t>
            </a:r>
            <a:endParaRPr sz="14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¿Cuál fue el error más grande que cometiste durante este proyecto?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¿Qué aprendiste de él?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: Events - Blue Core Research" id="163" name="Google Shape;163;p17"/>
          <p:cNvPicPr preferRelativeResize="0"/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txer:Postman (software).png - Viquipèdia, l'enciclopèdia lliure" id="164" name="Google Shape;164;p17"/>
          <p:cNvPicPr preferRelativeResize="0"/>
          <p:nvPr/>
        </p:nvPicPr>
        <p:blipFill rotWithShape="1">
          <a:blip r:embed="rId4">
            <a:alphaModFix/>
          </a:blip>
          <a:srcRect b="0" l="0" r="68853" t="0"/>
          <a:stretch/>
        </p:blipFill>
        <p:spPr>
          <a:xfrm>
            <a:off x="2397225" y="1888013"/>
            <a:ext cx="1351950" cy="13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098625" y="1992713"/>
            <a:ext cx="4381200" cy="11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500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POSTMAN</a:t>
            </a:r>
            <a:endParaRPr sz="2500" u="sng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: Events - Blue Core Research" id="170" name="Google Shape;170;p18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/>
              <a:t>Gestión de Compras y Ventas</a:t>
            </a:r>
            <a:endParaRPr sz="186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0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Williams Avila</a:t>
            </a:r>
            <a:endParaRPr sz="1600"/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Gracias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5783A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