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9"/>
  </p:notesMasterIdLst>
  <p:sldIdLst>
    <p:sldId id="256" r:id="rId3"/>
    <p:sldId id="257" r:id="rId4"/>
    <p:sldId id="392" r:id="rId5"/>
    <p:sldId id="394" r:id="rId6"/>
    <p:sldId id="395" r:id="rId7"/>
    <p:sldId id="396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8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788142-BF41-48F2-A562-DCC042039A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079BAE3-8E64-4BF0-BEAE-99F52022A8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9F6C9DF-3C9B-4F6B-BE1A-6BC69966D1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037360E2-B169-4829-9BC6-9C52085807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4A38C47B-811B-4382-99E9-1DEC968200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4CBDDCC-586C-43BC-9DF0-C001E2EF0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3F90AB-3378-40EE-9D95-D77472A0F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D11C5-8981-4189-ACC5-6FD4C825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B9C0D-E166-43F4-9C90-BF1318B3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057A-8E57-40BF-AF73-965A5692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F9ED-1E4E-4580-88F9-6BE379B99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64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366BD-9A3B-4A4F-9611-40F3467D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48236-6F20-423C-8D50-A60E50A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F971C-5A62-41AE-95D5-F1A8CBAC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5A71-2928-4F4E-97D7-B9C33E533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8D7B-3EEB-4A2B-BF7C-FF2BBF4F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F906C-8F2B-44D4-B54A-C846A016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2765B-0C61-4608-8BA4-DCE9F800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F9F12-3828-4318-BF04-1BAB1F1B4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18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68005-AC83-4C49-A8FE-88C1E64E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921AF-5747-4E9C-A1A9-E3143010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3D30B-3A63-44F5-A13D-3E9598F3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E24B4-4C73-4A79-BA68-280B73563A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21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212ED-CE99-4FDB-8871-12C5E25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9E1D6-F978-4CEA-A5B1-C125B31F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F2C6F-BB4B-4AA3-93DD-10D5FF2B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EC0E0-5ABC-42CA-93AE-9053A1428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1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BD8B4-B718-4669-B86B-2EAF05C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E23DD-D24C-4910-8E0C-77630A04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1E701-7A51-4C71-810A-FC836A50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94DE9-CF15-4184-B9CC-2681A4287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0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EE3579-B9AB-40B1-886E-4C7EF4DE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15DD21D-1D41-43D4-90CA-B8271796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5C5080-938F-4D8C-9CEB-5C4640F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18F3-7848-4815-AC76-4F73297B0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75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5BBD8CF-A50F-4177-B32A-491D91B4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46724AD-5DA4-44D8-8AE1-BE084120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C00CDD3-F810-4701-A23E-F9496E05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F29EF-18CB-4DAA-982D-AC718938E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664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2542BD8-BD06-4CF6-8988-B902E36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4C88D1A-6067-4013-A5B9-69E0D45D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12D84E2-BA4A-4C6E-9AFD-1A1E1B21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7F112-9D8C-4361-9EC5-2F1D7B6BD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260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5AA707F-BAAF-4501-81A3-4606CE8F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D28399D-F91A-43B6-9755-5C2BECD5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BD3830-A74F-40B3-80DE-5879E683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D3DF6-2965-4F9B-8BB6-131D84BE4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662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253AC3F-0FA4-4A7D-8E70-6E3A0BE9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CE5314-2BAD-49DE-926D-61D4498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76BF827-5316-4163-A553-BC57ED3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23E2-BBD1-4979-B7E2-EE0C1B6B8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8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C3C41-D691-4AD1-955E-5015CC4D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3D7E2-4DE2-413D-9AB3-AF983723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31C5A-C5CD-4F1D-BE1F-B063C90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BC205-9486-4FBA-8DBF-B59D61D26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675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F7591A0-5EEB-4D0C-AF2A-00592846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7FB2F-A5A0-4965-9EFD-3400C642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381AF0-8B9D-4142-8B46-56B9C5D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ED80C-40FA-4622-8719-2CDA35B88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197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0D2C-925C-4DA6-B10B-2816D747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4CF4D-3E89-4BED-A738-1C26F56E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5B9C-15EA-4A8F-BE90-4F79D0BC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F29A-070E-4C3C-B0DE-5B7D7DBB70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747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0563D-780C-474E-AFD3-EE2C5D13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87ED1-8A67-40FF-B991-2B894FB9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3D5A-C171-46A8-A353-F898047C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B46F-3C50-4B3A-A478-BD24F10EC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84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084FE-13BA-4E21-AA3E-3E434957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DDC40-0844-48AD-B242-5532B8B2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80E60-FF7D-4C7D-8DEB-249321D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B38C1-E784-4BED-B745-7F0FD9222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2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A72D940-3018-4B87-B809-5C36F7D0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7C17439-82C8-4581-A19C-B00B7054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EF9A5B0-2022-4120-BA18-3C9E1703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1C928-2F84-4AD5-9084-45FC16B54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9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AFAADBE-4C2D-4F2B-8CE6-4B5189EE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6DC4E2B-6C5F-4808-BCC9-08A6697F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80BEA08-375B-4731-9C09-C78074C5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E836B-3AC6-4C31-96F1-B3669CC67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78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B1C9522-CC7B-49BA-9233-3F95D22D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8293AAD-21F0-4AAA-B247-1CDCF143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E583A9-B99F-4721-B523-D4ACAE4A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F971E-8E8A-4232-B6B2-4A7CE57AA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62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252B05F-39C3-49A5-9633-DEF8EE87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5DD3BF7-ADFD-41C4-99B6-5AA5053A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C519AEB-2223-41CB-92D3-10B612D6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C1DE-A443-401F-B4C5-E9AA3CF40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33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DC40DD-A135-4B5C-98BD-AE849AD9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2B1D99B-BE08-4A7D-85EF-A27F972A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60578B-60B8-4FF9-A628-5A23C231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1ADA7-75E1-4A0D-983A-47978BE8C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6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E233545-E5EE-4185-BE6C-828F7695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7FA573-666A-40A2-8614-99E9809E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B2688D-5BBF-4330-AC8C-BC9FE2F0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C3912-74FE-478C-A0C4-45C324732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3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3" descr="PPT图">
            <a:extLst>
              <a:ext uri="{FF2B5EF4-FFF2-40B4-BE49-F238E27FC236}">
                <a16:creationId xmlns:a16="http://schemas.microsoft.com/office/drawing/2014/main" id="{8915B436-77CF-4B26-8AFF-BB10D68D36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6350"/>
            <a:ext cx="9159876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" descr="知海匠库">
            <a:extLst>
              <a:ext uri="{FF2B5EF4-FFF2-40B4-BE49-F238E27FC236}">
                <a16:creationId xmlns:a16="http://schemas.microsoft.com/office/drawing/2014/main" id="{80608440-007C-4A63-BEFD-EEF542A7E9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5976938"/>
            <a:ext cx="14700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 descr="白底logo">
            <a:extLst>
              <a:ext uri="{FF2B5EF4-FFF2-40B4-BE49-F238E27FC236}">
                <a16:creationId xmlns:a16="http://schemas.microsoft.com/office/drawing/2014/main" id="{74D2DE69-9EB1-4048-A179-438CF4165B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184150"/>
            <a:ext cx="155257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6" descr="PPT图">
            <a:extLst>
              <a:ext uri="{FF2B5EF4-FFF2-40B4-BE49-F238E27FC236}">
                <a16:creationId xmlns:a16="http://schemas.microsoft.com/office/drawing/2014/main" id="{CD73AD3B-96DA-4A3A-95EB-79D15587AF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0638"/>
            <a:ext cx="917892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日期占位符 3">
            <a:extLst>
              <a:ext uri="{FF2B5EF4-FFF2-40B4-BE49-F238E27FC236}">
                <a16:creationId xmlns:a16="http://schemas.microsoft.com/office/drawing/2014/main" id="{F3E2B3FC-D120-425E-8662-253A76BB860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页脚占位符 4">
            <a:extLst>
              <a:ext uri="{FF2B5EF4-FFF2-40B4-BE49-F238E27FC236}">
                <a16:creationId xmlns:a16="http://schemas.microsoft.com/office/drawing/2014/main" id="{24768668-8012-4DE1-8EEB-F3E6630D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8" name="灯片编号占位符 5">
            <a:extLst>
              <a:ext uri="{FF2B5EF4-FFF2-40B4-BE49-F238E27FC236}">
                <a16:creationId xmlns:a16="http://schemas.microsoft.com/office/drawing/2014/main" id="{F16C1E25-97E1-417C-A865-5E835274A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B23A0D-7C5A-43B2-89B0-2712908C6B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3" descr="PPT图">
            <a:extLst>
              <a:ext uri="{FF2B5EF4-FFF2-40B4-BE49-F238E27FC236}">
                <a16:creationId xmlns:a16="http://schemas.microsoft.com/office/drawing/2014/main" id="{04FD9A9A-43C4-40B0-B2C2-D268F2A2D8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6350"/>
            <a:ext cx="9159876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2" descr="知海匠库">
            <a:extLst>
              <a:ext uri="{FF2B5EF4-FFF2-40B4-BE49-F238E27FC236}">
                <a16:creationId xmlns:a16="http://schemas.microsoft.com/office/drawing/2014/main" id="{58D74B9F-5B59-4AA8-BDEA-5BDFDE10C1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5976938"/>
            <a:ext cx="14700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 descr="白底logo">
            <a:extLst>
              <a:ext uri="{FF2B5EF4-FFF2-40B4-BE49-F238E27FC236}">
                <a16:creationId xmlns:a16="http://schemas.microsoft.com/office/drawing/2014/main" id="{3C008B9D-443D-4196-B938-1A07A76B4B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184150"/>
            <a:ext cx="155257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6" descr="白底logo">
            <a:extLst>
              <a:ext uri="{FF2B5EF4-FFF2-40B4-BE49-F238E27FC236}">
                <a16:creationId xmlns:a16="http://schemas.microsoft.com/office/drawing/2014/main" id="{FCF02D9C-C2E8-4680-A0F8-6E6B988DB1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-3175"/>
            <a:ext cx="20923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日期占位符 3">
            <a:extLst>
              <a:ext uri="{FF2B5EF4-FFF2-40B4-BE49-F238E27FC236}">
                <a16:creationId xmlns:a16="http://schemas.microsoft.com/office/drawing/2014/main" id="{4C23ACA4-4011-413D-911B-014172691085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页脚占位符 4">
            <a:extLst>
              <a:ext uri="{FF2B5EF4-FFF2-40B4-BE49-F238E27FC236}">
                <a16:creationId xmlns:a16="http://schemas.microsoft.com/office/drawing/2014/main" id="{3B27531B-4545-4C5C-ACB7-6B3A8CB6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2" name="灯片编号占位符 5">
            <a:extLst>
              <a:ext uri="{FF2B5EF4-FFF2-40B4-BE49-F238E27FC236}">
                <a16:creationId xmlns:a16="http://schemas.microsoft.com/office/drawing/2014/main" id="{43489B0C-B9CF-48C9-AA53-D00C1954B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932997-8D58-491E-8BBD-6C0AE47968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68A5D7-6E07-4802-84F2-08CEA1D3BD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dirty="0"/>
              <a:t>GitHub </a:t>
            </a:r>
            <a:r>
              <a:rPr lang="zh-CN" altLang="en-US" dirty="0"/>
              <a:t>基础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AD3CED-BAD3-4762-8B90-9188DFECF3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/>
              <a:t>主讲：张文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问题 ？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账户的创建和配置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en-US" altLang="zh-CN" sz="3200" dirty="0"/>
              <a:t>SSH </a:t>
            </a:r>
            <a:r>
              <a:rPr lang="zh-CN" altLang="en-US" sz="3200" dirty="0"/>
              <a:t>访问 </a:t>
            </a:r>
          </a:p>
          <a:p>
            <a:pPr eaLnBrk="1" hangingPunct="1"/>
            <a:r>
              <a:rPr lang="zh-CN" altLang="en-US" sz="3200" dirty="0"/>
              <a:t>头像 </a:t>
            </a:r>
          </a:p>
          <a:p>
            <a:pPr eaLnBrk="1" hangingPunct="1"/>
            <a:r>
              <a:rPr lang="zh-CN" altLang="en-US" sz="3200" dirty="0"/>
              <a:t>邮件地址 </a:t>
            </a:r>
          </a:p>
          <a:p>
            <a:pPr eaLnBrk="1" hangingPunct="1"/>
            <a:r>
              <a:rPr lang="zh-CN" altLang="en-US" sz="3200" dirty="0"/>
              <a:t>两步验证 </a:t>
            </a:r>
          </a:p>
        </p:txBody>
      </p:sp>
    </p:spTree>
    <p:extLst>
      <p:ext uri="{BB962C8B-B14F-4D97-AF65-F5344CB8AC3E}">
        <p14:creationId xmlns:p14="http://schemas.microsoft.com/office/powerpoint/2010/main" val="381475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对项目做出贡献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sz="3200" dirty="0"/>
              <a:t>派生（</a:t>
            </a:r>
            <a:r>
              <a:rPr lang="en-US" altLang="zh-CN" sz="3200" dirty="0"/>
              <a:t>Fork</a:t>
            </a:r>
            <a:r>
              <a:rPr lang="zh-CN" altLang="en-US" sz="3200" dirty="0"/>
              <a:t>）项目 </a:t>
            </a:r>
          </a:p>
          <a:p>
            <a:pPr eaLnBrk="1" hangingPunct="1"/>
            <a:r>
              <a:rPr lang="en-US" altLang="zh-CN" sz="3200" dirty="0"/>
              <a:t>GitHub </a:t>
            </a:r>
            <a:r>
              <a:rPr lang="zh-CN" altLang="en-US" sz="3200" dirty="0"/>
              <a:t>流程 </a:t>
            </a:r>
          </a:p>
          <a:p>
            <a:pPr eaLnBrk="1" hangingPunct="1"/>
            <a:r>
              <a:rPr lang="zh-CN" altLang="en-US" sz="3200" dirty="0"/>
              <a:t>合并请求的进阶用法 </a:t>
            </a:r>
          </a:p>
          <a:p>
            <a:pPr eaLnBrk="1" hangingPunct="1"/>
            <a:r>
              <a:rPr lang="en-US" altLang="zh-CN" sz="3200" dirty="0"/>
              <a:t>Markdown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772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维护项目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dirty="0"/>
              <a:t>创建新的版本库 </a:t>
            </a:r>
          </a:p>
          <a:p>
            <a:pPr eaLnBrk="1" hangingPunct="1"/>
            <a:r>
              <a:rPr lang="zh-CN" altLang="en-US" sz="2400" dirty="0"/>
              <a:t>添加合作者 </a:t>
            </a:r>
          </a:p>
          <a:p>
            <a:pPr eaLnBrk="1" hangingPunct="1"/>
            <a:r>
              <a:rPr lang="zh-CN" altLang="en-US" sz="2400" dirty="0"/>
              <a:t>管理合并请求 </a:t>
            </a:r>
          </a:p>
          <a:p>
            <a:pPr eaLnBrk="1" hangingPunct="1"/>
            <a:r>
              <a:rPr lang="zh-CN" altLang="en-US" sz="2400" dirty="0"/>
              <a:t>提醒和通知 </a:t>
            </a:r>
          </a:p>
          <a:p>
            <a:pPr eaLnBrk="1" hangingPunct="1"/>
            <a:r>
              <a:rPr lang="zh-CN" altLang="en-US" sz="2400" dirty="0"/>
              <a:t>通知页面 </a:t>
            </a:r>
          </a:p>
          <a:p>
            <a:pPr eaLnBrk="1" hangingPunct="1"/>
            <a:r>
              <a:rPr lang="zh-CN" altLang="en-US" sz="2400" dirty="0"/>
              <a:t>网页通知 </a:t>
            </a:r>
          </a:p>
          <a:p>
            <a:pPr eaLnBrk="1" hangingPunct="1"/>
            <a:r>
              <a:rPr lang="zh-CN" altLang="en-US" sz="2400" dirty="0"/>
              <a:t>邮件通知 </a:t>
            </a:r>
          </a:p>
          <a:p>
            <a:pPr eaLnBrk="1" hangingPunct="1"/>
            <a:r>
              <a:rPr lang="zh-CN" altLang="en-US" sz="2400" dirty="0"/>
              <a:t>特殊文件 </a:t>
            </a:r>
          </a:p>
          <a:p>
            <a:pPr eaLnBrk="1" hangingPunct="1"/>
            <a:r>
              <a:rPr lang="en-US" altLang="zh-CN" sz="2400" dirty="0"/>
              <a:t>README </a:t>
            </a:r>
          </a:p>
          <a:p>
            <a:pPr eaLnBrk="1" hangingPunct="1"/>
            <a:r>
              <a:rPr lang="zh-CN" altLang="en-US" sz="2400" dirty="0"/>
              <a:t>贡献 </a:t>
            </a:r>
            <a:r>
              <a:rPr lang="en-US" altLang="zh-CN" sz="2400" dirty="0"/>
              <a:t>CONTRIBUTING </a:t>
            </a:r>
          </a:p>
          <a:p>
            <a:pPr eaLnBrk="1" hangingPunct="1"/>
            <a:r>
              <a:rPr lang="zh-CN" altLang="en-US" sz="2400" dirty="0"/>
              <a:t>项目管理 </a:t>
            </a:r>
          </a:p>
          <a:p>
            <a:pPr eaLnBrk="1" hangingPunct="1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05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628F58-35A6-494A-A47C-B6DC2C33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81800" cy="71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管理组织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23D0DE-9F9D-45FD-A213-DC66A73A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sz="3200" dirty="0"/>
              <a:t>组织的基本知识 </a:t>
            </a:r>
          </a:p>
          <a:p>
            <a:pPr eaLnBrk="1" hangingPunct="1"/>
            <a:r>
              <a:rPr lang="zh-CN" altLang="en-US" sz="3200" dirty="0"/>
              <a:t>团队 </a:t>
            </a:r>
          </a:p>
          <a:p>
            <a:pPr eaLnBrk="1" hangingPunct="1"/>
            <a:r>
              <a:rPr lang="zh-CN" altLang="en-US" sz="3200" dirty="0"/>
              <a:t>审计日志 </a:t>
            </a:r>
          </a:p>
        </p:txBody>
      </p:sp>
    </p:spTree>
    <p:extLst>
      <p:ext uri="{BB962C8B-B14F-4D97-AF65-F5344CB8AC3E}">
        <p14:creationId xmlns:p14="http://schemas.microsoft.com/office/powerpoint/2010/main" val="1649028181"/>
      </p:ext>
    </p:extLst>
  </p:cSld>
  <p:clrMapOvr>
    <a:masterClrMapping/>
  </p:clrMapOvr>
</p:sld>
</file>

<file path=ppt/theme/theme1.xml><?xml version="1.0" encoding="utf-8"?>
<a:theme xmlns:a="http://schemas.openxmlformats.org/drawingml/2006/main" name="海辰PPT母版">
  <a:themeElements>
    <a:clrScheme name="海辰PPT母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海辰PPT母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>
    <a:extraClrScheme>
      <a:clrScheme name="海辰PPT母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海辰PPT母版">
  <a:themeElements>
    <a:clrScheme name="1_海辰PPT母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海辰PPT母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海辰PPT母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11090</TotalTime>
  <Words>75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海辰PPT母版</vt:lpstr>
      <vt:lpstr>1_海辰PPT母版</vt:lpstr>
      <vt:lpstr>GitHub 基础</vt:lpstr>
      <vt:lpstr>问题 ？</vt:lpstr>
      <vt:lpstr>账户的创建和配置</vt:lpstr>
      <vt:lpstr>对项目做出贡献</vt:lpstr>
      <vt:lpstr>维护项目</vt:lpstr>
      <vt:lpstr>管理组织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zhangwen</dc:creator>
  <cp:lastModifiedBy>zhangwen</cp:lastModifiedBy>
  <cp:revision>325</cp:revision>
  <cp:lastPrinted>1601-01-01T00:00:00Z</cp:lastPrinted>
  <dcterms:created xsi:type="dcterms:W3CDTF">1601-01-01T00:00:00Z</dcterms:created>
  <dcterms:modified xsi:type="dcterms:W3CDTF">2017-10-17T13:27:06Z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