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  <p:sldMasterId id="2147483668" r:id="rId3"/>
    <p:sldMasterId id="2147483672" r:id="rId4"/>
    <p:sldMasterId id="2147483681" r:id="rId5"/>
    <p:sldMasterId id="2147483695" r:id="rId6"/>
    <p:sldMasterId id="2147483697" r:id="rId7"/>
  </p:sldMasterIdLst>
  <p:notesMasterIdLst>
    <p:notesMasterId r:id="rId9"/>
  </p:notesMasterIdLst>
  <p:handoutMasterIdLst>
    <p:handoutMasterId r:id="rId35"/>
  </p:handoutMasterIdLst>
  <p:sldIdLst>
    <p:sldId id="1069" r:id="rId8"/>
    <p:sldId id="701" r:id="rId10"/>
    <p:sldId id="702" r:id="rId11"/>
    <p:sldId id="703" r:id="rId12"/>
    <p:sldId id="704" r:id="rId13"/>
    <p:sldId id="705" r:id="rId14"/>
    <p:sldId id="706" r:id="rId15"/>
    <p:sldId id="707" r:id="rId16"/>
    <p:sldId id="708" r:id="rId17"/>
    <p:sldId id="709" r:id="rId18"/>
    <p:sldId id="710" r:id="rId19"/>
    <p:sldId id="711" r:id="rId20"/>
    <p:sldId id="712" r:id="rId21"/>
    <p:sldId id="713" r:id="rId22"/>
    <p:sldId id="714" r:id="rId23"/>
    <p:sldId id="715" r:id="rId24"/>
    <p:sldId id="716" r:id="rId25"/>
    <p:sldId id="717" r:id="rId26"/>
    <p:sldId id="718" r:id="rId27"/>
    <p:sldId id="719" r:id="rId28"/>
    <p:sldId id="720" r:id="rId29"/>
    <p:sldId id="721" r:id="rId30"/>
    <p:sldId id="722" r:id="rId31"/>
    <p:sldId id="723" r:id="rId32"/>
    <p:sldId id="724" r:id="rId33"/>
    <p:sldId id="1413" r:id="rId34"/>
  </p:sldIdLst>
  <p:sldSz cx="12192000" cy="6858000"/>
  <p:notesSz cx="6797675" cy="9926320"/>
  <p:embeddedFontLst>
    <p:embeddedFont>
      <p:font typeface="Huawei Sans" panose="020C0503030203020204" pitchFamily="34" charset="0"/>
      <p:regular r:id="rId40"/>
    </p:embeddedFont>
    <p:embeddedFont>
      <p:font typeface="方正兰亭黑简体" panose="02000000000000000000" pitchFamily="2" charset="-122"/>
      <p:regular r:id="rId41"/>
    </p:embeddedFont>
    <p:embeddedFont>
      <p:font typeface="Lucida Sans" panose="020B0602030504020204" charset="0"/>
      <p:regular r:id="rId42"/>
      <p:bold r:id="rId43"/>
      <p:italic r:id="rId44"/>
    </p:embeddedFont>
    <p:embeddedFont>
      <p:font typeface="微软雅黑" panose="020B0503020204020204" pitchFamily="34" charset="-122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qiaolingzjhw" initials="h" lastIdx="1" clrIdx="0"/>
  <p:cmAuthor id="2" name="yanhuazjhw" initials="y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C7000B"/>
    <a:srgbClr val="575756"/>
    <a:srgbClr val="FFFFFF"/>
    <a:srgbClr val="DD4654"/>
    <a:srgbClr val="F3D2D5"/>
    <a:srgbClr val="E6A8AD"/>
    <a:srgbClr val="E57B84"/>
    <a:srgbClr val="E57984"/>
    <a:srgbClr val="B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1" autoAdjust="0"/>
    <p:restoredTop sz="87568" autoAdjust="0"/>
  </p:normalViewPr>
  <p:slideViewPr>
    <p:cSldViewPr snapToGrid="0" snapToObjects="1">
      <p:cViewPr varScale="1">
        <p:scale>
          <a:sx n="71" d="100"/>
          <a:sy n="71" d="100"/>
        </p:scale>
        <p:origin x="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1998" y="42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Master" Target="slideMasters/slideMaster3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</a:fld>
            <a:endParaRPr lang="en-US" dirty="0">
              <a:latin typeface="Huawei Sans" panose="020C0503030203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4896" y="766800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t" anchorCtr="0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4896" y="4603008"/>
            <a:ext cx="5932800" cy="510840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9705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39750" indent="-179705" algn="l" defTabSz="1219200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899795" indent="-179705" algn="l" defTabSz="1219200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59840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19885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数据库技术概念来源</a:t>
            </a:r>
            <a:r>
              <a:rPr lang="en-US" altLang="zh-CN"/>
              <a:t>《</a:t>
            </a:r>
            <a:r>
              <a:rPr lang="zh-CN" altLang="en-US"/>
              <a:t>数据库原理及应用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版，何玉洁 刘福刚 主编， </a:t>
            </a:r>
            <a:r>
              <a:rPr lang="en-US" altLang="zh-CN"/>
              <a:t>2012.3 </a:t>
            </a:r>
            <a:r>
              <a:rPr lang="zh-CN" altLang="en-US"/>
              <a:t>人民邮电出版社出版。</a:t>
            </a:r>
            <a:endParaRPr lang="en-US" altLang="zh-CN"/>
          </a:p>
          <a:p>
            <a:r>
              <a:rPr lang="zh-CN" altLang="en-US"/>
              <a:t>这四个基本概念的划分来源 </a:t>
            </a: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版，王珊 萨师煊 编著， </a:t>
            </a:r>
            <a:r>
              <a:rPr lang="en-US" altLang="zh-CN"/>
              <a:t>2014.9 </a:t>
            </a:r>
            <a:r>
              <a:rPr lang="zh-CN" altLang="en-US"/>
              <a:t>高等教育出版社出版。</a:t>
            </a:r>
            <a:endParaRPr lang="en-US" altLang="zh-CN"/>
          </a:p>
          <a:p>
            <a:r>
              <a:rPr lang="zh-CN" altLang="en-US"/>
              <a:t>数据库技术包含四个相关概念：数据，数据库，数据库管理系统，数据库系统。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/>
        </p:nvGraphicFramePr>
        <p:xfrm>
          <a:off x="1007140" y="1254490"/>
          <a:ext cx="10460715" cy="1082675"/>
        </p:xfrm>
        <a:graphic>
          <a:graphicData uri="http://schemas.openxmlformats.org/drawingml/2006/table">
            <a:tbl>
              <a:tblPr/>
              <a:tblGrid>
                <a:gridCol w="3119031"/>
                <a:gridCol w="1967450"/>
                <a:gridCol w="3023155"/>
                <a:gridCol w="2351079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适用产品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产品版本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/>
        </p:nvGraphicFramePr>
        <p:xfrm>
          <a:off x="1007140" y="2776902"/>
          <a:ext cx="10460714" cy="3038475"/>
        </p:xfrm>
        <a:graphic>
          <a:graphicData uri="http://schemas.openxmlformats.org/drawingml/2006/table">
            <a:tbl>
              <a:tblPr/>
              <a:tblGrid>
                <a:gridCol w="3119030"/>
                <a:gridCol w="1967450"/>
                <a:gridCol w="3023155"/>
                <a:gridCol w="2351079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825692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825692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825692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825692"/>
            <a:ext cx="235107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37386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37386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37386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337858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  <a:endParaRPr lang="zh-CN" altLang="en-US" dirty="0"/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27" tIns="39112" rIns="78227" bIns="39112" anchor="ctr"/>
          <a:lstStyle/>
          <a:p>
            <a:pPr algn="l" defTabSz="1001395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  <a:endParaRPr lang="zh-CN" altLang="en-US" sz="3500" b="1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4000" i="0" baseline="0" dirty="0">
                <a:solidFill>
                  <a:schemeClr val="bg2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  <a:endParaRPr lang="zh-CN" altLang="en-US" sz="4000" i="0" baseline="0" dirty="0">
              <a:solidFill>
                <a:schemeClr val="bg2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3877918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3877918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3877918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841914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34597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34597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34597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34597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88603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88603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88603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88603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35408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35408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35408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354082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思考题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90" y="424270"/>
            <a:ext cx="495425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8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8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9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1" name="Freeform 6"/>
          <p:cNvSpPr/>
          <p:nvPr userDrawn="1"/>
        </p:nvSpPr>
        <p:spPr bwMode="auto">
          <a:xfrm>
            <a:off x="3588303" y="296368"/>
            <a:ext cx="860369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2" name="Freeform 11"/>
          <p:cNvSpPr/>
          <p:nvPr userDrawn="1"/>
        </p:nvSpPr>
        <p:spPr bwMode="auto">
          <a:xfrm>
            <a:off x="3482973" y="296368"/>
            <a:ext cx="223610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51191" y="1247555"/>
            <a:ext cx="11307600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2005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本节小结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8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本章总结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4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7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  <a:endParaRPr lang="zh-CN" altLang="en-US" dirty="0"/>
          </a:p>
        </p:txBody>
      </p:sp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更多信息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89" y="480269"/>
            <a:ext cx="496387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学习推荐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56929"/>
            <a:ext cx="46178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8" name="Freeform 6"/>
            <p:cNvSpPr/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 t="17896" b="10658"/>
          <a:stretch>
            <a:fillRect/>
          </a:stretch>
        </p:blipFill>
        <p:spPr bwMode="auto">
          <a:xfrm>
            <a:off x="1549" y="0"/>
            <a:ext cx="12188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2380" y="0"/>
            <a:ext cx="12187239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/>
          <a:lstStyle/>
          <a:p>
            <a:pPr marL="0" marR="0" indent="0" algn="l" defTabSz="913765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148952" y="2637135"/>
            <a:ext cx="3894096" cy="1598831"/>
            <a:chOff x="4302972" y="2345035"/>
            <a:chExt cx="3895617" cy="1598831"/>
          </a:xfrm>
        </p:grpSpPr>
        <p:sp>
          <p:nvSpPr>
            <p:cNvPr id="14" name="矩形 13"/>
            <p:cNvSpPr/>
            <p:nvPr userDrawn="1"/>
          </p:nvSpPr>
          <p:spPr>
            <a:xfrm>
              <a:off x="5357748" y="2345035"/>
              <a:ext cx="1786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fontAlgn="ctr"/>
              <a:r>
                <a:rPr lang="zh-CN" altLang="en-US" sz="5400" b="0" cap="none" spc="0" baseline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谢 谢</a:t>
              </a:r>
              <a:endParaRPr lang="en-US" altLang="zh-CN" sz="5400" b="0" cap="none" spc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4302972" y="3297535"/>
              <a:ext cx="389561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fontAlgn="ctr"/>
              <a:r>
                <a:rPr lang="en-US" altLang="zh-CN" sz="3600" b="0" cap="none" spc="0" baseline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www.huawei.com</a:t>
              </a:r>
              <a:endParaRPr lang="zh-CN" altLang="en-US" sz="3600" b="0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60" indent="-302260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Lucida Sans" panose="020B0602030504020204" charset="0"/>
                <a:ea typeface="方正兰亭黑简体" panose="02000000000000000000" pitchFamily="2" charset="-122"/>
                <a:cs typeface="Lucida Sans" panose="020B060203050402020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Lucida Sans" panose="020B060203050402020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Lucida Sans" panose="020B060203050402020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Lucida Sans" panose="020B060203050402020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Lucida Sans" panose="020B060203050402020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en-US" altLang="zh-CN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4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Lucida Sans" panose="020B060203050402020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Lucida Sans" panose="020B0602030504020204" charset="0"/>
                <a:ea typeface="方正兰亭黑简体" panose="02000000000000000000" pitchFamily="2" charset="-122"/>
              </a:defRPr>
            </a:lvl1pPr>
          </a:lstStyle>
          <a:p>
            <a:pPr lvl="0" defTabSz="913765">
              <a:lnSpc>
                <a:spcPts val="3440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Lucida Sans" panose="020B0602030504020204" charset="0"/>
                <a:ea typeface="方正兰亭黑简体" panose="02000000000000000000" pitchFamily="2" charset="-122"/>
                <a:cs typeface="Lucida Sans" panose="020B060203050402020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2"/>
          <a:stretch>
            <a:fillRect/>
          </a:stretch>
        </p:blipFill>
        <p:spPr bwMode="auto">
          <a:xfrm>
            <a:off x="0" y="42"/>
            <a:ext cx="12187239" cy="68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0893" y="4957156"/>
            <a:ext cx="10437489" cy="831600"/>
          </a:xfrm>
          <a:prstGeom prst="rect">
            <a:avLst/>
          </a:prstGeom>
          <a:ln algn="ctr"/>
        </p:spPr>
        <p:txBody>
          <a:bodyPr lIns="87802" tIns="43901" rIns="87802" bIns="43901"/>
          <a:lstStyle>
            <a:lvl1pPr algn="l" defTabSz="801370" rtl="0" eaLnBrk="0" fontAlgn="ctr" hangingPunct="0">
              <a:spcBef>
                <a:spcPct val="0"/>
              </a:spcBef>
              <a:spcAft>
                <a:spcPct val="0"/>
              </a:spcAft>
              <a:defRPr lang="zh-CN" altLang="en-US" sz="4300" b="1" kern="1200" baseline="0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0892" y="5816120"/>
            <a:ext cx="6909301" cy="493200"/>
          </a:xfrm>
          <a:prstGeom prst="rect">
            <a:avLst/>
          </a:prstGeom>
        </p:spPr>
        <p:txBody>
          <a:bodyPr/>
          <a:lstStyle>
            <a:lvl1pPr marL="0" indent="0" algn="l" defTabSz="801370" rtl="0" eaLnBrk="0" fontAlgn="ctr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baseline="0" dirty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54"/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70" eaLnBrk="0" fontAlgn="ctr" hangingPunct="0">
              <a:defRPr/>
            </a:pP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版权所有</a:t>
            </a:r>
            <a:r>
              <a:rPr lang="en-US" altLang="zh-CN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© </a:t>
            </a:r>
            <a:r>
              <a:rPr lang="en-US" altLang="zh-CN" sz="1200" baseline="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2020 </a:t>
            </a: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华为技术有限公司</a:t>
            </a:r>
            <a:endParaRPr lang="zh-CN" altLang="en-US" sz="1200" baseline="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26" y="251069"/>
            <a:ext cx="1964832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3765">
              <a:lnSpc>
                <a:spcPts val="3440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60" indent="-302260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en-US" altLang="zh-CN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/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前言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484312"/>
            <a:ext cx="11293475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  <a:prstGeom prst="rect">
            <a:avLst/>
          </a:prstGeom>
        </p:spPr>
        <p:txBody>
          <a:bodyPr lIns="100800" tIns="50400" rIns="100800" bIns="50400" anchor="ctr" anchorCtr="0"/>
          <a:lstStyle>
            <a:lvl1pPr fontAlgn="ctr"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4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603" y="1247556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  <a:prstGeom prst="rect">
            <a:avLst/>
          </a:prstGeom>
        </p:spPr>
        <p:txBody>
          <a:bodyPr lIns="100800" tIns="50400" rIns="100800" bIns="50400" anchor="ctr" anchorCtr="0"/>
          <a:lstStyle>
            <a:lvl1pPr fontAlgn="ctr"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851" y="1247556"/>
            <a:ext cx="11307600" cy="4679788"/>
          </a:xfrm>
          <a:prstGeom prst="rect">
            <a:avLst/>
          </a:prstGeom>
        </p:spPr>
        <p:txBody>
          <a:bodyPr/>
          <a:lstStyle>
            <a:lvl1pPr marL="302260" indent="-302260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en-US" altLang="zh-CN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16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algn="l" defTabSz="1001395" eaLnBrk="0" fontAlgn="auto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前言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7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335229" y="498828"/>
            <a:ext cx="627913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/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/>
                <a:gridCol w="1967450"/>
                <a:gridCol w="3023155"/>
                <a:gridCol w="2084624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/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/>
                <a:gridCol w="1967450"/>
                <a:gridCol w="3023155"/>
                <a:gridCol w="2067692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  <a:endParaRPr lang="zh-CN" altLang="en-US" dirty="0"/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27" tIns="39112" rIns="78227" bIns="39112" anchor="ctr"/>
          <a:lstStyle/>
          <a:p>
            <a:pPr algn="l" defTabSz="1001395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  <a:endParaRPr lang="zh-CN" altLang="en-US" sz="3500" b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4000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  <a:endParaRPr lang="zh-CN" altLang="en-US" sz="4000" i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60" indent="-302260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en-US" altLang="zh-CN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/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前言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60" indent="-302260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/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395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200" marR="0" indent="-457200" algn="just" defTabSz="801370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4050" lvl="1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/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395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  <a:endParaRPr lang="zh-CN" altLang="en-US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60" indent="-302260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/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395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2005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220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/>
          <p:cNvCxnSpPr/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/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思考题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11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本节小结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9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本章总结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  <a:endParaRPr lang="zh-CN" altLang="en-US" dirty="0"/>
          </a:p>
        </p:txBody>
      </p:sp>
      <p:cxnSp>
        <p:nvCxnSpPr>
          <p:cNvPr id="12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更多信息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3199" y="440668"/>
            <a:ext cx="533761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8" name="Freeform 6"/>
            <p:cNvSpPr/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4" name="Freeform 6"/>
          <p:cNvSpPr/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5" name="Freeform 11"/>
          <p:cNvSpPr/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851" y="1247556"/>
            <a:ext cx="11307600" cy="4679788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fontAlgn="ctr"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学习推荐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3765">
              <a:lnSpc>
                <a:spcPts val="3440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884774" y="1687815"/>
            <a:ext cx="25550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000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谢谢！</a:t>
            </a:r>
            <a:endParaRPr lang="en-US" sz="5000" baseline="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目录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9" y="515380"/>
            <a:ext cx="35819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4" name="Freeform 6"/>
          <p:cNvSpPr/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5" name="Freeform 11"/>
          <p:cNvSpPr/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851" y="1242452"/>
            <a:ext cx="11307600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370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>
                <a:latin typeface="+mn-lt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4050" lvl="1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44460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9825899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  <a:prstGeom prst="rect">
            <a:avLst/>
          </a:prstGeom>
        </p:spPr>
        <p:txBody>
          <a:bodyPr lIns="100800" tIns="50400" rIns="100800" bIns="50400" anchor="ctr" anchorCtr="0"/>
          <a:lstStyle>
            <a:lvl1pPr fontAlgn="ctr"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4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603" y="1247556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  <a:prstGeom prst="rect">
            <a:avLst/>
          </a:prstGeom>
        </p:spPr>
        <p:txBody>
          <a:bodyPr lIns="100800" tIns="50400" rIns="100800" bIns="50400" anchor="ctr" anchorCtr="0"/>
          <a:lstStyle>
            <a:lvl1pPr fontAlgn="ctr"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" name="矩形 2"/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9" name="文本框 8"/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表格表头</a:t>
              </a:r>
              <a:endParaRPr lang="zh-CN" altLang="en-US" sz="9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/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表格边框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  <p:sp>
          <p:nvSpPr>
            <p:cNvPr id="11" name="文本框 10"/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导航灰底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华为红</a:t>
              </a:r>
              <a:endParaRPr lang="zh-CN" altLang="en-US" sz="9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/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文字底色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文字边框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6.png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2" y="1248073"/>
            <a:ext cx="11307600" cy="4680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9" name="Rectangle 69"/>
          <p:cNvSpPr>
            <a:spLocks noChangeArrowheads="1"/>
          </p:cNvSpPr>
          <p:nvPr userDrawn="1"/>
        </p:nvSpPr>
        <p:spPr bwMode="auto">
          <a:xfrm>
            <a:off x="155280" y="6500581"/>
            <a:ext cx="658440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70" tIns="40036" rIns="80070" bIns="40036">
            <a:spAutoFit/>
          </a:bodyPr>
          <a:lstStyle/>
          <a:p>
            <a:pPr algn="l" defTabSz="801370" eaLnBrk="0" fontAlgn="ctr" hangingPunct="0">
              <a:defRPr/>
            </a:pP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fld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页</a:t>
            </a: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0" name="Rectangle 54"/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70" eaLnBrk="0" fontAlgn="ctr" hangingPunct="0">
              <a:defRPr/>
            </a:pP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版权所有</a:t>
            </a:r>
            <a:r>
              <a:rPr lang="en-US" altLang="zh-CN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© </a:t>
            </a:r>
            <a:r>
              <a:rPr lang="en-US" altLang="zh-CN" sz="1200" baseline="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2020 </a:t>
            </a: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华为技术有限公司</a:t>
            </a:r>
            <a:endParaRPr lang="zh-CN" altLang="en-US" sz="1200" baseline="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60" y="6504032"/>
            <a:ext cx="1248712" cy="273343"/>
          </a:xfrm>
          <a:prstGeom prst="rect">
            <a:avLst/>
          </a:prstGeom>
        </p:spPr>
      </p:pic>
      <p:grpSp>
        <p:nvGrpSpPr>
          <p:cNvPr id="32" name="组合 3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3" name="矩形 32"/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5" name="矩形 34"/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7" name="矩形 36"/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8" name="矩形 37"/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9" name="文本框 38"/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表格表头</a:t>
              </a:r>
              <a:endParaRPr lang="zh-CN" altLang="en-US" sz="9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0" name="文本框 39"/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表格边框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1" name="文本框 40"/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导航灰底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2" name="文本框 41"/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华为红</a:t>
              </a:r>
              <a:endParaRPr lang="zh-CN" altLang="en-US" sz="9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3" name="文本框 42"/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文字底色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4" name="文本框 43"/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文字边框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fontAlgn="ctr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j-cs"/>
        </a:defRPr>
      </a:lvl1pPr>
    </p:titleStyle>
    <p:bodyStyle>
      <a:lvl1pPr marL="302260" indent="-302260" algn="l" defTabSz="913765" rtl="0" eaLnBrk="1" fontAlgn="ctr" latinLnBrk="0" hangingPunct="1">
        <a:lnSpc>
          <a:spcPct val="140000"/>
        </a:lnSpc>
        <a:spcBef>
          <a:spcPts val="790"/>
        </a:spcBef>
        <a:buSzPct val="5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685" indent="-252095" algn="l" defTabSz="913765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35" indent="-201295" algn="l" defTabSz="913765" rtl="0" eaLnBrk="1" fontAlgn="ctr" latinLnBrk="0" hangingPunct="1">
        <a:lnSpc>
          <a:spcPct val="140000"/>
        </a:lnSpc>
        <a:spcBef>
          <a:spcPts val="650"/>
        </a:spcBef>
        <a:buClrTx/>
        <a:buSzPct val="50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540" indent="-198120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−"/>
        <a:defRPr sz="16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765" indent="-201295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~"/>
        <a:defRPr sz="14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/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905" y="457499"/>
            <a:ext cx="11291061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84313"/>
            <a:ext cx="11293475" cy="4443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" name="TextBox 2"/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  <a:endParaRPr lang="en-US" sz="975" b="0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2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75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fld>
            <a:endParaRPr lang="en-US" sz="975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/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60" indent="-302260" algn="l" defTabSz="913765" rtl="0" eaLnBrk="1" fontAlgn="ctr" latinLnBrk="0" hangingPunct="1">
        <a:lnSpc>
          <a:spcPct val="140000"/>
        </a:lnSpc>
        <a:spcBef>
          <a:spcPts val="790"/>
        </a:spcBef>
        <a:buSzPct val="50000"/>
        <a:buFont typeface="Wingdings" panose="05000000000000000000" pitchFamily="2" charset="2"/>
        <a:buChar char="l"/>
        <a:defRPr sz="22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685" indent="-252095" algn="l" defTabSz="913765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20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35" indent="-201295" algn="l" defTabSz="913765" rtl="0" eaLnBrk="1" fontAlgn="ctr" latinLnBrk="0" hangingPunct="1">
        <a:lnSpc>
          <a:spcPct val="140000"/>
        </a:lnSpc>
        <a:spcBef>
          <a:spcPts val="650"/>
        </a:spcBef>
        <a:buClrTx/>
        <a:buSzPct val="50000"/>
        <a:buFont typeface="Wingdings" panose="05000000000000000000" pitchFamily="2" charset="2"/>
        <a:buChar char="n"/>
        <a:defRPr sz="1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540" indent="-198120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−"/>
        <a:defRPr sz="16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765" indent="-201295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~"/>
        <a:defRPr sz="14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/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  <a:endParaRPr lang="en-US" sz="975" b="0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2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75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fld>
            <a:endParaRPr lang="en-US" sz="975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/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60" indent="-302260" algn="l" defTabSz="913765" rtl="0" eaLnBrk="1" fontAlgn="ctr" latinLnBrk="0" hangingPunct="1">
        <a:lnSpc>
          <a:spcPct val="140000"/>
        </a:lnSpc>
        <a:spcBef>
          <a:spcPts val="790"/>
        </a:spcBef>
        <a:buSzPct val="5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685" indent="-252095" algn="l" defTabSz="913765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35" indent="-201295" algn="l" defTabSz="913765" rtl="0" eaLnBrk="1" fontAlgn="ctr" latinLnBrk="0" hangingPunct="1">
        <a:lnSpc>
          <a:spcPct val="140000"/>
        </a:lnSpc>
        <a:spcBef>
          <a:spcPts val="650"/>
        </a:spcBef>
        <a:buClrTx/>
        <a:buSzPct val="50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540" indent="-198120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−"/>
        <a:defRPr sz="16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765" indent="-201295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~"/>
        <a:defRPr sz="14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/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1" name="Text Placeholder 1"/>
          <p:cNvSpPr txBox="1"/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baseline="0" dirty="0">
              <a:solidFill>
                <a:srgbClr val="1D1D1B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/>
          <p:cNvSpPr txBox="1"/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3" name="Subtitle 6"/>
          <p:cNvSpPr txBox="1"/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332" y="1474269"/>
            <a:ext cx="5089144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 txBox="1"/>
          <p:nvPr userDrawn="1"/>
        </p:nvSpPr>
        <p:spPr>
          <a:xfrm>
            <a:off x="6499703" y="2787705"/>
            <a:ext cx="4694575" cy="2029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</a:pPr>
            <a:r>
              <a:rPr kumimoji="1" lang="en-US" altLang="zh-CN" sz="1200" b="1" baseline="0" dirty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Copyright©2020 </a:t>
            </a:r>
            <a:r>
              <a:rPr kumimoji="1" lang="en-US" altLang="zh-CN" sz="1200" b="1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Huawei Technologies Co., Ltd.</a:t>
            </a:r>
            <a:br>
              <a:rPr kumimoji="1" lang="en-US" altLang="zh-CN" sz="1200" b="1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</a:br>
            <a:r>
              <a:rPr kumimoji="1" lang="en-US" altLang="zh-CN" sz="1200" b="1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All Rights Reserved.</a:t>
            </a:r>
            <a:br>
              <a:rPr kumimoji="1" lang="en-US" altLang="zh-CN" sz="120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</a:br>
            <a:br>
              <a:rPr kumimoji="1" lang="en-US" altLang="zh-CN" sz="120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</a:br>
            <a: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The information in this document may contain predictive </a:t>
            </a:r>
            <a:b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br>
            <a: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statements including, without limitation, statements regarding </a:t>
            </a:r>
            <a:b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br>
            <a: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the future financial and operating results, future product </a:t>
            </a:r>
            <a:b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br>
            <a: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portfolio, new technology, etc. There are a number of factors that </a:t>
            </a:r>
            <a:b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br>
            <a: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could cause actual results and developments to differ materially </a:t>
            </a:r>
            <a:b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br>
            <a: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from those expressed or implied in the predictive statements. </a:t>
            </a:r>
            <a:b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br>
            <a: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Therefore, such information is provided for reference purpose </a:t>
            </a:r>
            <a:b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br>
            <a: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only and constitutes neither an offer nor an acceptance. Huawei </a:t>
            </a:r>
            <a:b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br>
            <a:r>
              <a:rPr kumimoji="1" lang="en-US" altLang="zh-CN" sz="120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may change the information at any time without notice. </a:t>
            </a:r>
            <a:endParaRPr kumimoji="1" lang="en-US" altLang="zh-CN" sz="1200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120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Subtitle 6"/>
          <p:cNvSpPr txBox="1"/>
          <p:nvPr userDrawn="1"/>
        </p:nvSpPr>
        <p:spPr>
          <a:xfrm>
            <a:off x="6505576" y="1469924"/>
            <a:ext cx="4943150" cy="4911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1000"/>
              </a:spcBef>
            </a:pPr>
            <a:r>
              <a:rPr kumimoji="1" lang="zh-CN" altLang="en-US" sz="180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80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</a:br>
            <a:r>
              <a:rPr kumimoji="1" lang="zh-CN" altLang="en-US" sz="180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80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Subtitle 6"/>
          <p:cNvSpPr txBox="1"/>
          <p:nvPr userDrawn="1"/>
        </p:nvSpPr>
        <p:spPr>
          <a:xfrm>
            <a:off x="6499703" y="2057387"/>
            <a:ext cx="494902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r>
              <a:rPr kumimoji="1" lang="en-US" altLang="zh-CN" sz="180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Bring digital to every person, home, and </a:t>
            </a:r>
            <a:br>
              <a:rPr kumimoji="1" lang="en-US" altLang="zh-CN" sz="180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br>
            <a:r>
              <a:rPr kumimoji="1" lang="en-US" altLang="zh-CN" sz="180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organization for a fully connected, </a:t>
            </a:r>
            <a:br>
              <a:rPr kumimoji="1" lang="en-US" altLang="zh-CN" sz="180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br>
            <a:r>
              <a:rPr kumimoji="1" lang="en-US" altLang="zh-CN" sz="180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intelligent world.</a:t>
            </a:r>
            <a:endParaRPr kumimoji="1" lang="zh-CN" altLang="en-US" sz="180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pitchFamily="34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81" y="5251150"/>
            <a:ext cx="1868866" cy="399462"/>
          </a:xfrm>
          <a:prstGeom prst="rect">
            <a:avLst/>
          </a:prstGeom>
        </p:spPr>
      </p:pic>
      <p:grpSp>
        <p:nvGrpSpPr>
          <p:cNvPr id="29" name="Group 87"/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31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2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33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34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35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36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38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9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40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41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42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43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44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45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46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47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48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49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50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52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53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54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55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56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57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58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60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61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62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63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64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65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66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67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68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  <p:sp>
          <p:nvSpPr>
            <p:cNvPr id="69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panose="020B0604020202020204" pitchFamily="34" charset="0"/>
                  <a:cs typeface="Huawei Sans" panose="020C0503030203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panose="020B0604020202020204" pitchFamily="34" charset="0"/>
                <a:cs typeface="Huawei Sans" panose="020C0503030203020204" pitchFamily="34" charset="0"/>
              </a:endParaRPr>
            </a:p>
          </p:txBody>
        </p:sp>
      </p:grpSp>
      <p:sp>
        <p:nvSpPr>
          <p:cNvPr id="71" name="TextBox 31"/>
          <p:cNvSpPr txBox="1"/>
          <p:nvPr userDrawn="1"/>
        </p:nvSpPr>
        <p:spPr>
          <a:xfrm>
            <a:off x="-9385" y="0"/>
            <a:ext cx="902811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范例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9" Type="http://schemas.openxmlformats.org/officeDocument/2006/relationships/notesSlide" Target="../notesSlides/notesSlide10.xml"/><Relationship Id="rId48" Type="http://schemas.openxmlformats.org/officeDocument/2006/relationships/slideLayout" Target="../slideLayouts/slideLayout25.xml"/><Relationship Id="rId47" Type="http://schemas.openxmlformats.org/officeDocument/2006/relationships/image" Target="../media/image14.png"/><Relationship Id="rId46" Type="http://schemas.openxmlformats.org/officeDocument/2006/relationships/tags" Target="../tags/tag276.xml"/><Relationship Id="rId45" Type="http://schemas.openxmlformats.org/officeDocument/2006/relationships/tags" Target="../tags/tag275.xml"/><Relationship Id="rId44" Type="http://schemas.openxmlformats.org/officeDocument/2006/relationships/tags" Target="../tags/tag274.xml"/><Relationship Id="rId43" Type="http://schemas.openxmlformats.org/officeDocument/2006/relationships/tags" Target="../tags/tag273.xml"/><Relationship Id="rId42" Type="http://schemas.openxmlformats.org/officeDocument/2006/relationships/tags" Target="../tags/tag272.xml"/><Relationship Id="rId41" Type="http://schemas.openxmlformats.org/officeDocument/2006/relationships/tags" Target="../tags/tag271.xml"/><Relationship Id="rId40" Type="http://schemas.openxmlformats.org/officeDocument/2006/relationships/tags" Target="../tags/tag270.xml"/><Relationship Id="rId4" Type="http://schemas.openxmlformats.org/officeDocument/2006/relationships/tags" Target="../tags/tag234.xml"/><Relationship Id="rId39" Type="http://schemas.openxmlformats.org/officeDocument/2006/relationships/tags" Target="../tags/tag269.xml"/><Relationship Id="rId38" Type="http://schemas.openxmlformats.org/officeDocument/2006/relationships/tags" Target="../tags/tag268.xml"/><Relationship Id="rId37" Type="http://schemas.openxmlformats.org/officeDocument/2006/relationships/tags" Target="../tags/tag267.xml"/><Relationship Id="rId36" Type="http://schemas.openxmlformats.org/officeDocument/2006/relationships/tags" Target="../tags/tag266.xml"/><Relationship Id="rId35" Type="http://schemas.openxmlformats.org/officeDocument/2006/relationships/tags" Target="../tags/tag265.xml"/><Relationship Id="rId34" Type="http://schemas.openxmlformats.org/officeDocument/2006/relationships/tags" Target="../tags/tag264.xml"/><Relationship Id="rId33" Type="http://schemas.openxmlformats.org/officeDocument/2006/relationships/tags" Target="../tags/tag263.xml"/><Relationship Id="rId32" Type="http://schemas.openxmlformats.org/officeDocument/2006/relationships/tags" Target="../tags/tag262.xml"/><Relationship Id="rId31" Type="http://schemas.openxmlformats.org/officeDocument/2006/relationships/tags" Target="../tags/tag261.xml"/><Relationship Id="rId30" Type="http://schemas.openxmlformats.org/officeDocument/2006/relationships/tags" Target="../tags/tag260.xml"/><Relationship Id="rId3" Type="http://schemas.openxmlformats.org/officeDocument/2006/relationships/tags" Target="../tags/tag233.xml"/><Relationship Id="rId29" Type="http://schemas.openxmlformats.org/officeDocument/2006/relationships/tags" Target="../tags/tag259.xml"/><Relationship Id="rId28" Type="http://schemas.openxmlformats.org/officeDocument/2006/relationships/tags" Target="../tags/tag258.xml"/><Relationship Id="rId27" Type="http://schemas.openxmlformats.org/officeDocument/2006/relationships/tags" Target="../tags/tag257.xml"/><Relationship Id="rId26" Type="http://schemas.openxmlformats.org/officeDocument/2006/relationships/tags" Target="../tags/tag256.xml"/><Relationship Id="rId25" Type="http://schemas.openxmlformats.org/officeDocument/2006/relationships/tags" Target="../tags/tag255.xml"/><Relationship Id="rId24" Type="http://schemas.openxmlformats.org/officeDocument/2006/relationships/tags" Target="../tags/tag254.xml"/><Relationship Id="rId23" Type="http://schemas.openxmlformats.org/officeDocument/2006/relationships/tags" Target="../tags/tag253.xml"/><Relationship Id="rId22" Type="http://schemas.openxmlformats.org/officeDocument/2006/relationships/tags" Target="../tags/tag252.xml"/><Relationship Id="rId21" Type="http://schemas.openxmlformats.org/officeDocument/2006/relationships/tags" Target="../tags/tag251.xml"/><Relationship Id="rId20" Type="http://schemas.openxmlformats.org/officeDocument/2006/relationships/tags" Target="../tags/tag250.xml"/><Relationship Id="rId2" Type="http://schemas.openxmlformats.org/officeDocument/2006/relationships/tags" Target="../tags/tag232.xml"/><Relationship Id="rId19" Type="http://schemas.openxmlformats.org/officeDocument/2006/relationships/tags" Target="../tags/tag249.xml"/><Relationship Id="rId18" Type="http://schemas.openxmlformats.org/officeDocument/2006/relationships/tags" Target="../tags/tag248.xml"/><Relationship Id="rId17" Type="http://schemas.openxmlformats.org/officeDocument/2006/relationships/tags" Target="../tags/tag247.xml"/><Relationship Id="rId16" Type="http://schemas.openxmlformats.org/officeDocument/2006/relationships/tags" Target="../tags/tag24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tags" Target="../tags/tag23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0" Type="http://schemas.openxmlformats.org/officeDocument/2006/relationships/notesSlide" Target="../notesSlides/notesSlide11.xml"/><Relationship Id="rId5" Type="http://schemas.openxmlformats.org/officeDocument/2006/relationships/tags" Target="../tags/tag281.xml"/><Relationship Id="rId49" Type="http://schemas.openxmlformats.org/officeDocument/2006/relationships/slideLayout" Target="../slideLayouts/slideLayout25.xml"/><Relationship Id="rId48" Type="http://schemas.openxmlformats.org/officeDocument/2006/relationships/image" Target="../media/image16.png"/><Relationship Id="rId47" Type="http://schemas.openxmlformats.org/officeDocument/2006/relationships/image" Target="../media/image15.png"/><Relationship Id="rId46" Type="http://schemas.openxmlformats.org/officeDocument/2006/relationships/tags" Target="../tags/tag322.xml"/><Relationship Id="rId45" Type="http://schemas.openxmlformats.org/officeDocument/2006/relationships/tags" Target="../tags/tag321.xml"/><Relationship Id="rId44" Type="http://schemas.openxmlformats.org/officeDocument/2006/relationships/tags" Target="../tags/tag320.xml"/><Relationship Id="rId43" Type="http://schemas.openxmlformats.org/officeDocument/2006/relationships/tags" Target="../tags/tag319.xml"/><Relationship Id="rId42" Type="http://schemas.openxmlformats.org/officeDocument/2006/relationships/tags" Target="../tags/tag318.xml"/><Relationship Id="rId41" Type="http://schemas.openxmlformats.org/officeDocument/2006/relationships/tags" Target="../tags/tag317.xml"/><Relationship Id="rId40" Type="http://schemas.openxmlformats.org/officeDocument/2006/relationships/tags" Target="../tags/tag316.xml"/><Relationship Id="rId4" Type="http://schemas.openxmlformats.org/officeDocument/2006/relationships/tags" Target="../tags/tag280.xml"/><Relationship Id="rId39" Type="http://schemas.openxmlformats.org/officeDocument/2006/relationships/tags" Target="../tags/tag315.xml"/><Relationship Id="rId38" Type="http://schemas.openxmlformats.org/officeDocument/2006/relationships/tags" Target="../tags/tag314.xml"/><Relationship Id="rId37" Type="http://schemas.openxmlformats.org/officeDocument/2006/relationships/tags" Target="../tags/tag313.xml"/><Relationship Id="rId36" Type="http://schemas.openxmlformats.org/officeDocument/2006/relationships/tags" Target="../tags/tag312.xml"/><Relationship Id="rId35" Type="http://schemas.openxmlformats.org/officeDocument/2006/relationships/tags" Target="../tags/tag311.xml"/><Relationship Id="rId34" Type="http://schemas.openxmlformats.org/officeDocument/2006/relationships/tags" Target="../tags/tag310.xml"/><Relationship Id="rId33" Type="http://schemas.openxmlformats.org/officeDocument/2006/relationships/tags" Target="../tags/tag309.xml"/><Relationship Id="rId32" Type="http://schemas.openxmlformats.org/officeDocument/2006/relationships/tags" Target="../tags/tag308.xml"/><Relationship Id="rId31" Type="http://schemas.openxmlformats.org/officeDocument/2006/relationships/tags" Target="../tags/tag307.xml"/><Relationship Id="rId30" Type="http://schemas.openxmlformats.org/officeDocument/2006/relationships/tags" Target="../tags/tag306.xml"/><Relationship Id="rId3" Type="http://schemas.openxmlformats.org/officeDocument/2006/relationships/tags" Target="../tags/tag279.xml"/><Relationship Id="rId29" Type="http://schemas.openxmlformats.org/officeDocument/2006/relationships/tags" Target="../tags/tag305.xml"/><Relationship Id="rId28" Type="http://schemas.openxmlformats.org/officeDocument/2006/relationships/tags" Target="../tags/tag304.xml"/><Relationship Id="rId27" Type="http://schemas.openxmlformats.org/officeDocument/2006/relationships/tags" Target="../tags/tag303.xml"/><Relationship Id="rId26" Type="http://schemas.openxmlformats.org/officeDocument/2006/relationships/tags" Target="../tags/tag302.xml"/><Relationship Id="rId25" Type="http://schemas.openxmlformats.org/officeDocument/2006/relationships/tags" Target="../tags/tag301.xml"/><Relationship Id="rId24" Type="http://schemas.openxmlformats.org/officeDocument/2006/relationships/tags" Target="../tags/tag300.xml"/><Relationship Id="rId23" Type="http://schemas.openxmlformats.org/officeDocument/2006/relationships/tags" Target="../tags/tag299.xml"/><Relationship Id="rId22" Type="http://schemas.openxmlformats.org/officeDocument/2006/relationships/tags" Target="../tags/tag298.xml"/><Relationship Id="rId21" Type="http://schemas.openxmlformats.org/officeDocument/2006/relationships/tags" Target="../tags/tag297.xml"/><Relationship Id="rId20" Type="http://schemas.openxmlformats.org/officeDocument/2006/relationships/tags" Target="../tags/tag296.xml"/><Relationship Id="rId2" Type="http://schemas.openxmlformats.org/officeDocument/2006/relationships/tags" Target="../tags/tag278.xml"/><Relationship Id="rId19" Type="http://schemas.openxmlformats.org/officeDocument/2006/relationships/tags" Target="../tags/tag295.xml"/><Relationship Id="rId18" Type="http://schemas.openxmlformats.org/officeDocument/2006/relationships/tags" Target="../tags/tag294.xml"/><Relationship Id="rId17" Type="http://schemas.openxmlformats.org/officeDocument/2006/relationships/tags" Target="../tags/tag293.xml"/><Relationship Id="rId16" Type="http://schemas.openxmlformats.org/officeDocument/2006/relationships/tags" Target="../tags/tag292.xml"/><Relationship Id="rId15" Type="http://schemas.openxmlformats.org/officeDocument/2006/relationships/tags" Target="../tags/tag291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tags" Target="../tags/tag27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31.xml"/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9" Type="http://schemas.openxmlformats.org/officeDocument/2006/relationships/notesSlide" Target="../notesSlides/notesSlide12.xml"/><Relationship Id="rId48" Type="http://schemas.openxmlformats.org/officeDocument/2006/relationships/slideLayout" Target="../slideLayouts/slideLayout25.xml"/><Relationship Id="rId47" Type="http://schemas.openxmlformats.org/officeDocument/2006/relationships/image" Target="../media/image17.png"/><Relationship Id="rId46" Type="http://schemas.openxmlformats.org/officeDocument/2006/relationships/tags" Target="../tags/tag368.xml"/><Relationship Id="rId45" Type="http://schemas.openxmlformats.org/officeDocument/2006/relationships/tags" Target="../tags/tag367.xml"/><Relationship Id="rId44" Type="http://schemas.openxmlformats.org/officeDocument/2006/relationships/tags" Target="../tags/tag366.xml"/><Relationship Id="rId43" Type="http://schemas.openxmlformats.org/officeDocument/2006/relationships/tags" Target="../tags/tag365.xml"/><Relationship Id="rId42" Type="http://schemas.openxmlformats.org/officeDocument/2006/relationships/tags" Target="../tags/tag364.xml"/><Relationship Id="rId41" Type="http://schemas.openxmlformats.org/officeDocument/2006/relationships/tags" Target="../tags/tag363.xml"/><Relationship Id="rId40" Type="http://schemas.openxmlformats.org/officeDocument/2006/relationships/tags" Target="../tags/tag362.xml"/><Relationship Id="rId4" Type="http://schemas.openxmlformats.org/officeDocument/2006/relationships/tags" Target="../tags/tag326.xml"/><Relationship Id="rId39" Type="http://schemas.openxmlformats.org/officeDocument/2006/relationships/tags" Target="../tags/tag361.xml"/><Relationship Id="rId38" Type="http://schemas.openxmlformats.org/officeDocument/2006/relationships/tags" Target="../tags/tag360.xml"/><Relationship Id="rId37" Type="http://schemas.openxmlformats.org/officeDocument/2006/relationships/tags" Target="../tags/tag359.xml"/><Relationship Id="rId36" Type="http://schemas.openxmlformats.org/officeDocument/2006/relationships/tags" Target="../tags/tag358.xml"/><Relationship Id="rId35" Type="http://schemas.openxmlformats.org/officeDocument/2006/relationships/tags" Target="../tags/tag357.xml"/><Relationship Id="rId34" Type="http://schemas.openxmlformats.org/officeDocument/2006/relationships/tags" Target="../tags/tag356.xml"/><Relationship Id="rId33" Type="http://schemas.openxmlformats.org/officeDocument/2006/relationships/tags" Target="../tags/tag355.xml"/><Relationship Id="rId32" Type="http://schemas.openxmlformats.org/officeDocument/2006/relationships/tags" Target="../tags/tag354.xml"/><Relationship Id="rId31" Type="http://schemas.openxmlformats.org/officeDocument/2006/relationships/tags" Target="../tags/tag353.xml"/><Relationship Id="rId30" Type="http://schemas.openxmlformats.org/officeDocument/2006/relationships/tags" Target="../tags/tag352.xml"/><Relationship Id="rId3" Type="http://schemas.openxmlformats.org/officeDocument/2006/relationships/tags" Target="../tags/tag325.xml"/><Relationship Id="rId29" Type="http://schemas.openxmlformats.org/officeDocument/2006/relationships/tags" Target="../tags/tag351.xml"/><Relationship Id="rId28" Type="http://schemas.openxmlformats.org/officeDocument/2006/relationships/tags" Target="../tags/tag350.xml"/><Relationship Id="rId27" Type="http://schemas.openxmlformats.org/officeDocument/2006/relationships/tags" Target="../tags/tag349.xml"/><Relationship Id="rId26" Type="http://schemas.openxmlformats.org/officeDocument/2006/relationships/tags" Target="../tags/tag348.xml"/><Relationship Id="rId25" Type="http://schemas.openxmlformats.org/officeDocument/2006/relationships/tags" Target="../tags/tag347.xml"/><Relationship Id="rId24" Type="http://schemas.openxmlformats.org/officeDocument/2006/relationships/tags" Target="../tags/tag346.xml"/><Relationship Id="rId23" Type="http://schemas.openxmlformats.org/officeDocument/2006/relationships/tags" Target="../tags/tag345.xml"/><Relationship Id="rId22" Type="http://schemas.openxmlformats.org/officeDocument/2006/relationships/tags" Target="../tags/tag344.xml"/><Relationship Id="rId21" Type="http://schemas.openxmlformats.org/officeDocument/2006/relationships/tags" Target="../tags/tag343.xml"/><Relationship Id="rId20" Type="http://schemas.openxmlformats.org/officeDocument/2006/relationships/tags" Target="../tags/tag342.xml"/><Relationship Id="rId2" Type="http://schemas.openxmlformats.org/officeDocument/2006/relationships/tags" Target="../tags/tag324.xml"/><Relationship Id="rId19" Type="http://schemas.openxmlformats.org/officeDocument/2006/relationships/tags" Target="../tags/tag341.xml"/><Relationship Id="rId18" Type="http://schemas.openxmlformats.org/officeDocument/2006/relationships/tags" Target="../tags/tag340.xml"/><Relationship Id="rId17" Type="http://schemas.openxmlformats.org/officeDocument/2006/relationships/tags" Target="../tags/tag339.xml"/><Relationship Id="rId16" Type="http://schemas.openxmlformats.org/officeDocument/2006/relationships/tags" Target="../tags/tag338.xml"/><Relationship Id="rId15" Type="http://schemas.openxmlformats.org/officeDocument/2006/relationships/tags" Target="../tags/tag337.xml"/><Relationship Id="rId14" Type="http://schemas.openxmlformats.org/officeDocument/2006/relationships/tags" Target="../tags/tag336.xml"/><Relationship Id="rId13" Type="http://schemas.openxmlformats.org/officeDocument/2006/relationships/tags" Target="../tags/tag335.xml"/><Relationship Id="rId12" Type="http://schemas.openxmlformats.org/officeDocument/2006/relationships/tags" Target="../tags/tag334.xml"/><Relationship Id="rId11" Type="http://schemas.openxmlformats.org/officeDocument/2006/relationships/tags" Target="../tags/tag333.xml"/><Relationship Id="rId10" Type="http://schemas.openxmlformats.org/officeDocument/2006/relationships/tags" Target="../tags/tag332.xml"/><Relationship Id="rId1" Type="http://schemas.openxmlformats.org/officeDocument/2006/relationships/tags" Target="../tags/tag32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77.xml"/><Relationship Id="rId8" Type="http://schemas.openxmlformats.org/officeDocument/2006/relationships/tags" Target="../tags/tag376.xml"/><Relationship Id="rId7" Type="http://schemas.openxmlformats.org/officeDocument/2006/relationships/tags" Target="../tags/tag375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9" Type="http://schemas.openxmlformats.org/officeDocument/2006/relationships/notesSlide" Target="../notesSlides/notesSlide13.xml"/><Relationship Id="rId48" Type="http://schemas.openxmlformats.org/officeDocument/2006/relationships/slideLayout" Target="../slideLayouts/slideLayout25.xml"/><Relationship Id="rId47" Type="http://schemas.openxmlformats.org/officeDocument/2006/relationships/image" Target="../media/image18.png"/><Relationship Id="rId46" Type="http://schemas.openxmlformats.org/officeDocument/2006/relationships/tags" Target="../tags/tag414.xml"/><Relationship Id="rId45" Type="http://schemas.openxmlformats.org/officeDocument/2006/relationships/tags" Target="../tags/tag413.xml"/><Relationship Id="rId44" Type="http://schemas.openxmlformats.org/officeDocument/2006/relationships/tags" Target="../tags/tag412.xml"/><Relationship Id="rId43" Type="http://schemas.openxmlformats.org/officeDocument/2006/relationships/tags" Target="../tags/tag411.xml"/><Relationship Id="rId42" Type="http://schemas.openxmlformats.org/officeDocument/2006/relationships/tags" Target="../tags/tag410.xml"/><Relationship Id="rId41" Type="http://schemas.openxmlformats.org/officeDocument/2006/relationships/tags" Target="../tags/tag409.xml"/><Relationship Id="rId40" Type="http://schemas.openxmlformats.org/officeDocument/2006/relationships/tags" Target="../tags/tag408.xml"/><Relationship Id="rId4" Type="http://schemas.openxmlformats.org/officeDocument/2006/relationships/tags" Target="../tags/tag372.xml"/><Relationship Id="rId39" Type="http://schemas.openxmlformats.org/officeDocument/2006/relationships/tags" Target="../tags/tag407.xml"/><Relationship Id="rId38" Type="http://schemas.openxmlformats.org/officeDocument/2006/relationships/tags" Target="../tags/tag406.xml"/><Relationship Id="rId37" Type="http://schemas.openxmlformats.org/officeDocument/2006/relationships/tags" Target="../tags/tag405.xml"/><Relationship Id="rId36" Type="http://schemas.openxmlformats.org/officeDocument/2006/relationships/tags" Target="../tags/tag404.xml"/><Relationship Id="rId35" Type="http://schemas.openxmlformats.org/officeDocument/2006/relationships/tags" Target="../tags/tag403.xml"/><Relationship Id="rId34" Type="http://schemas.openxmlformats.org/officeDocument/2006/relationships/tags" Target="../tags/tag402.xml"/><Relationship Id="rId33" Type="http://schemas.openxmlformats.org/officeDocument/2006/relationships/tags" Target="../tags/tag401.xml"/><Relationship Id="rId32" Type="http://schemas.openxmlformats.org/officeDocument/2006/relationships/tags" Target="../tags/tag400.xml"/><Relationship Id="rId31" Type="http://schemas.openxmlformats.org/officeDocument/2006/relationships/tags" Target="../tags/tag399.xml"/><Relationship Id="rId30" Type="http://schemas.openxmlformats.org/officeDocument/2006/relationships/tags" Target="../tags/tag398.xml"/><Relationship Id="rId3" Type="http://schemas.openxmlformats.org/officeDocument/2006/relationships/tags" Target="../tags/tag371.xml"/><Relationship Id="rId29" Type="http://schemas.openxmlformats.org/officeDocument/2006/relationships/tags" Target="../tags/tag397.xml"/><Relationship Id="rId28" Type="http://schemas.openxmlformats.org/officeDocument/2006/relationships/tags" Target="../tags/tag396.xml"/><Relationship Id="rId27" Type="http://schemas.openxmlformats.org/officeDocument/2006/relationships/tags" Target="../tags/tag395.xml"/><Relationship Id="rId26" Type="http://schemas.openxmlformats.org/officeDocument/2006/relationships/tags" Target="../tags/tag394.xml"/><Relationship Id="rId25" Type="http://schemas.openxmlformats.org/officeDocument/2006/relationships/tags" Target="../tags/tag393.xml"/><Relationship Id="rId24" Type="http://schemas.openxmlformats.org/officeDocument/2006/relationships/tags" Target="../tags/tag392.xml"/><Relationship Id="rId23" Type="http://schemas.openxmlformats.org/officeDocument/2006/relationships/tags" Target="../tags/tag391.xml"/><Relationship Id="rId22" Type="http://schemas.openxmlformats.org/officeDocument/2006/relationships/tags" Target="../tags/tag390.xml"/><Relationship Id="rId21" Type="http://schemas.openxmlformats.org/officeDocument/2006/relationships/tags" Target="../tags/tag389.xml"/><Relationship Id="rId20" Type="http://schemas.openxmlformats.org/officeDocument/2006/relationships/tags" Target="../tags/tag388.xml"/><Relationship Id="rId2" Type="http://schemas.openxmlformats.org/officeDocument/2006/relationships/tags" Target="../tags/tag370.xml"/><Relationship Id="rId19" Type="http://schemas.openxmlformats.org/officeDocument/2006/relationships/tags" Target="../tags/tag387.xml"/><Relationship Id="rId18" Type="http://schemas.openxmlformats.org/officeDocument/2006/relationships/tags" Target="../tags/tag386.xml"/><Relationship Id="rId17" Type="http://schemas.openxmlformats.org/officeDocument/2006/relationships/tags" Target="../tags/tag385.xml"/><Relationship Id="rId16" Type="http://schemas.openxmlformats.org/officeDocument/2006/relationships/tags" Target="../tags/tag384.xml"/><Relationship Id="rId15" Type="http://schemas.openxmlformats.org/officeDocument/2006/relationships/tags" Target="../tags/tag383.xml"/><Relationship Id="rId14" Type="http://schemas.openxmlformats.org/officeDocument/2006/relationships/tags" Target="../tags/tag382.xml"/><Relationship Id="rId13" Type="http://schemas.openxmlformats.org/officeDocument/2006/relationships/tags" Target="../tags/tag381.xml"/><Relationship Id="rId12" Type="http://schemas.openxmlformats.org/officeDocument/2006/relationships/tags" Target="../tags/tag380.xml"/><Relationship Id="rId11" Type="http://schemas.openxmlformats.org/officeDocument/2006/relationships/tags" Target="../tags/tag379.xml"/><Relationship Id="rId10" Type="http://schemas.openxmlformats.org/officeDocument/2006/relationships/tags" Target="../tags/tag378.xml"/><Relationship Id="rId1" Type="http://schemas.openxmlformats.org/officeDocument/2006/relationships/tags" Target="../tags/tag36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0" Type="http://schemas.openxmlformats.org/officeDocument/2006/relationships/notesSlide" Target="../notesSlides/notesSlide14.xml"/><Relationship Id="rId5" Type="http://schemas.openxmlformats.org/officeDocument/2006/relationships/tags" Target="../tags/tag419.xml"/><Relationship Id="rId49" Type="http://schemas.openxmlformats.org/officeDocument/2006/relationships/slideLayout" Target="../slideLayouts/slideLayout25.xml"/><Relationship Id="rId48" Type="http://schemas.openxmlformats.org/officeDocument/2006/relationships/image" Target="../media/image20.png"/><Relationship Id="rId47" Type="http://schemas.openxmlformats.org/officeDocument/2006/relationships/image" Target="../media/image19.png"/><Relationship Id="rId46" Type="http://schemas.openxmlformats.org/officeDocument/2006/relationships/tags" Target="../tags/tag460.xml"/><Relationship Id="rId45" Type="http://schemas.openxmlformats.org/officeDocument/2006/relationships/tags" Target="../tags/tag459.xml"/><Relationship Id="rId44" Type="http://schemas.openxmlformats.org/officeDocument/2006/relationships/tags" Target="../tags/tag458.xml"/><Relationship Id="rId43" Type="http://schemas.openxmlformats.org/officeDocument/2006/relationships/tags" Target="../tags/tag457.xml"/><Relationship Id="rId42" Type="http://schemas.openxmlformats.org/officeDocument/2006/relationships/tags" Target="../tags/tag456.xml"/><Relationship Id="rId41" Type="http://schemas.openxmlformats.org/officeDocument/2006/relationships/tags" Target="../tags/tag455.xml"/><Relationship Id="rId40" Type="http://schemas.openxmlformats.org/officeDocument/2006/relationships/tags" Target="../tags/tag454.xml"/><Relationship Id="rId4" Type="http://schemas.openxmlformats.org/officeDocument/2006/relationships/tags" Target="../tags/tag418.xml"/><Relationship Id="rId39" Type="http://schemas.openxmlformats.org/officeDocument/2006/relationships/tags" Target="../tags/tag453.xml"/><Relationship Id="rId38" Type="http://schemas.openxmlformats.org/officeDocument/2006/relationships/tags" Target="../tags/tag452.xml"/><Relationship Id="rId37" Type="http://schemas.openxmlformats.org/officeDocument/2006/relationships/tags" Target="../tags/tag451.xml"/><Relationship Id="rId36" Type="http://schemas.openxmlformats.org/officeDocument/2006/relationships/tags" Target="../tags/tag450.xml"/><Relationship Id="rId35" Type="http://schemas.openxmlformats.org/officeDocument/2006/relationships/tags" Target="../tags/tag449.xml"/><Relationship Id="rId34" Type="http://schemas.openxmlformats.org/officeDocument/2006/relationships/tags" Target="../tags/tag448.xml"/><Relationship Id="rId33" Type="http://schemas.openxmlformats.org/officeDocument/2006/relationships/tags" Target="../tags/tag447.xml"/><Relationship Id="rId32" Type="http://schemas.openxmlformats.org/officeDocument/2006/relationships/tags" Target="../tags/tag446.xml"/><Relationship Id="rId31" Type="http://schemas.openxmlformats.org/officeDocument/2006/relationships/tags" Target="../tags/tag445.xml"/><Relationship Id="rId30" Type="http://schemas.openxmlformats.org/officeDocument/2006/relationships/tags" Target="../tags/tag444.xml"/><Relationship Id="rId3" Type="http://schemas.openxmlformats.org/officeDocument/2006/relationships/tags" Target="../tags/tag417.xml"/><Relationship Id="rId29" Type="http://schemas.openxmlformats.org/officeDocument/2006/relationships/tags" Target="../tags/tag443.xml"/><Relationship Id="rId28" Type="http://schemas.openxmlformats.org/officeDocument/2006/relationships/tags" Target="../tags/tag442.xml"/><Relationship Id="rId27" Type="http://schemas.openxmlformats.org/officeDocument/2006/relationships/tags" Target="../tags/tag441.xml"/><Relationship Id="rId26" Type="http://schemas.openxmlformats.org/officeDocument/2006/relationships/tags" Target="../tags/tag440.xml"/><Relationship Id="rId25" Type="http://schemas.openxmlformats.org/officeDocument/2006/relationships/tags" Target="../tags/tag439.xml"/><Relationship Id="rId24" Type="http://schemas.openxmlformats.org/officeDocument/2006/relationships/tags" Target="../tags/tag438.xml"/><Relationship Id="rId23" Type="http://schemas.openxmlformats.org/officeDocument/2006/relationships/tags" Target="../tags/tag437.xml"/><Relationship Id="rId22" Type="http://schemas.openxmlformats.org/officeDocument/2006/relationships/tags" Target="../tags/tag436.xml"/><Relationship Id="rId21" Type="http://schemas.openxmlformats.org/officeDocument/2006/relationships/tags" Target="../tags/tag435.xml"/><Relationship Id="rId20" Type="http://schemas.openxmlformats.org/officeDocument/2006/relationships/tags" Target="../tags/tag434.xml"/><Relationship Id="rId2" Type="http://schemas.openxmlformats.org/officeDocument/2006/relationships/tags" Target="../tags/tag416.xml"/><Relationship Id="rId19" Type="http://schemas.openxmlformats.org/officeDocument/2006/relationships/tags" Target="../tags/tag433.xml"/><Relationship Id="rId18" Type="http://schemas.openxmlformats.org/officeDocument/2006/relationships/tags" Target="../tags/tag432.xml"/><Relationship Id="rId17" Type="http://schemas.openxmlformats.org/officeDocument/2006/relationships/tags" Target="../tags/tag431.xml"/><Relationship Id="rId16" Type="http://schemas.openxmlformats.org/officeDocument/2006/relationships/tags" Target="../tags/tag430.xml"/><Relationship Id="rId15" Type="http://schemas.openxmlformats.org/officeDocument/2006/relationships/tags" Target="../tags/tag429.xml"/><Relationship Id="rId14" Type="http://schemas.openxmlformats.org/officeDocument/2006/relationships/tags" Target="../tags/tag428.xml"/><Relationship Id="rId13" Type="http://schemas.openxmlformats.org/officeDocument/2006/relationships/tags" Target="../tags/tag427.xml"/><Relationship Id="rId12" Type="http://schemas.openxmlformats.org/officeDocument/2006/relationships/tags" Target="../tags/tag426.xml"/><Relationship Id="rId11" Type="http://schemas.openxmlformats.org/officeDocument/2006/relationships/tags" Target="../tags/tag425.xml"/><Relationship Id="rId10" Type="http://schemas.openxmlformats.org/officeDocument/2006/relationships/tags" Target="../tags/tag424.xml"/><Relationship Id="rId1" Type="http://schemas.openxmlformats.org/officeDocument/2006/relationships/tags" Target="../tags/tag41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0" Type="http://schemas.openxmlformats.org/officeDocument/2006/relationships/notesSlide" Target="../notesSlides/notesSlide15.xml"/><Relationship Id="rId5" Type="http://schemas.openxmlformats.org/officeDocument/2006/relationships/tags" Target="../tags/tag465.xml"/><Relationship Id="rId49" Type="http://schemas.openxmlformats.org/officeDocument/2006/relationships/slideLayout" Target="../slideLayouts/slideLayout25.xml"/><Relationship Id="rId48" Type="http://schemas.openxmlformats.org/officeDocument/2006/relationships/image" Target="../media/image22.png"/><Relationship Id="rId47" Type="http://schemas.openxmlformats.org/officeDocument/2006/relationships/image" Target="../media/image21.png"/><Relationship Id="rId46" Type="http://schemas.openxmlformats.org/officeDocument/2006/relationships/tags" Target="../tags/tag506.xml"/><Relationship Id="rId45" Type="http://schemas.openxmlformats.org/officeDocument/2006/relationships/tags" Target="../tags/tag505.xml"/><Relationship Id="rId44" Type="http://schemas.openxmlformats.org/officeDocument/2006/relationships/tags" Target="../tags/tag504.xml"/><Relationship Id="rId43" Type="http://schemas.openxmlformats.org/officeDocument/2006/relationships/tags" Target="../tags/tag503.xml"/><Relationship Id="rId42" Type="http://schemas.openxmlformats.org/officeDocument/2006/relationships/tags" Target="../tags/tag502.xml"/><Relationship Id="rId41" Type="http://schemas.openxmlformats.org/officeDocument/2006/relationships/tags" Target="../tags/tag501.xml"/><Relationship Id="rId40" Type="http://schemas.openxmlformats.org/officeDocument/2006/relationships/tags" Target="../tags/tag500.xml"/><Relationship Id="rId4" Type="http://schemas.openxmlformats.org/officeDocument/2006/relationships/tags" Target="../tags/tag464.xml"/><Relationship Id="rId39" Type="http://schemas.openxmlformats.org/officeDocument/2006/relationships/tags" Target="../tags/tag499.xml"/><Relationship Id="rId38" Type="http://schemas.openxmlformats.org/officeDocument/2006/relationships/tags" Target="../tags/tag498.xml"/><Relationship Id="rId37" Type="http://schemas.openxmlformats.org/officeDocument/2006/relationships/tags" Target="../tags/tag497.xml"/><Relationship Id="rId36" Type="http://schemas.openxmlformats.org/officeDocument/2006/relationships/tags" Target="../tags/tag496.xml"/><Relationship Id="rId35" Type="http://schemas.openxmlformats.org/officeDocument/2006/relationships/tags" Target="../tags/tag495.xml"/><Relationship Id="rId34" Type="http://schemas.openxmlformats.org/officeDocument/2006/relationships/tags" Target="../tags/tag494.xml"/><Relationship Id="rId33" Type="http://schemas.openxmlformats.org/officeDocument/2006/relationships/tags" Target="../tags/tag493.xml"/><Relationship Id="rId32" Type="http://schemas.openxmlformats.org/officeDocument/2006/relationships/tags" Target="../tags/tag492.xml"/><Relationship Id="rId31" Type="http://schemas.openxmlformats.org/officeDocument/2006/relationships/tags" Target="../tags/tag491.xml"/><Relationship Id="rId30" Type="http://schemas.openxmlformats.org/officeDocument/2006/relationships/tags" Target="../tags/tag490.xml"/><Relationship Id="rId3" Type="http://schemas.openxmlformats.org/officeDocument/2006/relationships/tags" Target="../tags/tag463.xml"/><Relationship Id="rId29" Type="http://schemas.openxmlformats.org/officeDocument/2006/relationships/tags" Target="../tags/tag489.xml"/><Relationship Id="rId28" Type="http://schemas.openxmlformats.org/officeDocument/2006/relationships/tags" Target="../tags/tag488.xml"/><Relationship Id="rId27" Type="http://schemas.openxmlformats.org/officeDocument/2006/relationships/tags" Target="../tags/tag487.xml"/><Relationship Id="rId26" Type="http://schemas.openxmlformats.org/officeDocument/2006/relationships/tags" Target="../tags/tag486.xml"/><Relationship Id="rId25" Type="http://schemas.openxmlformats.org/officeDocument/2006/relationships/tags" Target="../tags/tag485.xml"/><Relationship Id="rId24" Type="http://schemas.openxmlformats.org/officeDocument/2006/relationships/tags" Target="../tags/tag484.xml"/><Relationship Id="rId23" Type="http://schemas.openxmlformats.org/officeDocument/2006/relationships/tags" Target="../tags/tag483.xml"/><Relationship Id="rId22" Type="http://schemas.openxmlformats.org/officeDocument/2006/relationships/tags" Target="../tags/tag482.xml"/><Relationship Id="rId21" Type="http://schemas.openxmlformats.org/officeDocument/2006/relationships/tags" Target="../tags/tag481.xml"/><Relationship Id="rId20" Type="http://schemas.openxmlformats.org/officeDocument/2006/relationships/tags" Target="../tags/tag480.xml"/><Relationship Id="rId2" Type="http://schemas.openxmlformats.org/officeDocument/2006/relationships/tags" Target="../tags/tag462.xml"/><Relationship Id="rId19" Type="http://schemas.openxmlformats.org/officeDocument/2006/relationships/tags" Target="../tags/tag479.xml"/><Relationship Id="rId18" Type="http://schemas.openxmlformats.org/officeDocument/2006/relationships/tags" Target="../tags/tag478.xml"/><Relationship Id="rId17" Type="http://schemas.openxmlformats.org/officeDocument/2006/relationships/tags" Target="../tags/tag477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tags" Target="../tags/tag46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15.xml"/><Relationship Id="rId8" Type="http://schemas.openxmlformats.org/officeDocument/2006/relationships/tags" Target="../tags/tag514.xml"/><Relationship Id="rId7" Type="http://schemas.openxmlformats.org/officeDocument/2006/relationships/tags" Target="../tags/tag513.xml"/><Relationship Id="rId6" Type="http://schemas.openxmlformats.org/officeDocument/2006/relationships/tags" Target="../tags/tag512.xml"/><Relationship Id="rId5" Type="http://schemas.openxmlformats.org/officeDocument/2006/relationships/tags" Target="../tags/tag511.xml"/><Relationship Id="rId49" Type="http://schemas.openxmlformats.org/officeDocument/2006/relationships/notesSlide" Target="../notesSlides/notesSlide16.xml"/><Relationship Id="rId48" Type="http://schemas.openxmlformats.org/officeDocument/2006/relationships/slideLayout" Target="../slideLayouts/slideLayout25.xml"/><Relationship Id="rId47" Type="http://schemas.openxmlformats.org/officeDocument/2006/relationships/image" Target="../media/image23.png"/><Relationship Id="rId46" Type="http://schemas.openxmlformats.org/officeDocument/2006/relationships/tags" Target="../tags/tag552.xml"/><Relationship Id="rId45" Type="http://schemas.openxmlformats.org/officeDocument/2006/relationships/tags" Target="../tags/tag551.xml"/><Relationship Id="rId44" Type="http://schemas.openxmlformats.org/officeDocument/2006/relationships/tags" Target="../tags/tag550.xml"/><Relationship Id="rId43" Type="http://schemas.openxmlformats.org/officeDocument/2006/relationships/tags" Target="../tags/tag549.xml"/><Relationship Id="rId42" Type="http://schemas.openxmlformats.org/officeDocument/2006/relationships/tags" Target="../tags/tag548.xml"/><Relationship Id="rId41" Type="http://schemas.openxmlformats.org/officeDocument/2006/relationships/tags" Target="../tags/tag547.xml"/><Relationship Id="rId40" Type="http://schemas.openxmlformats.org/officeDocument/2006/relationships/tags" Target="../tags/tag546.xml"/><Relationship Id="rId4" Type="http://schemas.openxmlformats.org/officeDocument/2006/relationships/tags" Target="../tags/tag510.xml"/><Relationship Id="rId39" Type="http://schemas.openxmlformats.org/officeDocument/2006/relationships/tags" Target="../tags/tag545.xml"/><Relationship Id="rId38" Type="http://schemas.openxmlformats.org/officeDocument/2006/relationships/tags" Target="../tags/tag544.xml"/><Relationship Id="rId37" Type="http://schemas.openxmlformats.org/officeDocument/2006/relationships/tags" Target="../tags/tag543.xml"/><Relationship Id="rId36" Type="http://schemas.openxmlformats.org/officeDocument/2006/relationships/tags" Target="../tags/tag542.xml"/><Relationship Id="rId35" Type="http://schemas.openxmlformats.org/officeDocument/2006/relationships/tags" Target="../tags/tag541.xml"/><Relationship Id="rId34" Type="http://schemas.openxmlformats.org/officeDocument/2006/relationships/tags" Target="../tags/tag540.xml"/><Relationship Id="rId33" Type="http://schemas.openxmlformats.org/officeDocument/2006/relationships/tags" Target="../tags/tag539.xml"/><Relationship Id="rId32" Type="http://schemas.openxmlformats.org/officeDocument/2006/relationships/tags" Target="../tags/tag538.xml"/><Relationship Id="rId31" Type="http://schemas.openxmlformats.org/officeDocument/2006/relationships/tags" Target="../tags/tag537.xml"/><Relationship Id="rId30" Type="http://schemas.openxmlformats.org/officeDocument/2006/relationships/tags" Target="../tags/tag536.xml"/><Relationship Id="rId3" Type="http://schemas.openxmlformats.org/officeDocument/2006/relationships/tags" Target="../tags/tag509.xml"/><Relationship Id="rId29" Type="http://schemas.openxmlformats.org/officeDocument/2006/relationships/tags" Target="../tags/tag535.xml"/><Relationship Id="rId28" Type="http://schemas.openxmlformats.org/officeDocument/2006/relationships/tags" Target="../tags/tag534.xml"/><Relationship Id="rId27" Type="http://schemas.openxmlformats.org/officeDocument/2006/relationships/tags" Target="../tags/tag533.xml"/><Relationship Id="rId26" Type="http://schemas.openxmlformats.org/officeDocument/2006/relationships/tags" Target="../tags/tag532.xml"/><Relationship Id="rId25" Type="http://schemas.openxmlformats.org/officeDocument/2006/relationships/tags" Target="../tags/tag531.xml"/><Relationship Id="rId24" Type="http://schemas.openxmlformats.org/officeDocument/2006/relationships/tags" Target="../tags/tag530.xml"/><Relationship Id="rId23" Type="http://schemas.openxmlformats.org/officeDocument/2006/relationships/tags" Target="../tags/tag529.xml"/><Relationship Id="rId22" Type="http://schemas.openxmlformats.org/officeDocument/2006/relationships/tags" Target="../tags/tag528.xml"/><Relationship Id="rId21" Type="http://schemas.openxmlformats.org/officeDocument/2006/relationships/tags" Target="../tags/tag527.xml"/><Relationship Id="rId20" Type="http://schemas.openxmlformats.org/officeDocument/2006/relationships/tags" Target="../tags/tag526.xml"/><Relationship Id="rId2" Type="http://schemas.openxmlformats.org/officeDocument/2006/relationships/tags" Target="../tags/tag508.xml"/><Relationship Id="rId19" Type="http://schemas.openxmlformats.org/officeDocument/2006/relationships/tags" Target="../tags/tag525.xml"/><Relationship Id="rId18" Type="http://schemas.openxmlformats.org/officeDocument/2006/relationships/tags" Target="../tags/tag524.xml"/><Relationship Id="rId17" Type="http://schemas.openxmlformats.org/officeDocument/2006/relationships/tags" Target="../tags/tag523.xml"/><Relationship Id="rId16" Type="http://schemas.openxmlformats.org/officeDocument/2006/relationships/tags" Target="../tags/tag522.xml"/><Relationship Id="rId15" Type="http://schemas.openxmlformats.org/officeDocument/2006/relationships/tags" Target="../tags/tag521.xml"/><Relationship Id="rId14" Type="http://schemas.openxmlformats.org/officeDocument/2006/relationships/tags" Target="../tags/tag520.xml"/><Relationship Id="rId13" Type="http://schemas.openxmlformats.org/officeDocument/2006/relationships/tags" Target="../tags/tag519.xml"/><Relationship Id="rId12" Type="http://schemas.openxmlformats.org/officeDocument/2006/relationships/tags" Target="../tags/tag518.xml"/><Relationship Id="rId11" Type="http://schemas.openxmlformats.org/officeDocument/2006/relationships/tags" Target="../tags/tag517.xml"/><Relationship Id="rId10" Type="http://schemas.openxmlformats.org/officeDocument/2006/relationships/tags" Target="../tags/tag516.xml"/><Relationship Id="rId1" Type="http://schemas.openxmlformats.org/officeDocument/2006/relationships/tags" Target="../tags/tag50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61.xml"/><Relationship Id="rId8" Type="http://schemas.openxmlformats.org/officeDocument/2006/relationships/tags" Target="../tags/tag560.xml"/><Relationship Id="rId7" Type="http://schemas.openxmlformats.org/officeDocument/2006/relationships/tags" Target="../tags/tag559.xml"/><Relationship Id="rId6" Type="http://schemas.openxmlformats.org/officeDocument/2006/relationships/tags" Target="../tags/tag558.xml"/><Relationship Id="rId50" Type="http://schemas.openxmlformats.org/officeDocument/2006/relationships/notesSlide" Target="../notesSlides/notesSlide17.xml"/><Relationship Id="rId5" Type="http://schemas.openxmlformats.org/officeDocument/2006/relationships/tags" Target="../tags/tag557.xml"/><Relationship Id="rId49" Type="http://schemas.openxmlformats.org/officeDocument/2006/relationships/slideLayout" Target="../slideLayouts/slideLayout25.xml"/><Relationship Id="rId48" Type="http://schemas.openxmlformats.org/officeDocument/2006/relationships/image" Target="../media/image25.png"/><Relationship Id="rId47" Type="http://schemas.openxmlformats.org/officeDocument/2006/relationships/image" Target="../media/image24.png"/><Relationship Id="rId46" Type="http://schemas.openxmlformats.org/officeDocument/2006/relationships/tags" Target="../tags/tag598.xml"/><Relationship Id="rId45" Type="http://schemas.openxmlformats.org/officeDocument/2006/relationships/tags" Target="../tags/tag597.xml"/><Relationship Id="rId44" Type="http://schemas.openxmlformats.org/officeDocument/2006/relationships/tags" Target="../tags/tag596.xml"/><Relationship Id="rId43" Type="http://schemas.openxmlformats.org/officeDocument/2006/relationships/tags" Target="../tags/tag595.xml"/><Relationship Id="rId42" Type="http://schemas.openxmlformats.org/officeDocument/2006/relationships/tags" Target="../tags/tag594.xml"/><Relationship Id="rId41" Type="http://schemas.openxmlformats.org/officeDocument/2006/relationships/tags" Target="../tags/tag593.xml"/><Relationship Id="rId40" Type="http://schemas.openxmlformats.org/officeDocument/2006/relationships/tags" Target="../tags/tag592.xml"/><Relationship Id="rId4" Type="http://schemas.openxmlformats.org/officeDocument/2006/relationships/tags" Target="../tags/tag556.xml"/><Relationship Id="rId39" Type="http://schemas.openxmlformats.org/officeDocument/2006/relationships/tags" Target="../tags/tag591.xml"/><Relationship Id="rId38" Type="http://schemas.openxmlformats.org/officeDocument/2006/relationships/tags" Target="../tags/tag590.xml"/><Relationship Id="rId37" Type="http://schemas.openxmlformats.org/officeDocument/2006/relationships/tags" Target="../tags/tag589.xml"/><Relationship Id="rId36" Type="http://schemas.openxmlformats.org/officeDocument/2006/relationships/tags" Target="../tags/tag588.xml"/><Relationship Id="rId35" Type="http://schemas.openxmlformats.org/officeDocument/2006/relationships/tags" Target="../tags/tag587.xml"/><Relationship Id="rId34" Type="http://schemas.openxmlformats.org/officeDocument/2006/relationships/tags" Target="../tags/tag586.xml"/><Relationship Id="rId33" Type="http://schemas.openxmlformats.org/officeDocument/2006/relationships/tags" Target="../tags/tag585.xml"/><Relationship Id="rId32" Type="http://schemas.openxmlformats.org/officeDocument/2006/relationships/tags" Target="../tags/tag584.xml"/><Relationship Id="rId31" Type="http://schemas.openxmlformats.org/officeDocument/2006/relationships/tags" Target="../tags/tag583.xml"/><Relationship Id="rId30" Type="http://schemas.openxmlformats.org/officeDocument/2006/relationships/tags" Target="../tags/tag582.xml"/><Relationship Id="rId3" Type="http://schemas.openxmlformats.org/officeDocument/2006/relationships/tags" Target="../tags/tag555.xml"/><Relationship Id="rId29" Type="http://schemas.openxmlformats.org/officeDocument/2006/relationships/tags" Target="../tags/tag581.xml"/><Relationship Id="rId28" Type="http://schemas.openxmlformats.org/officeDocument/2006/relationships/tags" Target="../tags/tag580.xml"/><Relationship Id="rId27" Type="http://schemas.openxmlformats.org/officeDocument/2006/relationships/tags" Target="../tags/tag579.xml"/><Relationship Id="rId26" Type="http://schemas.openxmlformats.org/officeDocument/2006/relationships/tags" Target="../tags/tag578.xml"/><Relationship Id="rId25" Type="http://schemas.openxmlformats.org/officeDocument/2006/relationships/tags" Target="../tags/tag577.xml"/><Relationship Id="rId24" Type="http://schemas.openxmlformats.org/officeDocument/2006/relationships/tags" Target="../tags/tag576.xml"/><Relationship Id="rId23" Type="http://schemas.openxmlformats.org/officeDocument/2006/relationships/tags" Target="../tags/tag575.xml"/><Relationship Id="rId22" Type="http://schemas.openxmlformats.org/officeDocument/2006/relationships/tags" Target="../tags/tag574.xml"/><Relationship Id="rId21" Type="http://schemas.openxmlformats.org/officeDocument/2006/relationships/tags" Target="../tags/tag573.xml"/><Relationship Id="rId20" Type="http://schemas.openxmlformats.org/officeDocument/2006/relationships/tags" Target="../tags/tag572.xml"/><Relationship Id="rId2" Type="http://schemas.openxmlformats.org/officeDocument/2006/relationships/tags" Target="../tags/tag554.xml"/><Relationship Id="rId19" Type="http://schemas.openxmlformats.org/officeDocument/2006/relationships/tags" Target="../tags/tag571.xml"/><Relationship Id="rId18" Type="http://schemas.openxmlformats.org/officeDocument/2006/relationships/tags" Target="../tags/tag570.xml"/><Relationship Id="rId17" Type="http://schemas.openxmlformats.org/officeDocument/2006/relationships/tags" Target="../tags/tag569.xml"/><Relationship Id="rId16" Type="http://schemas.openxmlformats.org/officeDocument/2006/relationships/tags" Target="../tags/tag568.xml"/><Relationship Id="rId15" Type="http://schemas.openxmlformats.org/officeDocument/2006/relationships/tags" Target="../tags/tag567.xml"/><Relationship Id="rId14" Type="http://schemas.openxmlformats.org/officeDocument/2006/relationships/tags" Target="../tags/tag566.xml"/><Relationship Id="rId13" Type="http://schemas.openxmlformats.org/officeDocument/2006/relationships/tags" Target="../tags/tag565.xml"/><Relationship Id="rId12" Type="http://schemas.openxmlformats.org/officeDocument/2006/relationships/tags" Target="../tags/tag564.xml"/><Relationship Id="rId11" Type="http://schemas.openxmlformats.org/officeDocument/2006/relationships/tags" Target="../tags/tag563.xml"/><Relationship Id="rId10" Type="http://schemas.openxmlformats.org/officeDocument/2006/relationships/tags" Target="../tags/tag562.xml"/><Relationship Id="rId1" Type="http://schemas.openxmlformats.org/officeDocument/2006/relationships/tags" Target="../tags/tag55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07.xml"/><Relationship Id="rId8" Type="http://schemas.openxmlformats.org/officeDocument/2006/relationships/tags" Target="../tags/tag606.xml"/><Relationship Id="rId7" Type="http://schemas.openxmlformats.org/officeDocument/2006/relationships/tags" Target="../tags/tag605.xml"/><Relationship Id="rId6" Type="http://schemas.openxmlformats.org/officeDocument/2006/relationships/tags" Target="../tags/tag604.xml"/><Relationship Id="rId5" Type="http://schemas.openxmlformats.org/officeDocument/2006/relationships/tags" Target="../tags/tag603.xml"/><Relationship Id="rId49" Type="http://schemas.openxmlformats.org/officeDocument/2006/relationships/notesSlide" Target="../notesSlides/notesSlide18.xml"/><Relationship Id="rId48" Type="http://schemas.openxmlformats.org/officeDocument/2006/relationships/slideLayout" Target="../slideLayouts/slideLayout25.xml"/><Relationship Id="rId47" Type="http://schemas.openxmlformats.org/officeDocument/2006/relationships/image" Target="../media/image26.png"/><Relationship Id="rId46" Type="http://schemas.openxmlformats.org/officeDocument/2006/relationships/tags" Target="../tags/tag644.xml"/><Relationship Id="rId45" Type="http://schemas.openxmlformats.org/officeDocument/2006/relationships/tags" Target="../tags/tag643.xml"/><Relationship Id="rId44" Type="http://schemas.openxmlformats.org/officeDocument/2006/relationships/tags" Target="../tags/tag642.xml"/><Relationship Id="rId43" Type="http://schemas.openxmlformats.org/officeDocument/2006/relationships/tags" Target="../tags/tag641.xml"/><Relationship Id="rId42" Type="http://schemas.openxmlformats.org/officeDocument/2006/relationships/tags" Target="../tags/tag640.xml"/><Relationship Id="rId41" Type="http://schemas.openxmlformats.org/officeDocument/2006/relationships/tags" Target="../tags/tag639.xml"/><Relationship Id="rId40" Type="http://schemas.openxmlformats.org/officeDocument/2006/relationships/tags" Target="../tags/tag638.xml"/><Relationship Id="rId4" Type="http://schemas.openxmlformats.org/officeDocument/2006/relationships/tags" Target="../tags/tag602.xml"/><Relationship Id="rId39" Type="http://schemas.openxmlformats.org/officeDocument/2006/relationships/tags" Target="../tags/tag637.xml"/><Relationship Id="rId38" Type="http://schemas.openxmlformats.org/officeDocument/2006/relationships/tags" Target="../tags/tag636.xml"/><Relationship Id="rId37" Type="http://schemas.openxmlformats.org/officeDocument/2006/relationships/tags" Target="../tags/tag635.xml"/><Relationship Id="rId36" Type="http://schemas.openxmlformats.org/officeDocument/2006/relationships/tags" Target="../tags/tag634.xml"/><Relationship Id="rId35" Type="http://schemas.openxmlformats.org/officeDocument/2006/relationships/tags" Target="../tags/tag633.xml"/><Relationship Id="rId34" Type="http://schemas.openxmlformats.org/officeDocument/2006/relationships/tags" Target="../tags/tag632.xml"/><Relationship Id="rId33" Type="http://schemas.openxmlformats.org/officeDocument/2006/relationships/tags" Target="../tags/tag631.xml"/><Relationship Id="rId32" Type="http://schemas.openxmlformats.org/officeDocument/2006/relationships/tags" Target="../tags/tag630.xml"/><Relationship Id="rId31" Type="http://schemas.openxmlformats.org/officeDocument/2006/relationships/tags" Target="../tags/tag629.xml"/><Relationship Id="rId30" Type="http://schemas.openxmlformats.org/officeDocument/2006/relationships/tags" Target="../tags/tag628.xml"/><Relationship Id="rId3" Type="http://schemas.openxmlformats.org/officeDocument/2006/relationships/tags" Target="../tags/tag601.xml"/><Relationship Id="rId29" Type="http://schemas.openxmlformats.org/officeDocument/2006/relationships/tags" Target="../tags/tag627.xml"/><Relationship Id="rId28" Type="http://schemas.openxmlformats.org/officeDocument/2006/relationships/tags" Target="../tags/tag626.xml"/><Relationship Id="rId27" Type="http://schemas.openxmlformats.org/officeDocument/2006/relationships/tags" Target="../tags/tag625.xml"/><Relationship Id="rId26" Type="http://schemas.openxmlformats.org/officeDocument/2006/relationships/tags" Target="../tags/tag624.xml"/><Relationship Id="rId25" Type="http://schemas.openxmlformats.org/officeDocument/2006/relationships/tags" Target="../tags/tag623.xml"/><Relationship Id="rId24" Type="http://schemas.openxmlformats.org/officeDocument/2006/relationships/tags" Target="../tags/tag622.xml"/><Relationship Id="rId23" Type="http://schemas.openxmlformats.org/officeDocument/2006/relationships/tags" Target="../tags/tag621.xml"/><Relationship Id="rId22" Type="http://schemas.openxmlformats.org/officeDocument/2006/relationships/tags" Target="../tags/tag620.xml"/><Relationship Id="rId21" Type="http://schemas.openxmlformats.org/officeDocument/2006/relationships/tags" Target="../tags/tag619.xml"/><Relationship Id="rId20" Type="http://schemas.openxmlformats.org/officeDocument/2006/relationships/tags" Target="../tags/tag618.xml"/><Relationship Id="rId2" Type="http://schemas.openxmlformats.org/officeDocument/2006/relationships/tags" Target="../tags/tag600.xml"/><Relationship Id="rId19" Type="http://schemas.openxmlformats.org/officeDocument/2006/relationships/tags" Target="../tags/tag617.xml"/><Relationship Id="rId18" Type="http://schemas.openxmlformats.org/officeDocument/2006/relationships/tags" Target="../tags/tag616.xml"/><Relationship Id="rId17" Type="http://schemas.openxmlformats.org/officeDocument/2006/relationships/tags" Target="../tags/tag615.xml"/><Relationship Id="rId16" Type="http://schemas.openxmlformats.org/officeDocument/2006/relationships/tags" Target="../tags/tag614.xml"/><Relationship Id="rId15" Type="http://schemas.openxmlformats.org/officeDocument/2006/relationships/tags" Target="../tags/tag613.xml"/><Relationship Id="rId14" Type="http://schemas.openxmlformats.org/officeDocument/2006/relationships/tags" Target="../tags/tag612.xml"/><Relationship Id="rId13" Type="http://schemas.openxmlformats.org/officeDocument/2006/relationships/tags" Target="../tags/tag611.xml"/><Relationship Id="rId12" Type="http://schemas.openxmlformats.org/officeDocument/2006/relationships/tags" Target="../tags/tag610.xml"/><Relationship Id="rId11" Type="http://schemas.openxmlformats.org/officeDocument/2006/relationships/tags" Target="../tags/tag609.xml"/><Relationship Id="rId10" Type="http://schemas.openxmlformats.org/officeDocument/2006/relationships/tags" Target="../tags/tag608.xml"/><Relationship Id="rId1" Type="http://schemas.openxmlformats.org/officeDocument/2006/relationships/tags" Target="../tags/tag59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9" Type="http://schemas.openxmlformats.org/officeDocument/2006/relationships/notesSlide" Target="../notesSlides/notesSlide19.xml"/><Relationship Id="rId48" Type="http://schemas.openxmlformats.org/officeDocument/2006/relationships/slideLayout" Target="../slideLayouts/slideLayout25.xml"/><Relationship Id="rId47" Type="http://schemas.openxmlformats.org/officeDocument/2006/relationships/image" Target="../media/image27.png"/><Relationship Id="rId46" Type="http://schemas.openxmlformats.org/officeDocument/2006/relationships/tags" Target="../tags/tag690.xml"/><Relationship Id="rId45" Type="http://schemas.openxmlformats.org/officeDocument/2006/relationships/tags" Target="../tags/tag689.xml"/><Relationship Id="rId44" Type="http://schemas.openxmlformats.org/officeDocument/2006/relationships/tags" Target="../tags/tag688.xml"/><Relationship Id="rId43" Type="http://schemas.openxmlformats.org/officeDocument/2006/relationships/tags" Target="../tags/tag687.xml"/><Relationship Id="rId42" Type="http://schemas.openxmlformats.org/officeDocument/2006/relationships/tags" Target="../tags/tag686.xml"/><Relationship Id="rId41" Type="http://schemas.openxmlformats.org/officeDocument/2006/relationships/tags" Target="../tags/tag685.xml"/><Relationship Id="rId40" Type="http://schemas.openxmlformats.org/officeDocument/2006/relationships/tags" Target="../tags/tag684.xml"/><Relationship Id="rId4" Type="http://schemas.openxmlformats.org/officeDocument/2006/relationships/tags" Target="../tags/tag648.xml"/><Relationship Id="rId39" Type="http://schemas.openxmlformats.org/officeDocument/2006/relationships/tags" Target="../tags/tag683.xml"/><Relationship Id="rId38" Type="http://schemas.openxmlformats.org/officeDocument/2006/relationships/tags" Target="../tags/tag682.xml"/><Relationship Id="rId37" Type="http://schemas.openxmlformats.org/officeDocument/2006/relationships/tags" Target="../tags/tag681.xml"/><Relationship Id="rId36" Type="http://schemas.openxmlformats.org/officeDocument/2006/relationships/tags" Target="../tags/tag680.xml"/><Relationship Id="rId35" Type="http://schemas.openxmlformats.org/officeDocument/2006/relationships/tags" Target="../tags/tag679.xml"/><Relationship Id="rId34" Type="http://schemas.openxmlformats.org/officeDocument/2006/relationships/tags" Target="../tags/tag678.xml"/><Relationship Id="rId33" Type="http://schemas.openxmlformats.org/officeDocument/2006/relationships/tags" Target="../tags/tag677.xml"/><Relationship Id="rId32" Type="http://schemas.openxmlformats.org/officeDocument/2006/relationships/tags" Target="../tags/tag676.xml"/><Relationship Id="rId31" Type="http://schemas.openxmlformats.org/officeDocument/2006/relationships/tags" Target="../tags/tag675.xml"/><Relationship Id="rId30" Type="http://schemas.openxmlformats.org/officeDocument/2006/relationships/tags" Target="../tags/tag674.xml"/><Relationship Id="rId3" Type="http://schemas.openxmlformats.org/officeDocument/2006/relationships/tags" Target="../tags/tag647.xml"/><Relationship Id="rId29" Type="http://schemas.openxmlformats.org/officeDocument/2006/relationships/tags" Target="../tags/tag673.xml"/><Relationship Id="rId28" Type="http://schemas.openxmlformats.org/officeDocument/2006/relationships/tags" Target="../tags/tag672.xml"/><Relationship Id="rId27" Type="http://schemas.openxmlformats.org/officeDocument/2006/relationships/tags" Target="../tags/tag671.xml"/><Relationship Id="rId26" Type="http://schemas.openxmlformats.org/officeDocument/2006/relationships/tags" Target="../tags/tag670.xml"/><Relationship Id="rId25" Type="http://schemas.openxmlformats.org/officeDocument/2006/relationships/tags" Target="../tags/tag669.xml"/><Relationship Id="rId24" Type="http://schemas.openxmlformats.org/officeDocument/2006/relationships/tags" Target="../tags/tag668.xml"/><Relationship Id="rId23" Type="http://schemas.openxmlformats.org/officeDocument/2006/relationships/tags" Target="../tags/tag667.xml"/><Relationship Id="rId22" Type="http://schemas.openxmlformats.org/officeDocument/2006/relationships/tags" Target="../tags/tag666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tags" Target="../tags/tag6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9" Type="http://schemas.openxmlformats.org/officeDocument/2006/relationships/notesSlide" Target="../notesSlides/notesSlide20.xml"/><Relationship Id="rId48" Type="http://schemas.openxmlformats.org/officeDocument/2006/relationships/slideLayout" Target="../slideLayouts/slideLayout25.xml"/><Relationship Id="rId47" Type="http://schemas.openxmlformats.org/officeDocument/2006/relationships/image" Target="../media/image28.png"/><Relationship Id="rId46" Type="http://schemas.openxmlformats.org/officeDocument/2006/relationships/tags" Target="../tags/tag736.xml"/><Relationship Id="rId45" Type="http://schemas.openxmlformats.org/officeDocument/2006/relationships/tags" Target="../tags/tag735.xml"/><Relationship Id="rId44" Type="http://schemas.openxmlformats.org/officeDocument/2006/relationships/tags" Target="../tags/tag734.xml"/><Relationship Id="rId43" Type="http://schemas.openxmlformats.org/officeDocument/2006/relationships/tags" Target="../tags/tag733.xml"/><Relationship Id="rId42" Type="http://schemas.openxmlformats.org/officeDocument/2006/relationships/tags" Target="../tags/tag732.xml"/><Relationship Id="rId41" Type="http://schemas.openxmlformats.org/officeDocument/2006/relationships/tags" Target="../tags/tag731.xml"/><Relationship Id="rId40" Type="http://schemas.openxmlformats.org/officeDocument/2006/relationships/tags" Target="../tags/tag730.xml"/><Relationship Id="rId4" Type="http://schemas.openxmlformats.org/officeDocument/2006/relationships/tags" Target="../tags/tag694.xml"/><Relationship Id="rId39" Type="http://schemas.openxmlformats.org/officeDocument/2006/relationships/tags" Target="../tags/tag729.xml"/><Relationship Id="rId38" Type="http://schemas.openxmlformats.org/officeDocument/2006/relationships/tags" Target="../tags/tag728.xml"/><Relationship Id="rId37" Type="http://schemas.openxmlformats.org/officeDocument/2006/relationships/tags" Target="../tags/tag727.xml"/><Relationship Id="rId36" Type="http://schemas.openxmlformats.org/officeDocument/2006/relationships/tags" Target="../tags/tag726.xml"/><Relationship Id="rId35" Type="http://schemas.openxmlformats.org/officeDocument/2006/relationships/tags" Target="../tags/tag725.xml"/><Relationship Id="rId34" Type="http://schemas.openxmlformats.org/officeDocument/2006/relationships/tags" Target="../tags/tag724.xml"/><Relationship Id="rId33" Type="http://schemas.openxmlformats.org/officeDocument/2006/relationships/tags" Target="../tags/tag723.xml"/><Relationship Id="rId32" Type="http://schemas.openxmlformats.org/officeDocument/2006/relationships/tags" Target="../tags/tag722.xml"/><Relationship Id="rId31" Type="http://schemas.openxmlformats.org/officeDocument/2006/relationships/tags" Target="../tags/tag721.xml"/><Relationship Id="rId30" Type="http://schemas.openxmlformats.org/officeDocument/2006/relationships/tags" Target="../tags/tag720.xml"/><Relationship Id="rId3" Type="http://schemas.openxmlformats.org/officeDocument/2006/relationships/tags" Target="../tags/tag693.xml"/><Relationship Id="rId29" Type="http://schemas.openxmlformats.org/officeDocument/2006/relationships/tags" Target="../tags/tag719.xml"/><Relationship Id="rId28" Type="http://schemas.openxmlformats.org/officeDocument/2006/relationships/tags" Target="../tags/tag718.xml"/><Relationship Id="rId27" Type="http://schemas.openxmlformats.org/officeDocument/2006/relationships/tags" Target="../tags/tag717.xml"/><Relationship Id="rId26" Type="http://schemas.openxmlformats.org/officeDocument/2006/relationships/tags" Target="../tags/tag716.xml"/><Relationship Id="rId25" Type="http://schemas.openxmlformats.org/officeDocument/2006/relationships/tags" Target="../tags/tag715.xml"/><Relationship Id="rId24" Type="http://schemas.openxmlformats.org/officeDocument/2006/relationships/tags" Target="../tags/tag714.xml"/><Relationship Id="rId23" Type="http://schemas.openxmlformats.org/officeDocument/2006/relationships/tags" Target="../tags/tag713.xml"/><Relationship Id="rId22" Type="http://schemas.openxmlformats.org/officeDocument/2006/relationships/tags" Target="../tags/tag712.xml"/><Relationship Id="rId21" Type="http://schemas.openxmlformats.org/officeDocument/2006/relationships/tags" Target="../tags/tag711.xml"/><Relationship Id="rId20" Type="http://schemas.openxmlformats.org/officeDocument/2006/relationships/tags" Target="../tags/tag710.xml"/><Relationship Id="rId2" Type="http://schemas.openxmlformats.org/officeDocument/2006/relationships/tags" Target="../tags/tag692.xml"/><Relationship Id="rId19" Type="http://schemas.openxmlformats.org/officeDocument/2006/relationships/tags" Target="../tags/tag709.xml"/><Relationship Id="rId18" Type="http://schemas.openxmlformats.org/officeDocument/2006/relationships/tags" Target="../tags/tag708.xml"/><Relationship Id="rId17" Type="http://schemas.openxmlformats.org/officeDocument/2006/relationships/tags" Target="../tags/tag707.xml"/><Relationship Id="rId16" Type="http://schemas.openxmlformats.org/officeDocument/2006/relationships/tags" Target="../tags/tag706.xml"/><Relationship Id="rId15" Type="http://schemas.openxmlformats.org/officeDocument/2006/relationships/tags" Target="../tags/tag705.xml"/><Relationship Id="rId14" Type="http://schemas.openxmlformats.org/officeDocument/2006/relationships/tags" Target="../tags/tag704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tags" Target="../tags/tag69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745.xml"/><Relationship Id="rId8" Type="http://schemas.openxmlformats.org/officeDocument/2006/relationships/tags" Target="../tags/tag744.xml"/><Relationship Id="rId7" Type="http://schemas.openxmlformats.org/officeDocument/2006/relationships/tags" Target="../tags/tag743.xml"/><Relationship Id="rId6" Type="http://schemas.openxmlformats.org/officeDocument/2006/relationships/tags" Target="../tags/tag742.xml"/><Relationship Id="rId50" Type="http://schemas.openxmlformats.org/officeDocument/2006/relationships/notesSlide" Target="../notesSlides/notesSlide21.xml"/><Relationship Id="rId5" Type="http://schemas.openxmlformats.org/officeDocument/2006/relationships/tags" Target="../tags/tag741.xml"/><Relationship Id="rId49" Type="http://schemas.openxmlformats.org/officeDocument/2006/relationships/slideLayout" Target="../slideLayouts/slideLayout25.xml"/><Relationship Id="rId48" Type="http://schemas.openxmlformats.org/officeDocument/2006/relationships/image" Target="../media/image30.png"/><Relationship Id="rId47" Type="http://schemas.openxmlformats.org/officeDocument/2006/relationships/image" Target="../media/image29.png"/><Relationship Id="rId46" Type="http://schemas.openxmlformats.org/officeDocument/2006/relationships/tags" Target="../tags/tag782.xml"/><Relationship Id="rId45" Type="http://schemas.openxmlformats.org/officeDocument/2006/relationships/tags" Target="../tags/tag781.xml"/><Relationship Id="rId44" Type="http://schemas.openxmlformats.org/officeDocument/2006/relationships/tags" Target="../tags/tag780.xml"/><Relationship Id="rId43" Type="http://schemas.openxmlformats.org/officeDocument/2006/relationships/tags" Target="../tags/tag779.xml"/><Relationship Id="rId42" Type="http://schemas.openxmlformats.org/officeDocument/2006/relationships/tags" Target="../tags/tag778.xml"/><Relationship Id="rId41" Type="http://schemas.openxmlformats.org/officeDocument/2006/relationships/tags" Target="../tags/tag777.xml"/><Relationship Id="rId40" Type="http://schemas.openxmlformats.org/officeDocument/2006/relationships/tags" Target="../tags/tag776.xml"/><Relationship Id="rId4" Type="http://schemas.openxmlformats.org/officeDocument/2006/relationships/tags" Target="../tags/tag740.xml"/><Relationship Id="rId39" Type="http://schemas.openxmlformats.org/officeDocument/2006/relationships/tags" Target="../tags/tag775.xml"/><Relationship Id="rId38" Type="http://schemas.openxmlformats.org/officeDocument/2006/relationships/tags" Target="../tags/tag774.xml"/><Relationship Id="rId37" Type="http://schemas.openxmlformats.org/officeDocument/2006/relationships/tags" Target="../tags/tag773.xml"/><Relationship Id="rId36" Type="http://schemas.openxmlformats.org/officeDocument/2006/relationships/tags" Target="../tags/tag772.xml"/><Relationship Id="rId35" Type="http://schemas.openxmlformats.org/officeDocument/2006/relationships/tags" Target="../tags/tag771.xml"/><Relationship Id="rId34" Type="http://schemas.openxmlformats.org/officeDocument/2006/relationships/tags" Target="../tags/tag770.xml"/><Relationship Id="rId33" Type="http://schemas.openxmlformats.org/officeDocument/2006/relationships/tags" Target="../tags/tag769.xml"/><Relationship Id="rId32" Type="http://schemas.openxmlformats.org/officeDocument/2006/relationships/tags" Target="../tags/tag768.xml"/><Relationship Id="rId31" Type="http://schemas.openxmlformats.org/officeDocument/2006/relationships/tags" Target="../tags/tag767.xml"/><Relationship Id="rId30" Type="http://schemas.openxmlformats.org/officeDocument/2006/relationships/tags" Target="../tags/tag766.xml"/><Relationship Id="rId3" Type="http://schemas.openxmlformats.org/officeDocument/2006/relationships/tags" Target="../tags/tag739.xml"/><Relationship Id="rId29" Type="http://schemas.openxmlformats.org/officeDocument/2006/relationships/tags" Target="../tags/tag765.xml"/><Relationship Id="rId28" Type="http://schemas.openxmlformats.org/officeDocument/2006/relationships/tags" Target="../tags/tag764.xml"/><Relationship Id="rId27" Type="http://schemas.openxmlformats.org/officeDocument/2006/relationships/tags" Target="../tags/tag763.xml"/><Relationship Id="rId26" Type="http://schemas.openxmlformats.org/officeDocument/2006/relationships/tags" Target="../tags/tag762.xml"/><Relationship Id="rId25" Type="http://schemas.openxmlformats.org/officeDocument/2006/relationships/tags" Target="../tags/tag761.xml"/><Relationship Id="rId24" Type="http://schemas.openxmlformats.org/officeDocument/2006/relationships/tags" Target="../tags/tag760.xml"/><Relationship Id="rId23" Type="http://schemas.openxmlformats.org/officeDocument/2006/relationships/tags" Target="../tags/tag759.xml"/><Relationship Id="rId22" Type="http://schemas.openxmlformats.org/officeDocument/2006/relationships/tags" Target="../tags/tag758.xml"/><Relationship Id="rId21" Type="http://schemas.openxmlformats.org/officeDocument/2006/relationships/tags" Target="../tags/tag757.xml"/><Relationship Id="rId20" Type="http://schemas.openxmlformats.org/officeDocument/2006/relationships/tags" Target="../tags/tag756.xml"/><Relationship Id="rId2" Type="http://schemas.openxmlformats.org/officeDocument/2006/relationships/tags" Target="../tags/tag738.xml"/><Relationship Id="rId19" Type="http://schemas.openxmlformats.org/officeDocument/2006/relationships/tags" Target="../tags/tag755.xml"/><Relationship Id="rId18" Type="http://schemas.openxmlformats.org/officeDocument/2006/relationships/tags" Target="../tags/tag754.xml"/><Relationship Id="rId17" Type="http://schemas.openxmlformats.org/officeDocument/2006/relationships/tags" Target="../tags/tag753.xml"/><Relationship Id="rId16" Type="http://schemas.openxmlformats.org/officeDocument/2006/relationships/tags" Target="../tags/tag752.xml"/><Relationship Id="rId15" Type="http://schemas.openxmlformats.org/officeDocument/2006/relationships/tags" Target="../tags/tag751.xml"/><Relationship Id="rId14" Type="http://schemas.openxmlformats.org/officeDocument/2006/relationships/tags" Target="../tags/tag750.xml"/><Relationship Id="rId13" Type="http://schemas.openxmlformats.org/officeDocument/2006/relationships/tags" Target="../tags/tag749.xml"/><Relationship Id="rId12" Type="http://schemas.openxmlformats.org/officeDocument/2006/relationships/tags" Target="../tags/tag748.xml"/><Relationship Id="rId11" Type="http://schemas.openxmlformats.org/officeDocument/2006/relationships/tags" Target="../tags/tag747.xml"/><Relationship Id="rId10" Type="http://schemas.openxmlformats.org/officeDocument/2006/relationships/tags" Target="../tags/tag746.xml"/><Relationship Id="rId1" Type="http://schemas.openxmlformats.org/officeDocument/2006/relationships/tags" Target="../tags/tag73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791.xml"/><Relationship Id="rId8" Type="http://schemas.openxmlformats.org/officeDocument/2006/relationships/tags" Target="../tags/tag790.xml"/><Relationship Id="rId7" Type="http://schemas.openxmlformats.org/officeDocument/2006/relationships/tags" Target="../tags/tag789.xml"/><Relationship Id="rId6" Type="http://schemas.openxmlformats.org/officeDocument/2006/relationships/tags" Target="../tags/tag788.xml"/><Relationship Id="rId50" Type="http://schemas.openxmlformats.org/officeDocument/2006/relationships/notesSlide" Target="../notesSlides/notesSlide22.xml"/><Relationship Id="rId5" Type="http://schemas.openxmlformats.org/officeDocument/2006/relationships/tags" Target="../tags/tag787.xml"/><Relationship Id="rId49" Type="http://schemas.openxmlformats.org/officeDocument/2006/relationships/slideLayout" Target="../slideLayouts/slideLayout25.xml"/><Relationship Id="rId48" Type="http://schemas.openxmlformats.org/officeDocument/2006/relationships/image" Target="../media/image32.png"/><Relationship Id="rId47" Type="http://schemas.openxmlformats.org/officeDocument/2006/relationships/image" Target="../media/image31.png"/><Relationship Id="rId46" Type="http://schemas.openxmlformats.org/officeDocument/2006/relationships/tags" Target="../tags/tag828.xml"/><Relationship Id="rId45" Type="http://schemas.openxmlformats.org/officeDocument/2006/relationships/tags" Target="../tags/tag827.xml"/><Relationship Id="rId44" Type="http://schemas.openxmlformats.org/officeDocument/2006/relationships/tags" Target="../tags/tag826.xml"/><Relationship Id="rId43" Type="http://schemas.openxmlformats.org/officeDocument/2006/relationships/tags" Target="../tags/tag825.xml"/><Relationship Id="rId42" Type="http://schemas.openxmlformats.org/officeDocument/2006/relationships/tags" Target="../tags/tag824.xml"/><Relationship Id="rId41" Type="http://schemas.openxmlformats.org/officeDocument/2006/relationships/tags" Target="../tags/tag823.xml"/><Relationship Id="rId40" Type="http://schemas.openxmlformats.org/officeDocument/2006/relationships/tags" Target="../tags/tag822.xml"/><Relationship Id="rId4" Type="http://schemas.openxmlformats.org/officeDocument/2006/relationships/tags" Target="../tags/tag786.xml"/><Relationship Id="rId39" Type="http://schemas.openxmlformats.org/officeDocument/2006/relationships/tags" Target="../tags/tag821.xml"/><Relationship Id="rId38" Type="http://schemas.openxmlformats.org/officeDocument/2006/relationships/tags" Target="../tags/tag820.xml"/><Relationship Id="rId37" Type="http://schemas.openxmlformats.org/officeDocument/2006/relationships/tags" Target="../tags/tag819.xml"/><Relationship Id="rId36" Type="http://schemas.openxmlformats.org/officeDocument/2006/relationships/tags" Target="../tags/tag818.xml"/><Relationship Id="rId35" Type="http://schemas.openxmlformats.org/officeDocument/2006/relationships/tags" Target="../tags/tag817.xml"/><Relationship Id="rId34" Type="http://schemas.openxmlformats.org/officeDocument/2006/relationships/tags" Target="../tags/tag816.xml"/><Relationship Id="rId33" Type="http://schemas.openxmlformats.org/officeDocument/2006/relationships/tags" Target="../tags/tag815.xml"/><Relationship Id="rId32" Type="http://schemas.openxmlformats.org/officeDocument/2006/relationships/tags" Target="../tags/tag814.xml"/><Relationship Id="rId31" Type="http://schemas.openxmlformats.org/officeDocument/2006/relationships/tags" Target="../tags/tag813.xml"/><Relationship Id="rId30" Type="http://schemas.openxmlformats.org/officeDocument/2006/relationships/tags" Target="../tags/tag812.xml"/><Relationship Id="rId3" Type="http://schemas.openxmlformats.org/officeDocument/2006/relationships/tags" Target="../tags/tag785.xml"/><Relationship Id="rId29" Type="http://schemas.openxmlformats.org/officeDocument/2006/relationships/tags" Target="../tags/tag811.xml"/><Relationship Id="rId28" Type="http://schemas.openxmlformats.org/officeDocument/2006/relationships/tags" Target="../tags/tag810.xml"/><Relationship Id="rId27" Type="http://schemas.openxmlformats.org/officeDocument/2006/relationships/tags" Target="../tags/tag809.xml"/><Relationship Id="rId26" Type="http://schemas.openxmlformats.org/officeDocument/2006/relationships/tags" Target="../tags/tag808.xml"/><Relationship Id="rId25" Type="http://schemas.openxmlformats.org/officeDocument/2006/relationships/tags" Target="../tags/tag807.xml"/><Relationship Id="rId24" Type="http://schemas.openxmlformats.org/officeDocument/2006/relationships/tags" Target="../tags/tag806.xml"/><Relationship Id="rId23" Type="http://schemas.openxmlformats.org/officeDocument/2006/relationships/tags" Target="../tags/tag805.xml"/><Relationship Id="rId22" Type="http://schemas.openxmlformats.org/officeDocument/2006/relationships/tags" Target="../tags/tag804.xml"/><Relationship Id="rId21" Type="http://schemas.openxmlformats.org/officeDocument/2006/relationships/tags" Target="../tags/tag803.xml"/><Relationship Id="rId20" Type="http://schemas.openxmlformats.org/officeDocument/2006/relationships/tags" Target="../tags/tag802.xml"/><Relationship Id="rId2" Type="http://schemas.openxmlformats.org/officeDocument/2006/relationships/tags" Target="../tags/tag784.xml"/><Relationship Id="rId19" Type="http://schemas.openxmlformats.org/officeDocument/2006/relationships/tags" Target="../tags/tag801.xml"/><Relationship Id="rId18" Type="http://schemas.openxmlformats.org/officeDocument/2006/relationships/tags" Target="../tags/tag800.xml"/><Relationship Id="rId17" Type="http://schemas.openxmlformats.org/officeDocument/2006/relationships/tags" Target="../tags/tag799.xml"/><Relationship Id="rId16" Type="http://schemas.openxmlformats.org/officeDocument/2006/relationships/tags" Target="../tags/tag798.xml"/><Relationship Id="rId15" Type="http://schemas.openxmlformats.org/officeDocument/2006/relationships/tags" Target="../tags/tag797.xml"/><Relationship Id="rId14" Type="http://schemas.openxmlformats.org/officeDocument/2006/relationships/tags" Target="../tags/tag796.xml"/><Relationship Id="rId13" Type="http://schemas.openxmlformats.org/officeDocument/2006/relationships/tags" Target="../tags/tag795.xml"/><Relationship Id="rId12" Type="http://schemas.openxmlformats.org/officeDocument/2006/relationships/tags" Target="../tags/tag794.xml"/><Relationship Id="rId11" Type="http://schemas.openxmlformats.org/officeDocument/2006/relationships/tags" Target="../tags/tag793.xml"/><Relationship Id="rId10" Type="http://schemas.openxmlformats.org/officeDocument/2006/relationships/tags" Target="../tags/tag792.xml"/><Relationship Id="rId1" Type="http://schemas.openxmlformats.org/officeDocument/2006/relationships/tags" Target="../tags/tag78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837.xml"/><Relationship Id="rId8" Type="http://schemas.openxmlformats.org/officeDocument/2006/relationships/tags" Target="../tags/tag836.xml"/><Relationship Id="rId7" Type="http://schemas.openxmlformats.org/officeDocument/2006/relationships/tags" Target="../tags/tag835.xml"/><Relationship Id="rId6" Type="http://schemas.openxmlformats.org/officeDocument/2006/relationships/tags" Target="../tags/tag834.xml"/><Relationship Id="rId50" Type="http://schemas.openxmlformats.org/officeDocument/2006/relationships/notesSlide" Target="../notesSlides/notesSlide23.xml"/><Relationship Id="rId5" Type="http://schemas.openxmlformats.org/officeDocument/2006/relationships/tags" Target="../tags/tag833.xml"/><Relationship Id="rId49" Type="http://schemas.openxmlformats.org/officeDocument/2006/relationships/slideLayout" Target="../slideLayouts/slideLayout25.xml"/><Relationship Id="rId48" Type="http://schemas.openxmlformats.org/officeDocument/2006/relationships/image" Target="../media/image34.png"/><Relationship Id="rId47" Type="http://schemas.openxmlformats.org/officeDocument/2006/relationships/image" Target="../media/image33.png"/><Relationship Id="rId46" Type="http://schemas.openxmlformats.org/officeDocument/2006/relationships/tags" Target="../tags/tag874.xml"/><Relationship Id="rId45" Type="http://schemas.openxmlformats.org/officeDocument/2006/relationships/tags" Target="../tags/tag873.xml"/><Relationship Id="rId44" Type="http://schemas.openxmlformats.org/officeDocument/2006/relationships/tags" Target="../tags/tag872.xml"/><Relationship Id="rId43" Type="http://schemas.openxmlformats.org/officeDocument/2006/relationships/tags" Target="../tags/tag871.xml"/><Relationship Id="rId42" Type="http://schemas.openxmlformats.org/officeDocument/2006/relationships/tags" Target="../tags/tag870.xml"/><Relationship Id="rId41" Type="http://schemas.openxmlformats.org/officeDocument/2006/relationships/tags" Target="../tags/tag869.xml"/><Relationship Id="rId40" Type="http://schemas.openxmlformats.org/officeDocument/2006/relationships/tags" Target="../tags/tag868.xml"/><Relationship Id="rId4" Type="http://schemas.openxmlformats.org/officeDocument/2006/relationships/tags" Target="../tags/tag832.xml"/><Relationship Id="rId39" Type="http://schemas.openxmlformats.org/officeDocument/2006/relationships/tags" Target="../tags/tag867.xml"/><Relationship Id="rId38" Type="http://schemas.openxmlformats.org/officeDocument/2006/relationships/tags" Target="../tags/tag866.xml"/><Relationship Id="rId37" Type="http://schemas.openxmlformats.org/officeDocument/2006/relationships/tags" Target="../tags/tag865.xml"/><Relationship Id="rId36" Type="http://schemas.openxmlformats.org/officeDocument/2006/relationships/tags" Target="../tags/tag864.xml"/><Relationship Id="rId35" Type="http://schemas.openxmlformats.org/officeDocument/2006/relationships/tags" Target="../tags/tag863.xml"/><Relationship Id="rId34" Type="http://schemas.openxmlformats.org/officeDocument/2006/relationships/tags" Target="../tags/tag862.xml"/><Relationship Id="rId33" Type="http://schemas.openxmlformats.org/officeDocument/2006/relationships/tags" Target="../tags/tag861.xml"/><Relationship Id="rId32" Type="http://schemas.openxmlformats.org/officeDocument/2006/relationships/tags" Target="../tags/tag860.xml"/><Relationship Id="rId31" Type="http://schemas.openxmlformats.org/officeDocument/2006/relationships/tags" Target="../tags/tag859.xml"/><Relationship Id="rId30" Type="http://schemas.openxmlformats.org/officeDocument/2006/relationships/tags" Target="../tags/tag858.xml"/><Relationship Id="rId3" Type="http://schemas.openxmlformats.org/officeDocument/2006/relationships/tags" Target="../tags/tag831.xml"/><Relationship Id="rId29" Type="http://schemas.openxmlformats.org/officeDocument/2006/relationships/tags" Target="../tags/tag857.xml"/><Relationship Id="rId28" Type="http://schemas.openxmlformats.org/officeDocument/2006/relationships/tags" Target="../tags/tag856.xml"/><Relationship Id="rId27" Type="http://schemas.openxmlformats.org/officeDocument/2006/relationships/tags" Target="../tags/tag855.xml"/><Relationship Id="rId26" Type="http://schemas.openxmlformats.org/officeDocument/2006/relationships/tags" Target="../tags/tag854.xml"/><Relationship Id="rId25" Type="http://schemas.openxmlformats.org/officeDocument/2006/relationships/tags" Target="../tags/tag853.xml"/><Relationship Id="rId24" Type="http://schemas.openxmlformats.org/officeDocument/2006/relationships/tags" Target="../tags/tag852.xml"/><Relationship Id="rId23" Type="http://schemas.openxmlformats.org/officeDocument/2006/relationships/tags" Target="../tags/tag851.xml"/><Relationship Id="rId22" Type="http://schemas.openxmlformats.org/officeDocument/2006/relationships/tags" Target="../tags/tag850.xml"/><Relationship Id="rId21" Type="http://schemas.openxmlformats.org/officeDocument/2006/relationships/tags" Target="../tags/tag849.xml"/><Relationship Id="rId20" Type="http://schemas.openxmlformats.org/officeDocument/2006/relationships/tags" Target="../tags/tag848.xml"/><Relationship Id="rId2" Type="http://schemas.openxmlformats.org/officeDocument/2006/relationships/tags" Target="../tags/tag830.xml"/><Relationship Id="rId19" Type="http://schemas.openxmlformats.org/officeDocument/2006/relationships/tags" Target="../tags/tag847.xml"/><Relationship Id="rId18" Type="http://schemas.openxmlformats.org/officeDocument/2006/relationships/tags" Target="../tags/tag846.xml"/><Relationship Id="rId17" Type="http://schemas.openxmlformats.org/officeDocument/2006/relationships/tags" Target="../tags/tag845.xml"/><Relationship Id="rId16" Type="http://schemas.openxmlformats.org/officeDocument/2006/relationships/tags" Target="../tags/tag844.xml"/><Relationship Id="rId15" Type="http://schemas.openxmlformats.org/officeDocument/2006/relationships/tags" Target="../tags/tag843.xml"/><Relationship Id="rId14" Type="http://schemas.openxmlformats.org/officeDocument/2006/relationships/tags" Target="../tags/tag842.xml"/><Relationship Id="rId13" Type="http://schemas.openxmlformats.org/officeDocument/2006/relationships/tags" Target="../tags/tag841.xml"/><Relationship Id="rId12" Type="http://schemas.openxmlformats.org/officeDocument/2006/relationships/tags" Target="../tags/tag840.xml"/><Relationship Id="rId11" Type="http://schemas.openxmlformats.org/officeDocument/2006/relationships/tags" Target="../tags/tag839.xml"/><Relationship Id="rId10" Type="http://schemas.openxmlformats.org/officeDocument/2006/relationships/tags" Target="../tags/tag838.xml"/><Relationship Id="rId1" Type="http://schemas.openxmlformats.org/officeDocument/2006/relationships/tags" Target="../tags/tag82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883.xml"/><Relationship Id="rId8" Type="http://schemas.openxmlformats.org/officeDocument/2006/relationships/tags" Target="../tags/tag882.xml"/><Relationship Id="rId7" Type="http://schemas.openxmlformats.org/officeDocument/2006/relationships/tags" Target="../tags/tag881.xml"/><Relationship Id="rId6" Type="http://schemas.openxmlformats.org/officeDocument/2006/relationships/tags" Target="../tags/tag880.xml"/><Relationship Id="rId50" Type="http://schemas.openxmlformats.org/officeDocument/2006/relationships/notesSlide" Target="../notesSlides/notesSlide24.xml"/><Relationship Id="rId5" Type="http://schemas.openxmlformats.org/officeDocument/2006/relationships/tags" Target="../tags/tag879.xml"/><Relationship Id="rId49" Type="http://schemas.openxmlformats.org/officeDocument/2006/relationships/slideLayout" Target="../slideLayouts/slideLayout25.xml"/><Relationship Id="rId48" Type="http://schemas.openxmlformats.org/officeDocument/2006/relationships/image" Target="../media/image36.png"/><Relationship Id="rId47" Type="http://schemas.openxmlformats.org/officeDocument/2006/relationships/image" Target="../media/image35.png"/><Relationship Id="rId46" Type="http://schemas.openxmlformats.org/officeDocument/2006/relationships/tags" Target="../tags/tag920.xml"/><Relationship Id="rId45" Type="http://schemas.openxmlformats.org/officeDocument/2006/relationships/tags" Target="../tags/tag919.xml"/><Relationship Id="rId44" Type="http://schemas.openxmlformats.org/officeDocument/2006/relationships/tags" Target="../tags/tag918.xml"/><Relationship Id="rId43" Type="http://schemas.openxmlformats.org/officeDocument/2006/relationships/tags" Target="../tags/tag917.xml"/><Relationship Id="rId42" Type="http://schemas.openxmlformats.org/officeDocument/2006/relationships/tags" Target="../tags/tag916.xml"/><Relationship Id="rId41" Type="http://schemas.openxmlformats.org/officeDocument/2006/relationships/tags" Target="../tags/tag915.xml"/><Relationship Id="rId40" Type="http://schemas.openxmlformats.org/officeDocument/2006/relationships/tags" Target="../tags/tag914.xml"/><Relationship Id="rId4" Type="http://schemas.openxmlformats.org/officeDocument/2006/relationships/tags" Target="../tags/tag878.xml"/><Relationship Id="rId39" Type="http://schemas.openxmlformats.org/officeDocument/2006/relationships/tags" Target="../tags/tag913.xml"/><Relationship Id="rId38" Type="http://schemas.openxmlformats.org/officeDocument/2006/relationships/tags" Target="../tags/tag912.xml"/><Relationship Id="rId37" Type="http://schemas.openxmlformats.org/officeDocument/2006/relationships/tags" Target="../tags/tag911.xml"/><Relationship Id="rId36" Type="http://schemas.openxmlformats.org/officeDocument/2006/relationships/tags" Target="../tags/tag910.xml"/><Relationship Id="rId35" Type="http://schemas.openxmlformats.org/officeDocument/2006/relationships/tags" Target="../tags/tag909.xml"/><Relationship Id="rId34" Type="http://schemas.openxmlformats.org/officeDocument/2006/relationships/tags" Target="../tags/tag908.xml"/><Relationship Id="rId33" Type="http://schemas.openxmlformats.org/officeDocument/2006/relationships/tags" Target="../tags/tag907.xml"/><Relationship Id="rId32" Type="http://schemas.openxmlformats.org/officeDocument/2006/relationships/tags" Target="../tags/tag906.xml"/><Relationship Id="rId31" Type="http://schemas.openxmlformats.org/officeDocument/2006/relationships/tags" Target="../tags/tag905.xml"/><Relationship Id="rId30" Type="http://schemas.openxmlformats.org/officeDocument/2006/relationships/tags" Target="../tags/tag904.xml"/><Relationship Id="rId3" Type="http://schemas.openxmlformats.org/officeDocument/2006/relationships/tags" Target="../tags/tag877.xml"/><Relationship Id="rId29" Type="http://schemas.openxmlformats.org/officeDocument/2006/relationships/tags" Target="../tags/tag903.xml"/><Relationship Id="rId28" Type="http://schemas.openxmlformats.org/officeDocument/2006/relationships/tags" Target="../tags/tag902.xml"/><Relationship Id="rId27" Type="http://schemas.openxmlformats.org/officeDocument/2006/relationships/tags" Target="../tags/tag901.xml"/><Relationship Id="rId26" Type="http://schemas.openxmlformats.org/officeDocument/2006/relationships/tags" Target="../tags/tag900.xml"/><Relationship Id="rId25" Type="http://schemas.openxmlformats.org/officeDocument/2006/relationships/tags" Target="../tags/tag899.xml"/><Relationship Id="rId24" Type="http://schemas.openxmlformats.org/officeDocument/2006/relationships/tags" Target="../tags/tag898.xml"/><Relationship Id="rId23" Type="http://schemas.openxmlformats.org/officeDocument/2006/relationships/tags" Target="../tags/tag897.xml"/><Relationship Id="rId22" Type="http://schemas.openxmlformats.org/officeDocument/2006/relationships/tags" Target="../tags/tag896.xml"/><Relationship Id="rId21" Type="http://schemas.openxmlformats.org/officeDocument/2006/relationships/tags" Target="../tags/tag895.xml"/><Relationship Id="rId20" Type="http://schemas.openxmlformats.org/officeDocument/2006/relationships/tags" Target="../tags/tag894.xml"/><Relationship Id="rId2" Type="http://schemas.openxmlformats.org/officeDocument/2006/relationships/tags" Target="../tags/tag876.xml"/><Relationship Id="rId19" Type="http://schemas.openxmlformats.org/officeDocument/2006/relationships/tags" Target="../tags/tag893.xml"/><Relationship Id="rId18" Type="http://schemas.openxmlformats.org/officeDocument/2006/relationships/tags" Target="../tags/tag892.xml"/><Relationship Id="rId17" Type="http://schemas.openxmlformats.org/officeDocument/2006/relationships/tags" Target="../tags/tag891.xml"/><Relationship Id="rId16" Type="http://schemas.openxmlformats.org/officeDocument/2006/relationships/tags" Target="../tags/tag890.xml"/><Relationship Id="rId15" Type="http://schemas.openxmlformats.org/officeDocument/2006/relationships/tags" Target="../tags/tag889.xml"/><Relationship Id="rId14" Type="http://schemas.openxmlformats.org/officeDocument/2006/relationships/tags" Target="../tags/tag888.xml"/><Relationship Id="rId13" Type="http://schemas.openxmlformats.org/officeDocument/2006/relationships/tags" Target="../tags/tag887.xml"/><Relationship Id="rId12" Type="http://schemas.openxmlformats.org/officeDocument/2006/relationships/tags" Target="../tags/tag886.xml"/><Relationship Id="rId11" Type="http://schemas.openxmlformats.org/officeDocument/2006/relationships/tags" Target="../tags/tag885.xml"/><Relationship Id="rId10" Type="http://schemas.openxmlformats.org/officeDocument/2006/relationships/tags" Target="../tags/tag884.xml"/><Relationship Id="rId1" Type="http://schemas.openxmlformats.org/officeDocument/2006/relationships/tags" Target="../tags/tag87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929.xml"/><Relationship Id="rId8" Type="http://schemas.openxmlformats.org/officeDocument/2006/relationships/tags" Target="../tags/tag928.xml"/><Relationship Id="rId7" Type="http://schemas.openxmlformats.org/officeDocument/2006/relationships/tags" Target="../tags/tag927.xml"/><Relationship Id="rId6" Type="http://schemas.openxmlformats.org/officeDocument/2006/relationships/tags" Target="../tags/tag926.xml"/><Relationship Id="rId5" Type="http://schemas.openxmlformats.org/officeDocument/2006/relationships/tags" Target="../tags/tag925.xml"/><Relationship Id="rId49" Type="http://schemas.openxmlformats.org/officeDocument/2006/relationships/notesSlide" Target="../notesSlides/notesSlide25.xml"/><Relationship Id="rId48" Type="http://schemas.openxmlformats.org/officeDocument/2006/relationships/slideLayout" Target="../slideLayouts/slideLayout25.xml"/><Relationship Id="rId47" Type="http://schemas.openxmlformats.org/officeDocument/2006/relationships/image" Target="../media/image37.png"/><Relationship Id="rId46" Type="http://schemas.openxmlformats.org/officeDocument/2006/relationships/tags" Target="../tags/tag966.xml"/><Relationship Id="rId45" Type="http://schemas.openxmlformats.org/officeDocument/2006/relationships/tags" Target="../tags/tag965.xml"/><Relationship Id="rId44" Type="http://schemas.openxmlformats.org/officeDocument/2006/relationships/tags" Target="../tags/tag964.xml"/><Relationship Id="rId43" Type="http://schemas.openxmlformats.org/officeDocument/2006/relationships/tags" Target="../tags/tag963.xml"/><Relationship Id="rId42" Type="http://schemas.openxmlformats.org/officeDocument/2006/relationships/tags" Target="../tags/tag962.xml"/><Relationship Id="rId41" Type="http://schemas.openxmlformats.org/officeDocument/2006/relationships/tags" Target="../tags/tag961.xml"/><Relationship Id="rId40" Type="http://schemas.openxmlformats.org/officeDocument/2006/relationships/tags" Target="../tags/tag960.xml"/><Relationship Id="rId4" Type="http://schemas.openxmlformats.org/officeDocument/2006/relationships/tags" Target="../tags/tag924.xml"/><Relationship Id="rId39" Type="http://schemas.openxmlformats.org/officeDocument/2006/relationships/tags" Target="../tags/tag959.xml"/><Relationship Id="rId38" Type="http://schemas.openxmlformats.org/officeDocument/2006/relationships/tags" Target="../tags/tag958.xml"/><Relationship Id="rId37" Type="http://schemas.openxmlformats.org/officeDocument/2006/relationships/tags" Target="../tags/tag957.xml"/><Relationship Id="rId36" Type="http://schemas.openxmlformats.org/officeDocument/2006/relationships/tags" Target="../tags/tag956.xml"/><Relationship Id="rId35" Type="http://schemas.openxmlformats.org/officeDocument/2006/relationships/tags" Target="../tags/tag955.xml"/><Relationship Id="rId34" Type="http://schemas.openxmlformats.org/officeDocument/2006/relationships/tags" Target="../tags/tag954.xml"/><Relationship Id="rId33" Type="http://schemas.openxmlformats.org/officeDocument/2006/relationships/tags" Target="../tags/tag953.xml"/><Relationship Id="rId32" Type="http://schemas.openxmlformats.org/officeDocument/2006/relationships/tags" Target="../tags/tag952.xml"/><Relationship Id="rId31" Type="http://schemas.openxmlformats.org/officeDocument/2006/relationships/tags" Target="../tags/tag951.xml"/><Relationship Id="rId30" Type="http://schemas.openxmlformats.org/officeDocument/2006/relationships/tags" Target="../tags/tag950.xml"/><Relationship Id="rId3" Type="http://schemas.openxmlformats.org/officeDocument/2006/relationships/tags" Target="../tags/tag923.xml"/><Relationship Id="rId29" Type="http://schemas.openxmlformats.org/officeDocument/2006/relationships/tags" Target="../tags/tag949.xml"/><Relationship Id="rId28" Type="http://schemas.openxmlformats.org/officeDocument/2006/relationships/tags" Target="../tags/tag948.xml"/><Relationship Id="rId27" Type="http://schemas.openxmlformats.org/officeDocument/2006/relationships/tags" Target="../tags/tag947.xml"/><Relationship Id="rId26" Type="http://schemas.openxmlformats.org/officeDocument/2006/relationships/tags" Target="../tags/tag946.xml"/><Relationship Id="rId25" Type="http://schemas.openxmlformats.org/officeDocument/2006/relationships/tags" Target="../tags/tag945.xml"/><Relationship Id="rId24" Type="http://schemas.openxmlformats.org/officeDocument/2006/relationships/tags" Target="../tags/tag944.xml"/><Relationship Id="rId23" Type="http://schemas.openxmlformats.org/officeDocument/2006/relationships/tags" Target="../tags/tag943.xml"/><Relationship Id="rId22" Type="http://schemas.openxmlformats.org/officeDocument/2006/relationships/tags" Target="../tags/tag942.xml"/><Relationship Id="rId21" Type="http://schemas.openxmlformats.org/officeDocument/2006/relationships/tags" Target="../tags/tag941.xml"/><Relationship Id="rId20" Type="http://schemas.openxmlformats.org/officeDocument/2006/relationships/tags" Target="../tags/tag940.xml"/><Relationship Id="rId2" Type="http://schemas.openxmlformats.org/officeDocument/2006/relationships/tags" Target="../tags/tag922.xml"/><Relationship Id="rId19" Type="http://schemas.openxmlformats.org/officeDocument/2006/relationships/tags" Target="../tags/tag939.xml"/><Relationship Id="rId18" Type="http://schemas.openxmlformats.org/officeDocument/2006/relationships/tags" Target="../tags/tag938.xml"/><Relationship Id="rId17" Type="http://schemas.openxmlformats.org/officeDocument/2006/relationships/tags" Target="../tags/tag937.xml"/><Relationship Id="rId16" Type="http://schemas.openxmlformats.org/officeDocument/2006/relationships/tags" Target="../tags/tag936.xml"/><Relationship Id="rId15" Type="http://schemas.openxmlformats.org/officeDocument/2006/relationships/tags" Target="../tags/tag935.xml"/><Relationship Id="rId14" Type="http://schemas.openxmlformats.org/officeDocument/2006/relationships/tags" Target="../tags/tag934.xml"/><Relationship Id="rId13" Type="http://schemas.openxmlformats.org/officeDocument/2006/relationships/tags" Target="../tags/tag933.xml"/><Relationship Id="rId12" Type="http://schemas.openxmlformats.org/officeDocument/2006/relationships/tags" Target="../tags/tag932.xml"/><Relationship Id="rId11" Type="http://schemas.openxmlformats.org/officeDocument/2006/relationships/tags" Target="../tags/tag931.xml"/><Relationship Id="rId10" Type="http://schemas.openxmlformats.org/officeDocument/2006/relationships/tags" Target="../tags/tag930.xml"/><Relationship Id="rId1" Type="http://schemas.openxmlformats.org/officeDocument/2006/relationships/tags" Target="../tags/tag9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8" Type="http://schemas.openxmlformats.org/officeDocument/2006/relationships/notesSlide" Target="../notesSlides/notesSlide4.xml"/><Relationship Id="rId47" Type="http://schemas.openxmlformats.org/officeDocument/2006/relationships/slideLayout" Target="../slideLayouts/slideLayout25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0" Type="http://schemas.openxmlformats.org/officeDocument/2006/relationships/notesSlide" Target="../notesSlides/notesSlide6.xml"/><Relationship Id="rId5" Type="http://schemas.openxmlformats.org/officeDocument/2006/relationships/tags" Target="../tags/tag51.xml"/><Relationship Id="rId49" Type="http://schemas.openxmlformats.org/officeDocument/2006/relationships/slideLayout" Target="../slideLayouts/slideLayout25.xml"/><Relationship Id="rId48" Type="http://schemas.openxmlformats.org/officeDocument/2006/relationships/image" Target="../media/image8.png"/><Relationship Id="rId47" Type="http://schemas.openxmlformats.org/officeDocument/2006/relationships/hyperlink" Target="https://www.huaweicloud.com/" TargetMode="External"/><Relationship Id="rId46" Type="http://schemas.openxmlformats.org/officeDocument/2006/relationships/tags" Target="../tags/tag92.xml"/><Relationship Id="rId45" Type="http://schemas.openxmlformats.org/officeDocument/2006/relationships/tags" Target="../tags/tag91.xml"/><Relationship Id="rId44" Type="http://schemas.openxmlformats.org/officeDocument/2006/relationships/tags" Target="../tags/tag90.xml"/><Relationship Id="rId43" Type="http://schemas.openxmlformats.org/officeDocument/2006/relationships/tags" Target="../tags/tag89.xml"/><Relationship Id="rId42" Type="http://schemas.openxmlformats.org/officeDocument/2006/relationships/tags" Target="../tags/tag88.xml"/><Relationship Id="rId41" Type="http://schemas.openxmlformats.org/officeDocument/2006/relationships/tags" Target="../tags/tag87.xml"/><Relationship Id="rId40" Type="http://schemas.openxmlformats.org/officeDocument/2006/relationships/tags" Target="../tags/tag86.xml"/><Relationship Id="rId4" Type="http://schemas.openxmlformats.org/officeDocument/2006/relationships/tags" Target="../tags/tag50.xml"/><Relationship Id="rId39" Type="http://schemas.openxmlformats.org/officeDocument/2006/relationships/tags" Target="../tags/tag85.xml"/><Relationship Id="rId38" Type="http://schemas.openxmlformats.org/officeDocument/2006/relationships/tags" Target="../tags/tag84.xml"/><Relationship Id="rId37" Type="http://schemas.openxmlformats.org/officeDocument/2006/relationships/tags" Target="../tags/tag83.xml"/><Relationship Id="rId36" Type="http://schemas.openxmlformats.org/officeDocument/2006/relationships/tags" Target="../tags/tag82.xml"/><Relationship Id="rId35" Type="http://schemas.openxmlformats.org/officeDocument/2006/relationships/tags" Target="../tags/tag81.xml"/><Relationship Id="rId34" Type="http://schemas.openxmlformats.org/officeDocument/2006/relationships/tags" Target="../tags/tag80.xml"/><Relationship Id="rId33" Type="http://schemas.openxmlformats.org/officeDocument/2006/relationships/tags" Target="../tags/tag79.xml"/><Relationship Id="rId32" Type="http://schemas.openxmlformats.org/officeDocument/2006/relationships/tags" Target="../tags/tag78.xml"/><Relationship Id="rId31" Type="http://schemas.openxmlformats.org/officeDocument/2006/relationships/tags" Target="../tags/tag77.xml"/><Relationship Id="rId30" Type="http://schemas.openxmlformats.org/officeDocument/2006/relationships/tags" Target="../tags/tag76.xml"/><Relationship Id="rId3" Type="http://schemas.openxmlformats.org/officeDocument/2006/relationships/tags" Target="../tags/tag49.xml"/><Relationship Id="rId29" Type="http://schemas.openxmlformats.org/officeDocument/2006/relationships/tags" Target="../tags/tag75.xml"/><Relationship Id="rId28" Type="http://schemas.openxmlformats.org/officeDocument/2006/relationships/tags" Target="../tags/tag74.xml"/><Relationship Id="rId27" Type="http://schemas.openxmlformats.org/officeDocument/2006/relationships/tags" Target="../tags/tag73.xml"/><Relationship Id="rId26" Type="http://schemas.openxmlformats.org/officeDocument/2006/relationships/tags" Target="../tags/tag72.xml"/><Relationship Id="rId25" Type="http://schemas.openxmlformats.org/officeDocument/2006/relationships/tags" Target="../tags/tag71.xml"/><Relationship Id="rId24" Type="http://schemas.openxmlformats.org/officeDocument/2006/relationships/tags" Target="../tags/tag70.xml"/><Relationship Id="rId23" Type="http://schemas.openxmlformats.org/officeDocument/2006/relationships/tags" Target="../tags/tag69.xml"/><Relationship Id="rId22" Type="http://schemas.openxmlformats.org/officeDocument/2006/relationships/tags" Target="../tags/tag68.xml"/><Relationship Id="rId21" Type="http://schemas.openxmlformats.org/officeDocument/2006/relationships/tags" Target="../tags/tag67.xml"/><Relationship Id="rId20" Type="http://schemas.openxmlformats.org/officeDocument/2006/relationships/tags" Target="../tags/tag66.xml"/><Relationship Id="rId2" Type="http://schemas.openxmlformats.org/officeDocument/2006/relationships/tags" Target="../tags/tag48.xml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9" Type="http://schemas.openxmlformats.org/officeDocument/2006/relationships/notesSlide" Target="../notesSlides/notesSlide7.xml"/><Relationship Id="rId48" Type="http://schemas.openxmlformats.org/officeDocument/2006/relationships/slideLayout" Target="../slideLayouts/slideLayout25.xml"/><Relationship Id="rId47" Type="http://schemas.openxmlformats.org/officeDocument/2006/relationships/image" Target="../media/image9.png"/><Relationship Id="rId46" Type="http://schemas.openxmlformats.org/officeDocument/2006/relationships/tags" Target="../tags/tag138.xml"/><Relationship Id="rId45" Type="http://schemas.openxmlformats.org/officeDocument/2006/relationships/tags" Target="../tags/tag137.xml"/><Relationship Id="rId44" Type="http://schemas.openxmlformats.org/officeDocument/2006/relationships/tags" Target="../tags/tag136.xml"/><Relationship Id="rId43" Type="http://schemas.openxmlformats.org/officeDocument/2006/relationships/tags" Target="../tags/tag135.xml"/><Relationship Id="rId42" Type="http://schemas.openxmlformats.org/officeDocument/2006/relationships/tags" Target="../tags/tag134.xml"/><Relationship Id="rId41" Type="http://schemas.openxmlformats.org/officeDocument/2006/relationships/tags" Target="../tags/tag133.xml"/><Relationship Id="rId40" Type="http://schemas.openxmlformats.org/officeDocument/2006/relationships/tags" Target="../tags/tag132.xml"/><Relationship Id="rId4" Type="http://schemas.openxmlformats.org/officeDocument/2006/relationships/tags" Target="../tags/tag96.xml"/><Relationship Id="rId39" Type="http://schemas.openxmlformats.org/officeDocument/2006/relationships/tags" Target="../tags/tag131.xml"/><Relationship Id="rId38" Type="http://schemas.openxmlformats.org/officeDocument/2006/relationships/tags" Target="../tags/tag130.xml"/><Relationship Id="rId37" Type="http://schemas.openxmlformats.org/officeDocument/2006/relationships/tags" Target="../tags/tag129.xml"/><Relationship Id="rId36" Type="http://schemas.openxmlformats.org/officeDocument/2006/relationships/tags" Target="../tags/tag128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1" Type="http://schemas.openxmlformats.org/officeDocument/2006/relationships/notesSlide" Target="../notesSlides/notesSlide8.xml"/><Relationship Id="rId50" Type="http://schemas.openxmlformats.org/officeDocument/2006/relationships/slideLayout" Target="../slideLayouts/slideLayout25.xml"/><Relationship Id="rId5" Type="http://schemas.openxmlformats.org/officeDocument/2006/relationships/tags" Target="../tags/tag143.xml"/><Relationship Id="rId49" Type="http://schemas.openxmlformats.org/officeDocument/2006/relationships/image" Target="../media/image12.png"/><Relationship Id="rId48" Type="http://schemas.openxmlformats.org/officeDocument/2006/relationships/image" Target="../media/image11.png"/><Relationship Id="rId47" Type="http://schemas.openxmlformats.org/officeDocument/2006/relationships/image" Target="../media/image10.png"/><Relationship Id="rId46" Type="http://schemas.openxmlformats.org/officeDocument/2006/relationships/tags" Target="../tags/tag184.xml"/><Relationship Id="rId45" Type="http://schemas.openxmlformats.org/officeDocument/2006/relationships/tags" Target="../tags/tag183.xml"/><Relationship Id="rId44" Type="http://schemas.openxmlformats.org/officeDocument/2006/relationships/tags" Target="../tags/tag182.xml"/><Relationship Id="rId43" Type="http://schemas.openxmlformats.org/officeDocument/2006/relationships/tags" Target="../tags/tag181.xml"/><Relationship Id="rId42" Type="http://schemas.openxmlformats.org/officeDocument/2006/relationships/tags" Target="../tags/tag180.xml"/><Relationship Id="rId41" Type="http://schemas.openxmlformats.org/officeDocument/2006/relationships/tags" Target="../tags/tag179.xml"/><Relationship Id="rId40" Type="http://schemas.openxmlformats.org/officeDocument/2006/relationships/tags" Target="../tags/tag178.xml"/><Relationship Id="rId4" Type="http://schemas.openxmlformats.org/officeDocument/2006/relationships/tags" Target="../tags/tag142.xml"/><Relationship Id="rId39" Type="http://schemas.openxmlformats.org/officeDocument/2006/relationships/tags" Target="../tags/tag177.xml"/><Relationship Id="rId38" Type="http://schemas.openxmlformats.org/officeDocument/2006/relationships/tags" Target="../tags/tag176.xml"/><Relationship Id="rId37" Type="http://schemas.openxmlformats.org/officeDocument/2006/relationships/tags" Target="../tags/tag175.xml"/><Relationship Id="rId36" Type="http://schemas.openxmlformats.org/officeDocument/2006/relationships/tags" Target="../tags/tag174.xml"/><Relationship Id="rId35" Type="http://schemas.openxmlformats.org/officeDocument/2006/relationships/tags" Target="../tags/tag173.xml"/><Relationship Id="rId34" Type="http://schemas.openxmlformats.org/officeDocument/2006/relationships/tags" Target="../tags/tag172.xml"/><Relationship Id="rId33" Type="http://schemas.openxmlformats.org/officeDocument/2006/relationships/tags" Target="../tags/tag171.xml"/><Relationship Id="rId32" Type="http://schemas.openxmlformats.org/officeDocument/2006/relationships/tags" Target="../tags/tag170.xml"/><Relationship Id="rId31" Type="http://schemas.openxmlformats.org/officeDocument/2006/relationships/tags" Target="../tags/tag169.xml"/><Relationship Id="rId30" Type="http://schemas.openxmlformats.org/officeDocument/2006/relationships/tags" Target="../tags/tag168.xml"/><Relationship Id="rId3" Type="http://schemas.openxmlformats.org/officeDocument/2006/relationships/tags" Target="../tags/tag141.xml"/><Relationship Id="rId29" Type="http://schemas.openxmlformats.org/officeDocument/2006/relationships/tags" Target="../tags/tag167.xml"/><Relationship Id="rId28" Type="http://schemas.openxmlformats.org/officeDocument/2006/relationships/tags" Target="../tags/tag166.xml"/><Relationship Id="rId27" Type="http://schemas.openxmlformats.org/officeDocument/2006/relationships/tags" Target="../tags/tag165.xml"/><Relationship Id="rId26" Type="http://schemas.openxmlformats.org/officeDocument/2006/relationships/tags" Target="../tags/tag164.xml"/><Relationship Id="rId25" Type="http://schemas.openxmlformats.org/officeDocument/2006/relationships/tags" Target="../tags/tag163.xml"/><Relationship Id="rId24" Type="http://schemas.openxmlformats.org/officeDocument/2006/relationships/tags" Target="../tags/tag162.xml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tags" Target="../tags/tag140.xml"/><Relationship Id="rId19" Type="http://schemas.openxmlformats.org/officeDocument/2006/relationships/tags" Target="../tags/tag157.xml"/><Relationship Id="rId18" Type="http://schemas.openxmlformats.org/officeDocument/2006/relationships/tags" Target="../tags/tag156.xml"/><Relationship Id="rId17" Type="http://schemas.openxmlformats.org/officeDocument/2006/relationships/tags" Target="../tags/tag155.xml"/><Relationship Id="rId16" Type="http://schemas.openxmlformats.org/officeDocument/2006/relationships/tags" Target="../tags/tag154.xml"/><Relationship Id="rId15" Type="http://schemas.openxmlformats.org/officeDocument/2006/relationships/tags" Target="../tags/tag153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3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9" Type="http://schemas.openxmlformats.org/officeDocument/2006/relationships/notesSlide" Target="../notesSlides/notesSlide9.xml"/><Relationship Id="rId48" Type="http://schemas.openxmlformats.org/officeDocument/2006/relationships/slideLayout" Target="../slideLayouts/slideLayout25.xml"/><Relationship Id="rId47" Type="http://schemas.openxmlformats.org/officeDocument/2006/relationships/image" Target="../media/image13.png"/><Relationship Id="rId46" Type="http://schemas.openxmlformats.org/officeDocument/2006/relationships/tags" Target="../tags/tag230.xml"/><Relationship Id="rId45" Type="http://schemas.openxmlformats.org/officeDocument/2006/relationships/tags" Target="../tags/tag229.xml"/><Relationship Id="rId44" Type="http://schemas.openxmlformats.org/officeDocument/2006/relationships/tags" Target="../tags/tag228.xml"/><Relationship Id="rId43" Type="http://schemas.openxmlformats.org/officeDocument/2006/relationships/tags" Target="../tags/tag227.xml"/><Relationship Id="rId42" Type="http://schemas.openxmlformats.org/officeDocument/2006/relationships/tags" Target="../tags/tag226.xml"/><Relationship Id="rId41" Type="http://schemas.openxmlformats.org/officeDocument/2006/relationships/tags" Target="../tags/tag225.xml"/><Relationship Id="rId40" Type="http://schemas.openxmlformats.org/officeDocument/2006/relationships/tags" Target="../tags/tag224.xml"/><Relationship Id="rId4" Type="http://schemas.openxmlformats.org/officeDocument/2006/relationships/tags" Target="../tags/tag188.xml"/><Relationship Id="rId39" Type="http://schemas.openxmlformats.org/officeDocument/2006/relationships/tags" Target="../tags/tag223.xml"/><Relationship Id="rId38" Type="http://schemas.openxmlformats.org/officeDocument/2006/relationships/tags" Target="../tags/tag222.xml"/><Relationship Id="rId37" Type="http://schemas.openxmlformats.org/officeDocument/2006/relationships/tags" Target="../tags/tag221.xml"/><Relationship Id="rId36" Type="http://schemas.openxmlformats.org/officeDocument/2006/relationships/tags" Target="../tags/tag220.xml"/><Relationship Id="rId35" Type="http://schemas.openxmlformats.org/officeDocument/2006/relationships/tags" Target="../tags/tag219.xml"/><Relationship Id="rId34" Type="http://schemas.openxmlformats.org/officeDocument/2006/relationships/tags" Target="../tags/tag218.xml"/><Relationship Id="rId33" Type="http://schemas.openxmlformats.org/officeDocument/2006/relationships/tags" Target="../tags/tag217.xml"/><Relationship Id="rId32" Type="http://schemas.openxmlformats.org/officeDocument/2006/relationships/tags" Target="../tags/tag216.xml"/><Relationship Id="rId31" Type="http://schemas.openxmlformats.org/officeDocument/2006/relationships/tags" Target="../tags/tag215.xml"/><Relationship Id="rId30" Type="http://schemas.openxmlformats.org/officeDocument/2006/relationships/tags" Target="../tags/tag214.xml"/><Relationship Id="rId3" Type="http://schemas.openxmlformats.org/officeDocument/2006/relationships/tags" Target="../tags/tag187.xml"/><Relationship Id="rId29" Type="http://schemas.openxmlformats.org/officeDocument/2006/relationships/tags" Target="../tags/tag213.xml"/><Relationship Id="rId28" Type="http://schemas.openxmlformats.org/officeDocument/2006/relationships/tags" Target="../tags/tag212.xml"/><Relationship Id="rId27" Type="http://schemas.openxmlformats.org/officeDocument/2006/relationships/tags" Target="../tags/tag211.xml"/><Relationship Id="rId26" Type="http://schemas.openxmlformats.org/officeDocument/2006/relationships/tags" Target="../tags/tag210.xml"/><Relationship Id="rId25" Type="http://schemas.openxmlformats.org/officeDocument/2006/relationships/tags" Target="../tags/tag209.xml"/><Relationship Id="rId24" Type="http://schemas.openxmlformats.org/officeDocument/2006/relationships/tags" Target="../tags/tag208.xml"/><Relationship Id="rId23" Type="http://schemas.openxmlformats.org/officeDocument/2006/relationships/tags" Target="../tags/tag207.xml"/><Relationship Id="rId22" Type="http://schemas.openxmlformats.org/officeDocument/2006/relationships/tags" Target="../tags/tag206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tags" Target="../tags/tag186.xml"/><Relationship Id="rId19" Type="http://schemas.openxmlformats.org/officeDocument/2006/relationships/tags" Target="../tags/tag203.xml"/><Relationship Id="rId18" Type="http://schemas.openxmlformats.org/officeDocument/2006/relationships/tags" Target="../tags/tag202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555">
                <a:sym typeface="+mn-ea"/>
              </a:rPr>
              <a:t>第</a:t>
            </a:r>
            <a:r>
              <a:rPr lang="zh-CN" altLang="en-US" sz="3555">
                <a:sym typeface="+mn-ea"/>
              </a:rPr>
              <a:t>一章 实验环境建设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购买</a:t>
            </a:r>
            <a:r>
              <a:rPr lang="en-US" altLang="zh-CN" dirty="0" err="1"/>
              <a:t>GaussDB</a:t>
            </a:r>
            <a:r>
              <a:rPr lang="en-US" altLang="zh-CN" dirty="0"/>
              <a:t>(for MySQL)</a:t>
            </a:r>
            <a:r>
              <a:rPr lang="zh-CN" altLang="zh-CN" dirty="0"/>
              <a:t>数据库</a:t>
            </a:r>
            <a:r>
              <a:rPr lang="en-US" altLang="zh-CN" dirty="0"/>
              <a:t> (5)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112" y="1341389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(6)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提交完成后，回到实例界面。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5" name="图片 54"/>
          <p:cNvPicPr/>
          <p:nvPr/>
        </p:nvPicPr>
        <p:blipFill>
          <a:blip r:embed="rId47"/>
          <a:stretch>
            <a:fillRect/>
          </a:stretch>
        </p:blipFill>
        <p:spPr>
          <a:xfrm>
            <a:off x="4130674" y="2153310"/>
            <a:ext cx="3929744" cy="3550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购买</a:t>
            </a:r>
            <a:r>
              <a:rPr lang="en-US" altLang="zh-CN" dirty="0" err="1"/>
              <a:t>GaussDB</a:t>
            </a:r>
            <a:r>
              <a:rPr lang="en-US" altLang="zh-CN" dirty="0"/>
              <a:t>(for MySQL)</a:t>
            </a:r>
            <a:r>
              <a:rPr lang="zh-CN" altLang="zh-CN" dirty="0"/>
              <a:t>数据库</a:t>
            </a:r>
            <a:r>
              <a:rPr lang="en-US" altLang="zh-CN" dirty="0"/>
              <a:t> (6)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659" y="1209762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(7)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等待数据库创建。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4" name="图片 53"/>
          <p:cNvPicPr/>
          <p:nvPr/>
        </p:nvPicPr>
        <p:blipFill>
          <a:blip r:embed="rId47"/>
          <a:stretch>
            <a:fillRect/>
          </a:stretch>
        </p:blipFill>
        <p:spPr>
          <a:xfrm>
            <a:off x="1301336" y="1950381"/>
            <a:ext cx="9589618" cy="12288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6" name="文本框 55"/>
          <p:cNvSpPr txBox="1"/>
          <p:nvPr/>
        </p:nvSpPr>
        <p:spPr>
          <a:xfrm>
            <a:off x="455659" y="3434979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等待几分钟后，数据库创建成功。</a:t>
            </a:r>
            <a:endParaRPr lang="en-US" altLang="zh-CN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7" name="图片 56"/>
          <p:cNvPicPr/>
          <p:nvPr/>
        </p:nvPicPr>
        <p:blipFill>
          <a:blip r:embed="rId48"/>
          <a:stretch>
            <a:fillRect/>
          </a:stretch>
        </p:blipFill>
        <p:spPr>
          <a:xfrm>
            <a:off x="1308321" y="4224887"/>
            <a:ext cx="9589618" cy="14627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DAS</a:t>
            </a:r>
            <a:r>
              <a:rPr lang="zh-CN" altLang="en-US" dirty="0"/>
              <a:t>服务</a:t>
            </a:r>
            <a:r>
              <a:rPr lang="en-US" altLang="zh-CN" dirty="0"/>
              <a:t> (1)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5622" y="1081185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进入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DAS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服务。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55622" y="1537150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在服务列表，选择数据库中的数据库管理服务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DAS</a:t>
            </a:r>
            <a:endParaRPr lang="en-US" altLang="zh-CN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7" name="图片 56"/>
          <p:cNvPicPr/>
          <p:nvPr/>
        </p:nvPicPr>
        <p:blipFill>
          <a:blip r:embed="rId47"/>
          <a:stretch>
            <a:fillRect/>
          </a:stretch>
        </p:blipFill>
        <p:spPr>
          <a:xfrm>
            <a:off x="2110421" y="2043941"/>
            <a:ext cx="7984891" cy="3997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DAS</a:t>
            </a:r>
            <a:r>
              <a:rPr lang="zh-CN" altLang="en-US" dirty="0"/>
              <a:t>服务</a:t>
            </a:r>
            <a:r>
              <a:rPr lang="en-US" altLang="zh-CN" dirty="0"/>
              <a:t> (2)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5777" y="1022765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登录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DAS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服务。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05612" y="1341648"/>
            <a:ext cx="9006994" cy="164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4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在左上角选择数据库同一个区域，点击新建数据库登录，数据库引擎选择</a:t>
            </a:r>
            <a:r>
              <a:rPr lang="en-US" altLang="zh-CN" kern="100" dirty="0" err="1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GaussDB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(for MySQL)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GaussDB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实例选择刚刚购买的数据库实例，输入用户名和密码，点击测试连接，显示连接成功后，点击立即新增。此时在页面就可以看到</a:t>
            </a:r>
            <a:r>
              <a:rPr lang="en-US" altLang="zh-CN" kern="100" dirty="0" err="1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GaussDB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(for MySQL)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的数据库连接实例。点击“登录”。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5" name="图片 54"/>
          <p:cNvPicPr/>
          <p:nvPr/>
        </p:nvPicPr>
        <p:blipFill>
          <a:blip r:embed="rId47"/>
          <a:stretch>
            <a:fillRect/>
          </a:stretch>
        </p:blipFill>
        <p:spPr>
          <a:xfrm>
            <a:off x="3468611" y="2981820"/>
            <a:ext cx="5268595" cy="3507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DAS</a:t>
            </a:r>
            <a:r>
              <a:rPr lang="zh-CN" altLang="en-US" dirty="0"/>
              <a:t>服务</a:t>
            </a:r>
            <a:r>
              <a:rPr lang="en-US" altLang="zh-CN" dirty="0"/>
              <a:t> (3)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5622" y="1081185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数据库登录。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55622" y="1533975"/>
            <a:ext cx="7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点击登录按钮，在弹出框输入数据库密码。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5" name="图片 54"/>
          <p:cNvPicPr/>
          <p:nvPr/>
        </p:nvPicPr>
        <p:blipFill>
          <a:blip r:embed="rId47"/>
          <a:stretch>
            <a:fillRect/>
          </a:stretch>
        </p:blipFill>
        <p:spPr>
          <a:xfrm>
            <a:off x="3613736" y="4064951"/>
            <a:ext cx="4610100" cy="2200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图片 57"/>
          <p:cNvPicPr/>
          <p:nvPr/>
        </p:nvPicPr>
        <p:blipFill>
          <a:blip r:embed="rId48"/>
          <a:stretch>
            <a:fillRect/>
          </a:stretch>
        </p:blipFill>
        <p:spPr>
          <a:xfrm>
            <a:off x="2665154" y="1987304"/>
            <a:ext cx="6507265" cy="18121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DAS</a:t>
            </a:r>
            <a:r>
              <a:rPr lang="zh-CN" altLang="en-US" dirty="0"/>
              <a:t>服务</a:t>
            </a:r>
            <a:r>
              <a:rPr lang="en-US" altLang="zh-CN" dirty="0"/>
              <a:t> (4)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045" y="1089935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点击测试连接。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5" name="图片 54"/>
          <p:cNvPicPr/>
          <p:nvPr/>
        </p:nvPicPr>
        <p:blipFill>
          <a:blip r:embed="rId47"/>
          <a:stretch>
            <a:fillRect/>
          </a:stretch>
        </p:blipFill>
        <p:spPr>
          <a:xfrm>
            <a:off x="3810000" y="1457682"/>
            <a:ext cx="4152900" cy="2214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文本框 57"/>
          <p:cNvSpPr txBox="1"/>
          <p:nvPr/>
        </p:nvSpPr>
        <p:spPr>
          <a:xfrm>
            <a:off x="456045" y="3681185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测试成功后，勾选记住密码，点击确定，回到主界面。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/>
          <p:nvPr/>
        </p:nvPicPr>
        <p:blipFill>
          <a:blip r:embed="rId48"/>
          <a:stretch>
            <a:fillRect/>
          </a:stretch>
        </p:blipFill>
        <p:spPr>
          <a:xfrm>
            <a:off x="2787650" y="4057843"/>
            <a:ext cx="6630093" cy="24601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公网</a:t>
            </a:r>
            <a:r>
              <a:rPr lang="en-US" altLang="zh-CN" dirty="0">
                <a:cs typeface="+mn-ea"/>
                <a:sym typeface="+mn-lt"/>
              </a:rPr>
              <a:t>IP</a:t>
            </a:r>
            <a:r>
              <a:rPr lang="zh-CN" altLang="en-US" dirty="0">
                <a:cs typeface="+mn-ea"/>
                <a:sym typeface="+mn-lt"/>
              </a:rPr>
              <a:t>绑定</a:t>
            </a:r>
            <a:r>
              <a:rPr lang="en-US" altLang="zh-CN" dirty="0">
                <a:cs typeface="+mn-ea"/>
                <a:sym typeface="+mn-lt"/>
              </a:rPr>
              <a:t> (1)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5930" y="1191895"/>
            <a:ext cx="997267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40000"/>
              </a:lnSpc>
            </a:pP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购买弹性公网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，选择弹性公网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服务，在服务列表中选择弹性公网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6" name="图片 55"/>
          <p:cNvPicPr/>
          <p:nvPr/>
        </p:nvPicPr>
        <p:blipFill>
          <a:blip r:embed="rId47"/>
          <a:stretch>
            <a:fillRect/>
          </a:stretch>
        </p:blipFill>
        <p:spPr>
          <a:xfrm>
            <a:off x="5091007" y="1933935"/>
            <a:ext cx="2009775" cy="4076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公网</a:t>
            </a:r>
            <a:r>
              <a:rPr lang="en-US" altLang="zh-CN" dirty="0">
                <a:cs typeface="+mn-ea"/>
                <a:sym typeface="+mn-lt"/>
              </a:rPr>
              <a:t>IP</a:t>
            </a:r>
            <a:r>
              <a:rPr lang="zh-CN" altLang="en-US" dirty="0">
                <a:cs typeface="+mn-ea"/>
                <a:sym typeface="+mn-lt"/>
              </a:rPr>
              <a:t>绑定</a:t>
            </a:r>
            <a:r>
              <a:rPr lang="en-US" altLang="zh-CN" dirty="0">
                <a:cs typeface="+mn-ea"/>
                <a:sym typeface="+mn-lt"/>
              </a:rPr>
              <a:t> (2)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045" y="1052470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点击进入弹性公网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控制台。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5" name="图片 54"/>
          <p:cNvPicPr/>
          <p:nvPr/>
        </p:nvPicPr>
        <p:blipFill>
          <a:blip r:embed="rId47"/>
          <a:stretch>
            <a:fillRect/>
          </a:stretch>
        </p:blipFill>
        <p:spPr>
          <a:xfrm>
            <a:off x="3123045" y="1461807"/>
            <a:ext cx="5946047" cy="18698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9" name="文本框 58"/>
          <p:cNvSpPr txBox="1"/>
          <p:nvPr/>
        </p:nvSpPr>
        <p:spPr>
          <a:xfrm>
            <a:off x="456045" y="3517265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购买弹性公网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，点击购买，进入购买界面。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0" name="图片 59"/>
          <p:cNvPicPr/>
          <p:nvPr/>
        </p:nvPicPr>
        <p:blipFill>
          <a:blip r:embed="rId48"/>
          <a:stretch>
            <a:fillRect/>
          </a:stretch>
        </p:blipFill>
        <p:spPr>
          <a:xfrm>
            <a:off x="3130030" y="4070959"/>
            <a:ext cx="5946046" cy="20743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公网</a:t>
            </a:r>
            <a:r>
              <a:rPr lang="en-US" altLang="zh-CN" dirty="0">
                <a:cs typeface="+mn-ea"/>
                <a:sym typeface="+mn-lt"/>
              </a:rPr>
              <a:t>IP</a:t>
            </a:r>
            <a:r>
              <a:rPr lang="zh-CN" altLang="en-US" dirty="0">
                <a:cs typeface="+mn-ea"/>
                <a:sym typeface="+mn-lt"/>
              </a:rPr>
              <a:t>绑定</a:t>
            </a:r>
            <a:r>
              <a:rPr lang="en-US" altLang="zh-CN" dirty="0">
                <a:cs typeface="+mn-ea"/>
                <a:sym typeface="+mn-lt"/>
              </a:rPr>
              <a:t> (3)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045" y="1042945"/>
            <a:ext cx="753289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40000"/>
              </a:lnSpc>
            </a:pP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配置弹性公网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，区域选择需与数据库实例所在区域一致，这里选择华东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上海一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视具体情况而定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6" name="图片 55"/>
          <p:cNvPicPr/>
          <p:nvPr/>
        </p:nvPicPr>
        <p:blipFill>
          <a:blip r:embed="rId47"/>
          <a:stretch>
            <a:fillRect/>
          </a:stretch>
        </p:blipFill>
        <p:spPr>
          <a:xfrm>
            <a:off x="1847529" y="1998027"/>
            <a:ext cx="8497365" cy="4172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公网</a:t>
            </a:r>
            <a:r>
              <a:rPr lang="en-US" altLang="zh-CN" dirty="0">
                <a:cs typeface="+mn-ea"/>
                <a:sym typeface="+mn-lt"/>
              </a:rPr>
              <a:t>IP</a:t>
            </a:r>
            <a:r>
              <a:rPr lang="zh-CN" altLang="en-US" dirty="0">
                <a:cs typeface="+mn-ea"/>
                <a:sym typeface="+mn-lt"/>
              </a:rPr>
              <a:t>绑定</a:t>
            </a:r>
            <a:r>
              <a:rPr lang="en-US" altLang="zh-CN" dirty="0">
                <a:cs typeface="+mn-ea"/>
                <a:sym typeface="+mn-lt"/>
              </a:rPr>
              <a:t> (4)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045" y="1081680"/>
            <a:ext cx="753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点击“立即购买”，在确认购买界面，再次确认信息无误。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5" name="图片 54"/>
          <p:cNvPicPr/>
          <p:nvPr/>
        </p:nvPicPr>
        <p:blipFill>
          <a:blip r:embed="rId47"/>
          <a:stretch>
            <a:fillRect/>
          </a:stretch>
        </p:blipFill>
        <p:spPr>
          <a:xfrm>
            <a:off x="1852225" y="1884575"/>
            <a:ext cx="8487549" cy="4179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本部分主要是针对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数据库技术与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GaussDB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应用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教材的中涉及的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GaussDB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(for MySQL)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的实验环境建设，主要有实验环境说明、数据库的购买安装、配置、绑定等相关内容。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主要内容为在华为云上购买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GaussDB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(for MySQL)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数据库，用于完成实验环境的建设。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公网</a:t>
            </a:r>
            <a:r>
              <a:rPr lang="en-US" altLang="zh-CN" dirty="0">
                <a:cs typeface="+mn-ea"/>
                <a:sym typeface="+mn-lt"/>
              </a:rPr>
              <a:t>IP</a:t>
            </a:r>
            <a:r>
              <a:rPr lang="zh-CN" altLang="en-US" dirty="0">
                <a:cs typeface="+mn-ea"/>
                <a:sym typeface="+mn-lt"/>
              </a:rPr>
              <a:t>绑定</a:t>
            </a:r>
            <a:r>
              <a:rPr lang="en-US" altLang="zh-CN" dirty="0">
                <a:cs typeface="+mn-ea"/>
                <a:sym typeface="+mn-lt"/>
              </a:rPr>
              <a:t> (5)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045" y="1219837"/>
            <a:ext cx="753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(5)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点击提交，等待一会，弹性公网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购买成功。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6" name="图片 55"/>
          <p:cNvPicPr/>
          <p:nvPr/>
        </p:nvPicPr>
        <p:blipFill>
          <a:blip r:embed="rId47"/>
          <a:stretch>
            <a:fillRect/>
          </a:stretch>
        </p:blipFill>
        <p:spPr>
          <a:xfrm>
            <a:off x="1342934" y="2491105"/>
            <a:ext cx="9519582" cy="28998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绑定GaussDB</a:t>
            </a:r>
            <a:r>
              <a:rPr lang="en-US" altLang="zh-CN" dirty="0"/>
              <a:t>(for MySQL)</a:t>
            </a:r>
            <a:r>
              <a:rPr lang="en-US" altLang="zh-CN" dirty="0" err="1"/>
              <a:t>数据库 (1)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092" y="1081263"/>
            <a:ext cx="90992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进入</a:t>
            </a:r>
            <a:r>
              <a:rPr lang="en-US" altLang="zh-CN" kern="100" dirty="0" err="1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GaussDB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(for MySQL)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概览界面，在数据库实例信息界面中点击数据库实例名称。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5" name="图片 54"/>
          <p:cNvPicPr/>
          <p:nvPr/>
        </p:nvPicPr>
        <p:blipFill>
          <a:blip r:embed="rId47"/>
          <a:stretch>
            <a:fillRect/>
          </a:stretch>
        </p:blipFill>
        <p:spPr>
          <a:xfrm>
            <a:off x="2702223" y="1521569"/>
            <a:ext cx="6787218" cy="1071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7" name="文本框 56"/>
          <p:cNvSpPr txBox="1"/>
          <p:nvPr/>
        </p:nvSpPr>
        <p:spPr>
          <a:xfrm>
            <a:off x="456727" y="2665228"/>
            <a:ext cx="90992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进入数据库实例概览界面。下拉找到网络信息中的绑定公网按钮。</a:t>
            </a:r>
            <a:endParaRPr lang="en-US" altLang="zh-CN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8" name="图片 57"/>
          <p:cNvPicPr/>
          <p:nvPr/>
        </p:nvPicPr>
        <p:blipFill>
          <a:blip r:embed="rId48"/>
          <a:stretch>
            <a:fillRect/>
          </a:stretch>
        </p:blipFill>
        <p:spPr>
          <a:xfrm>
            <a:off x="3572977" y="3033486"/>
            <a:ext cx="5044440" cy="3406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绑定GaussDB</a:t>
            </a:r>
            <a:r>
              <a:rPr lang="en-US" altLang="zh-CN" dirty="0"/>
              <a:t>(for MySQL)</a:t>
            </a:r>
            <a:r>
              <a:rPr lang="en-US" altLang="zh-CN" dirty="0" err="1"/>
              <a:t>数据库 (2)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092" y="1081263"/>
            <a:ext cx="940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绑定公网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，点击“绑定”，在弹出框选择弹性公网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IP(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因为只有一个，默认自动选择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56092" y="4562608"/>
            <a:ext cx="90992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点击“确定”，右上角弹出绑定信息。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6" name="图片 55"/>
          <p:cNvPicPr/>
          <p:nvPr/>
        </p:nvPicPr>
        <p:blipFill>
          <a:blip r:embed="rId47"/>
          <a:stretch>
            <a:fillRect/>
          </a:stretch>
        </p:blipFill>
        <p:spPr>
          <a:xfrm>
            <a:off x="3510279" y="1659510"/>
            <a:ext cx="5171017" cy="26932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图片 58"/>
          <p:cNvPicPr/>
          <p:nvPr/>
        </p:nvPicPr>
        <p:blipFill>
          <a:blip r:embed="rId48"/>
          <a:stretch>
            <a:fillRect/>
          </a:stretch>
        </p:blipFill>
        <p:spPr>
          <a:xfrm>
            <a:off x="3821640" y="5140424"/>
            <a:ext cx="4563241" cy="1134365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绑定GaussDB</a:t>
            </a:r>
            <a:r>
              <a:rPr lang="en-US" altLang="zh-CN" dirty="0"/>
              <a:t>(for MySQL)</a:t>
            </a:r>
            <a:r>
              <a:rPr lang="en-US" altLang="zh-CN" dirty="0" err="1"/>
              <a:t>数据库 (3)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092" y="1098408"/>
            <a:ext cx="940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(5)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弹性公网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绑定成功。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56092" y="3338730"/>
            <a:ext cx="9099224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40000"/>
              </a:lnSpc>
            </a:pP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(6)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修改安全组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可选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，默认安全组并未打开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3306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端口，需要人为开放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3306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端口。如果已开放则无需操作。点击“内网安全组”。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5" name="图片 54"/>
          <p:cNvPicPr/>
          <p:nvPr/>
        </p:nvPicPr>
        <p:blipFill>
          <a:blip r:embed="rId47"/>
          <a:stretch>
            <a:fillRect/>
          </a:stretch>
        </p:blipFill>
        <p:spPr>
          <a:xfrm>
            <a:off x="3551978" y="1767188"/>
            <a:ext cx="5101590" cy="13544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0" name="图片 59"/>
          <p:cNvPicPr/>
          <p:nvPr/>
        </p:nvPicPr>
        <p:blipFill>
          <a:blip r:embed="rId48"/>
          <a:stretch>
            <a:fillRect/>
          </a:stretch>
        </p:blipFill>
        <p:spPr>
          <a:xfrm>
            <a:off x="3551978" y="4421573"/>
            <a:ext cx="5142230" cy="13830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绑定GaussDB</a:t>
            </a:r>
            <a:r>
              <a:rPr lang="en-US" altLang="zh-CN" dirty="0"/>
              <a:t>(for MySQL)</a:t>
            </a:r>
            <a:r>
              <a:rPr lang="en-US" altLang="zh-CN" dirty="0" err="1"/>
              <a:t>数据库 (4)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092" y="1181593"/>
            <a:ext cx="940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(7)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在弹出界面中，点击入方向规则，点击添加规则。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177" y="1786467"/>
            <a:ext cx="484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56092" y="3391435"/>
            <a:ext cx="90992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(8)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下方的空白框中输入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3306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，然后点击确定。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6" name="图片 55"/>
          <p:cNvPicPr/>
          <p:nvPr/>
        </p:nvPicPr>
        <p:blipFill>
          <a:blip r:embed="rId47"/>
          <a:stretch>
            <a:fillRect/>
          </a:stretch>
        </p:blipFill>
        <p:spPr>
          <a:xfrm>
            <a:off x="2879089" y="1667933"/>
            <a:ext cx="6433030" cy="1651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图片 57"/>
          <p:cNvPicPr/>
          <p:nvPr/>
        </p:nvPicPr>
        <p:blipFill>
          <a:blip r:embed="rId48"/>
          <a:stretch>
            <a:fillRect/>
          </a:stretch>
        </p:blipFill>
        <p:spPr>
          <a:xfrm>
            <a:off x="3219237" y="3759861"/>
            <a:ext cx="5751630" cy="27693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绑定GaussDB</a:t>
            </a:r>
            <a:r>
              <a:rPr lang="en-US" altLang="zh-CN" dirty="0"/>
              <a:t>(for MySQL)</a:t>
            </a:r>
            <a:r>
              <a:rPr lang="en-US" altLang="zh-CN" dirty="0" err="1"/>
              <a:t>数据库 (5)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5669" y="1199038"/>
            <a:ext cx="940948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4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完成后可以看到规则中多了一条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3306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端口的规则，之后可以通过其他第三方工具完成远程连接</a:t>
            </a:r>
            <a:r>
              <a:rPr lang="en-US" altLang="zh-CN" kern="100" dirty="0" err="1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GaussDB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(for MySQL)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的连接。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5" name="图片 54"/>
          <p:cNvPicPr/>
          <p:nvPr/>
        </p:nvPicPr>
        <p:blipFill>
          <a:blip r:embed="rId47"/>
          <a:stretch>
            <a:fillRect/>
          </a:stretch>
        </p:blipFill>
        <p:spPr>
          <a:xfrm>
            <a:off x="1034325" y="2457563"/>
            <a:ext cx="10123350" cy="3038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实验环境说明</a:t>
            </a:r>
            <a:endParaRPr lang="en-US" altLang="zh-CN" b="1" dirty="0">
              <a:cs typeface="+mn-ea"/>
              <a:sym typeface="+mn-lt"/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GaussDB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(for MySQL)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数据库安装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实验环境说明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0509" y="1828800"/>
            <a:ext cx="10372436" cy="310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58800" fontAlgn="auto">
              <a:lnSpc>
                <a:spcPct val="140000"/>
              </a:lnSpc>
              <a:extLst>
                <a:ext uri="{35155182-B16C-46BC-9424-99874614C6A1}">
                  <wpsdc:indentchars xmlns:wpsdc="http://www.wps.cn/officeDocument/2017/drawingmlCustomData" val="200" checksum="1956455923"/>
                </a:ext>
              </a:extLst>
            </a:pPr>
            <a:r>
              <a:rPr lang="zh-CN" altLang="en-US" sz="2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本实验环境为华为云环境，需要购买GaussDB(for MySQL)数据库，设备名称、型号与版本的对应关系如下：</a:t>
            </a:r>
            <a:endParaRPr lang="zh-CN" altLang="en-US" sz="22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zh-CN" altLang="en-US" sz="2200" dirty="0"/>
          </a:p>
          <a:p>
            <a:pPr marL="302260" indent="-302260" algn="just" defTabSz="913765" fontAlgn="ctr">
              <a:lnSpc>
                <a:spcPct val="140000"/>
              </a:lnSpc>
              <a:spcBef>
                <a:spcPts val="790"/>
              </a:spcBef>
              <a:buClrTx/>
              <a:buSzPct val="5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设备名称:数据库；</a:t>
            </a:r>
            <a:endParaRPr lang="zh-CN" altLang="en-US" sz="22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marL="302260" indent="-302260" algn="just" defTabSz="913765" fontAlgn="ctr">
              <a:lnSpc>
                <a:spcPct val="140000"/>
              </a:lnSpc>
              <a:spcBef>
                <a:spcPts val="790"/>
              </a:spcBef>
              <a:buClrTx/>
              <a:buSzPct val="5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设备型号:GaussDB(for MySQL);</a:t>
            </a:r>
            <a:endParaRPr lang="zh-CN" altLang="en-US" sz="22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marL="302260" indent="-302260" algn="just" defTabSz="913765" fontAlgn="ctr">
              <a:lnSpc>
                <a:spcPct val="140000"/>
              </a:lnSpc>
              <a:spcBef>
                <a:spcPts val="790"/>
              </a:spcBef>
              <a:buClrTx/>
              <a:buSzPct val="5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软件版本:GaussDB(for MySQL)引擎。</a:t>
            </a:r>
            <a:endParaRPr lang="zh-CN" altLang="en-US" sz="22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实验环境说明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en-US" altLang="zh-CN" b="1" dirty="0" err="1">
                <a:cs typeface="+mn-ea"/>
                <a:sym typeface="+mn-lt"/>
              </a:rPr>
              <a:t>GaussDB</a:t>
            </a:r>
            <a:r>
              <a:rPr lang="en-US" altLang="zh-CN" b="1" dirty="0">
                <a:cs typeface="+mn-ea"/>
                <a:sym typeface="+mn-lt"/>
              </a:rPr>
              <a:t>(for MySQL)</a:t>
            </a:r>
            <a:r>
              <a:rPr lang="zh-CN" altLang="en-US" b="1" dirty="0">
                <a:cs typeface="+mn-ea"/>
                <a:sym typeface="+mn-lt"/>
              </a:rPr>
              <a:t>数据库安装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628" y="447468"/>
            <a:ext cx="11293475" cy="1001920"/>
          </a:xfrm>
        </p:spPr>
        <p:txBody>
          <a:bodyPr>
            <a:normAutofit/>
          </a:bodyPr>
          <a:lstStyle/>
          <a:p>
            <a:r>
              <a:rPr lang="zh-CN" altLang="zh-CN" dirty="0"/>
              <a:t>购买</a:t>
            </a:r>
            <a:r>
              <a:rPr lang="en-US" altLang="zh-CN" dirty="0" err="1"/>
              <a:t>GaussDB</a:t>
            </a:r>
            <a:r>
              <a:rPr lang="en-US" altLang="zh-CN" dirty="0"/>
              <a:t>(for MySQL)</a:t>
            </a:r>
            <a:r>
              <a:rPr lang="zh-CN" altLang="zh-CN" dirty="0"/>
              <a:t>数据库</a:t>
            </a:r>
            <a:r>
              <a:rPr lang="en-US" altLang="zh-CN" dirty="0"/>
              <a:t> (1)</a:t>
            </a:r>
            <a:endParaRPr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945" y="1178560"/>
            <a:ext cx="1052766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40000"/>
              </a:lnSpc>
            </a:pP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(1) </a:t>
            </a:r>
            <a:r>
              <a:rPr lang="zh-CN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登录华为云，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hlinkClick r:id="rId47"/>
              </a:rPr>
              <a:t>https://www.huaweicloud.com/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  <a:hlinkClick r:id="rId47"/>
            </a:endParaRPr>
          </a:p>
          <a:p>
            <a:endParaRPr lang="zh-CN" altLang="zh-CN" kern="1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4" name="图片 53"/>
          <p:cNvPicPr/>
          <p:nvPr/>
        </p:nvPicPr>
        <p:blipFill>
          <a:blip r:embed="rId48"/>
          <a:stretch>
            <a:fillRect/>
          </a:stretch>
        </p:blipFill>
        <p:spPr>
          <a:xfrm>
            <a:off x="1866842" y="2321394"/>
            <a:ext cx="8471353" cy="3772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448945" y="1838325"/>
            <a:ext cx="4768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kern="1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+mn-ea"/>
              </a:rPr>
              <a:t>进入华为云官网，输入账号密码，登录。</a:t>
            </a:r>
            <a:endParaRPr lang="zh-CN" altLang="zh-CN" kern="1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购买</a:t>
            </a:r>
            <a:r>
              <a:rPr lang="en-US" altLang="zh-CN" dirty="0" err="1"/>
              <a:t>GaussDB</a:t>
            </a:r>
            <a:r>
              <a:rPr lang="en-US" altLang="zh-CN" dirty="0"/>
              <a:t>(for MySQL)</a:t>
            </a:r>
            <a:r>
              <a:rPr lang="zh-CN" altLang="zh-CN" dirty="0"/>
              <a:t>数据库</a:t>
            </a:r>
            <a:r>
              <a:rPr lang="en-US" altLang="zh-CN" dirty="0"/>
              <a:t> (2)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930" y="1094740"/>
            <a:ext cx="681863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40000"/>
              </a:lnSpc>
            </a:pP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购买华为云</a:t>
            </a:r>
            <a:r>
              <a:rPr lang="en-US" altLang="zh-CN" kern="100" dirty="0" err="1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GaussDB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(for MySQL)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数据库。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5" name="图片 54"/>
          <p:cNvPicPr/>
          <p:nvPr/>
        </p:nvPicPr>
        <p:blipFill>
          <a:blip r:embed="rId47"/>
          <a:stretch>
            <a:fillRect/>
          </a:stretch>
        </p:blipFill>
        <p:spPr>
          <a:xfrm>
            <a:off x="2701926" y="2060308"/>
            <a:ext cx="6788726" cy="4231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455930" y="1630045"/>
            <a:ext cx="5674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457200" algn="l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kern="100" dirty="0"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+mn-ea"/>
              </a:rPr>
              <a:t>进入控制台，点击服务列表，选择云数据库</a:t>
            </a:r>
            <a:r>
              <a:rPr lang="en-US" altLang="zh-CN" kern="1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+mn-ea"/>
              </a:rPr>
              <a:t>GaussDB</a:t>
            </a:r>
            <a:r>
              <a:rPr lang="zh-CN" altLang="en-US" kern="100" dirty="0"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购买</a:t>
            </a:r>
            <a:r>
              <a:rPr lang="en-US" altLang="zh-CN" dirty="0" err="1"/>
              <a:t>GaussDB</a:t>
            </a:r>
            <a:r>
              <a:rPr lang="en-US" altLang="zh-CN" dirty="0"/>
              <a:t>(for MySQL)</a:t>
            </a:r>
            <a:r>
              <a:rPr lang="zh-CN" altLang="zh-CN" dirty="0"/>
              <a:t>数据库</a:t>
            </a:r>
            <a:r>
              <a:rPr lang="en-US" altLang="zh-CN" dirty="0"/>
              <a:t> (3)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931" y="1023030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进入数据库购买界面。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4" name="图片 53"/>
          <p:cNvPicPr/>
          <p:nvPr/>
        </p:nvPicPr>
        <p:blipFill>
          <a:blip r:embed="rId47"/>
          <a:stretch>
            <a:fillRect/>
          </a:stretch>
        </p:blipFill>
        <p:spPr>
          <a:xfrm>
            <a:off x="3514679" y="1408237"/>
            <a:ext cx="5162362" cy="12522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6" name="文本框 55"/>
          <p:cNvSpPr txBox="1"/>
          <p:nvPr/>
        </p:nvSpPr>
        <p:spPr>
          <a:xfrm>
            <a:off x="455931" y="2677519"/>
            <a:ext cx="7979228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40000"/>
              </a:lnSpc>
            </a:pP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配置数据库，选择按需计费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华东上海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通用增强型，规格选择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核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|64GB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即可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视具体情况选择</a:t>
            </a:r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，其余默认即可，并输入数据库密码。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7" name="图片 56"/>
          <p:cNvPicPr/>
          <p:nvPr/>
        </p:nvPicPr>
        <p:blipFill>
          <a:blip r:embed="rId48"/>
          <a:stretch>
            <a:fillRect/>
          </a:stretch>
        </p:blipFill>
        <p:spPr>
          <a:xfrm>
            <a:off x="643482" y="3610235"/>
            <a:ext cx="4939665" cy="30873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图片 57"/>
          <p:cNvPicPr/>
          <p:nvPr/>
        </p:nvPicPr>
        <p:blipFill>
          <a:blip r:embed="rId49"/>
          <a:stretch>
            <a:fillRect/>
          </a:stretch>
        </p:blipFill>
        <p:spPr>
          <a:xfrm>
            <a:off x="5970754" y="3610235"/>
            <a:ext cx="5789446" cy="30873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购买</a:t>
            </a:r>
            <a:r>
              <a:rPr smtClean="0"/>
              <a:t>GaussDB</a:t>
            </a:r>
            <a:r>
              <a:rPr lang="en-US" altLang="zh-CN" dirty="0"/>
              <a:t>(for MySQL)</a:t>
            </a:r>
            <a:r>
              <a:rPr lang="zh-CN" altLang="zh-CN" dirty="0"/>
              <a:t>数据库</a:t>
            </a:r>
            <a:r>
              <a:rPr lang="en-US" altLang="zh-CN" dirty="0"/>
              <a:t> (4)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空心弧 7" hidden="1"/>
          <p:cNvSpPr/>
          <p:nvPr>
            <p:custDataLst>
              <p:tags r:id="rId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9" name="空心弧 8" hidden="1"/>
          <p:cNvSpPr/>
          <p:nvPr>
            <p:custDataLst>
              <p:tags r:id="rId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0" name="空心弧 9" hidden="1"/>
          <p:cNvSpPr/>
          <p:nvPr>
            <p:custDataLst>
              <p:tags r:id="rId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1" name="空心弧 10" hidden="1"/>
          <p:cNvSpPr/>
          <p:nvPr>
            <p:custDataLst>
              <p:tags r:id="rId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2" name="空心弧 11" hidden="1"/>
          <p:cNvSpPr/>
          <p:nvPr>
            <p:custDataLst>
              <p:tags r:id="rId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3" name="空心弧 12" hidden="1"/>
          <p:cNvSpPr/>
          <p:nvPr>
            <p:custDataLst>
              <p:tags r:id="rId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4" name="空心弧 13" hidden="1"/>
          <p:cNvSpPr/>
          <p:nvPr>
            <p:custDataLst>
              <p:tags r:id="rId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5" name="空心弧 14" hidden="1"/>
          <p:cNvSpPr/>
          <p:nvPr>
            <p:custDataLst>
              <p:tags r:id="rId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6" name="空心弧 15" hidden="1"/>
          <p:cNvSpPr/>
          <p:nvPr>
            <p:custDataLst>
              <p:tags r:id="rId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空心弧 16" hidden="1"/>
          <p:cNvSpPr/>
          <p:nvPr>
            <p:custDataLst>
              <p:tags r:id="rId1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8" name="空心弧 17" hidden="1"/>
          <p:cNvSpPr/>
          <p:nvPr>
            <p:custDataLst>
              <p:tags r:id="rId1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19" name="空心弧 18" hidden="1"/>
          <p:cNvSpPr/>
          <p:nvPr>
            <p:custDataLst>
              <p:tags r:id="rId1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0" name="空心弧 19" hidden="1"/>
          <p:cNvSpPr/>
          <p:nvPr>
            <p:custDataLst>
              <p:tags r:id="rId1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1" name="空心弧 20" hidden="1"/>
          <p:cNvSpPr/>
          <p:nvPr>
            <p:custDataLst>
              <p:tags r:id="rId1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2" name="空心弧 21" hidden="1"/>
          <p:cNvSpPr/>
          <p:nvPr>
            <p:custDataLst>
              <p:tags r:id="rId1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3" name="空心弧 22" hidden="1"/>
          <p:cNvSpPr/>
          <p:nvPr>
            <p:custDataLst>
              <p:tags r:id="rId1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4" name="空心弧 23" hidden="1"/>
          <p:cNvSpPr/>
          <p:nvPr>
            <p:custDataLst>
              <p:tags r:id="rId1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5" name="空心弧 24" hidden="1"/>
          <p:cNvSpPr/>
          <p:nvPr>
            <p:custDataLst>
              <p:tags r:id="rId1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6" name="空心弧 25" hidden="1"/>
          <p:cNvSpPr/>
          <p:nvPr>
            <p:custDataLst>
              <p:tags r:id="rId1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7" name="空心弧 26" hidden="1"/>
          <p:cNvSpPr/>
          <p:nvPr>
            <p:custDataLst>
              <p:tags r:id="rId2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8" name="空心弧 27" hidden="1"/>
          <p:cNvSpPr/>
          <p:nvPr>
            <p:custDataLst>
              <p:tags r:id="rId2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29" name="空心弧 28" hidden="1"/>
          <p:cNvSpPr/>
          <p:nvPr>
            <p:custDataLst>
              <p:tags r:id="rId2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0" name="空心弧 29" hidden="1"/>
          <p:cNvSpPr/>
          <p:nvPr>
            <p:custDataLst>
              <p:tags r:id="rId2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1" name="空心弧 30" hidden="1"/>
          <p:cNvSpPr/>
          <p:nvPr>
            <p:custDataLst>
              <p:tags r:id="rId2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2" name="空心弧 31" hidden="1"/>
          <p:cNvSpPr/>
          <p:nvPr>
            <p:custDataLst>
              <p:tags r:id="rId2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3" name="空心弧 32" hidden="1"/>
          <p:cNvSpPr/>
          <p:nvPr>
            <p:custDataLst>
              <p:tags r:id="rId2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4" name="空心弧 33" hidden="1"/>
          <p:cNvSpPr/>
          <p:nvPr>
            <p:custDataLst>
              <p:tags r:id="rId2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5" name="空心弧 34" hidden="1"/>
          <p:cNvSpPr/>
          <p:nvPr>
            <p:custDataLst>
              <p:tags r:id="rId2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6" name="空心弧 35" hidden="1"/>
          <p:cNvSpPr/>
          <p:nvPr>
            <p:custDataLst>
              <p:tags r:id="rId2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7" name="空心弧 36" hidden="1"/>
          <p:cNvSpPr/>
          <p:nvPr>
            <p:custDataLst>
              <p:tags r:id="rId3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8" name="空心弧 37" hidden="1"/>
          <p:cNvSpPr/>
          <p:nvPr>
            <p:custDataLst>
              <p:tags r:id="rId3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39" name="空心弧 38" hidden="1"/>
          <p:cNvSpPr/>
          <p:nvPr>
            <p:custDataLst>
              <p:tags r:id="rId3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0" name="空心弧 39" hidden="1"/>
          <p:cNvSpPr/>
          <p:nvPr>
            <p:custDataLst>
              <p:tags r:id="rId3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1" name="空心弧 40" hidden="1"/>
          <p:cNvSpPr/>
          <p:nvPr>
            <p:custDataLst>
              <p:tags r:id="rId3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2" name="空心弧 41" hidden="1"/>
          <p:cNvSpPr/>
          <p:nvPr>
            <p:custDataLst>
              <p:tags r:id="rId3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3" name="空心弧 42" hidden="1"/>
          <p:cNvSpPr/>
          <p:nvPr>
            <p:custDataLst>
              <p:tags r:id="rId3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4" name="空心弧 43" hidden="1"/>
          <p:cNvSpPr/>
          <p:nvPr>
            <p:custDataLst>
              <p:tags r:id="rId37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5" name="空心弧 44" hidden="1"/>
          <p:cNvSpPr/>
          <p:nvPr>
            <p:custDataLst>
              <p:tags r:id="rId38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6" name="空心弧 45" hidden="1"/>
          <p:cNvSpPr/>
          <p:nvPr>
            <p:custDataLst>
              <p:tags r:id="rId39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7" name="空心弧 46" hidden="1"/>
          <p:cNvSpPr/>
          <p:nvPr>
            <p:custDataLst>
              <p:tags r:id="rId40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8" name="空心弧 47" hidden="1"/>
          <p:cNvSpPr/>
          <p:nvPr>
            <p:custDataLst>
              <p:tags r:id="rId41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9" name="空心弧 48" hidden="1"/>
          <p:cNvSpPr/>
          <p:nvPr>
            <p:custDataLst>
              <p:tags r:id="rId42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0" name="空心弧 49" hidden="1"/>
          <p:cNvSpPr/>
          <p:nvPr>
            <p:custDataLst>
              <p:tags r:id="rId43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1" name="空心弧 50" hidden="1"/>
          <p:cNvSpPr/>
          <p:nvPr>
            <p:custDataLst>
              <p:tags r:id="rId44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16200000"/>
              <a:gd name="adj2" fmla="val 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2" name="空心弧 51" hidden="1"/>
          <p:cNvSpPr/>
          <p:nvPr>
            <p:custDataLst>
              <p:tags r:id="rId45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0"/>
              <a:gd name="adj2" fmla="val 54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53" name="空心弧 52" hidden="1"/>
          <p:cNvSpPr/>
          <p:nvPr>
            <p:custDataLst>
              <p:tags r:id="rId46"/>
            </p:custDataLst>
          </p:nvPr>
        </p:nvSpPr>
        <p:spPr bwMode="auto">
          <a:xfrm>
            <a:off x="3611724" y="2531168"/>
            <a:ext cx="3810000" cy="3810000"/>
          </a:xfrm>
          <a:prstGeom prst="blockArc">
            <a:avLst>
              <a:gd name="adj1" fmla="val 5400000"/>
              <a:gd name="adj2" fmla="val 10800000"/>
              <a:gd name="adj3" fmla="val 25000"/>
            </a:avLst>
          </a:prstGeom>
          <a:solidFill>
            <a:srgbClr val="9900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cs typeface="+mn-ea"/>
                <a:sym typeface="+mn-lt"/>
              </a:rPr>
              <a:t>Text</a:t>
            </a:r>
            <a:endParaRPr kumimoji="0" lang="zh-CN" altLang="en-US" sz="1200" strike="noStrike" cap="none" normalizeH="0" baseline="0">
              <a:ln>
                <a:noFill/>
              </a:ln>
              <a:solidFill>
                <a:srgbClr val="FFFFFF"/>
              </a:solidFill>
              <a:effectLst>
                <a:glow>
                  <a:scrgbClr r="0" g="0" b="0"/>
                </a:glow>
              </a:effectLst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930" y="1281257"/>
            <a:ext cx="6668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kern="1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</a:rPr>
              <a:t>点击立即购买，在确认页面提交订单。</a:t>
            </a:r>
            <a:endParaRPr lang="zh-CN" altLang="en-US" kern="1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4" name="图片 53"/>
          <p:cNvPicPr/>
          <p:nvPr/>
        </p:nvPicPr>
        <p:blipFill>
          <a:blip r:embed="rId47"/>
          <a:stretch>
            <a:fillRect/>
          </a:stretch>
        </p:blipFill>
        <p:spPr>
          <a:xfrm>
            <a:off x="2137274" y="1937161"/>
            <a:ext cx="7916969" cy="38517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OWER_USER_DIAGRAM_CIRCULAR_ARROW_KEY" val="POWER_USER_DIAGRAM_CIRCULAR_ARROW_VALUE_5"/>
</p:tagLst>
</file>

<file path=ppt/tags/tag10.xml><?xml version="1.0" encoding="utf-8"?>
<p:tagLst xmlns:p="http://schemas.openxmlformats.org/presentationml/2006/main">
  <p:tag name="POWER_USER_DIAGRAM_CIRCULAR_ARROW_KEY" val="POWER_USER_DIAGRAM_CIRCULAR_ARROW_VALUE_14"/>
</p:tagLst>
</file>

<file path=ppt/tags/tag100.xml><?xml version="1.0" encoding="utf-8"?>
<p:tagLst xmlns:p="http://schemas.openxmlformats.org/presentationml/2006/main">
  <p:tag name="POWER_USER_DIAGRAM_CIRCULAR_ARROW_KEY" val="POWER_USER_DIAGRAM_CIRCULAR_ARROW_VALUE_12"/>
</p:tagLst>
</file>

<file path=ppt/tags/tag101.xml><?xml version="1.0" encoding="utf-8"?>
<p:tagLst xmlns:p="http://schemas.openxmlformats.org/presentationml/2006/main">
  <p:tag name="POWER_USER_DIAGRAM_CIRCULAR_ARROW_KEY" val="POWER_USER_DIAGRAM_CIRCULAR_ARROW_VALUE_13"/>
</p:tagLst>
</file>

<file path=ppt/tags/tag102.xml><?xml version="1.0" encoding="utf-8"?>
<p:tagLst xmlns:p="http://schemas.openxmlformats.org/presentationml/2006/main">
  <p:tag name="POWER_USER_DIAGRAM_CIRCULAR_ARROW_KEY" val="POWER_USER_DIAGRAM_CIRCULAR_ARROW_VALUE_14"/>
</p:tagLst>
</file>

<file path=ppt/tags/tag103.xml><?xml version="1.0" encoding="utf-8"?>
<p:tagLst xmlns:p="http://schemas.openxmlformats.org/presentationml/2006/main">
  <p:tag name="POWER_USER_DIAGRAM_CIRCULAR_ARROW_KEY" val="POWER_USER_DIAGRAM_CIRCULAR_ARROW_VALUE_15"/>
</p:tagLst>
</file>

<file path=ppt/tags/tag104.xml><?xml version="1.0" encoding="utf-8"?>
<p:tagLst xmlns:p="http://schemas.openxmlformats.org/presentationml/2006/main">
  <p:tag name="POWER_USER_DIAGRAM_CIRCULAR_ARROW_KEY" val="POWER_USER_DIAGRAM_CIRCULAR_ARROW_VALUE_16"/>
</p:tagLst>
</file>

<file path=ppt/tags/tag105.xml><?xml version="1.0" encoding="utf-8"?>
<p:tagLst xmlns:p="http://schemas.openxmlformats.org/presentationml/2006/main">
  <p:tag name="POWER_USER_DIAGRAM_CIRCULAR_ARROW_KEY" val="POWER_USER_DIAGRAM_CIRCULAR_ARROW_VALUE_17"/>
</p:tagLst>
</file>

<file path=ppt/tags/tag106.xml><?xml version="1.0" encoding="utf-8"?>
<p:tagLst xmlns:p="http://schemas.openxmlformats.org/presentationml/2006/main">
  <p:tag name="POWER_USER_DIAGRAM_CIRCULAR_ARROW_KEY" val="POWER_USER_DIAGRAM_CIRCULAR_ARROW_VALUE_18"/>
</p:tagLst>
</file>

<file path=ppt/tags/tag107.xml><?xml version="1.0" encoding="utf-8"?>
<p:tagLst xmlns:p="http://schemas.openxmlformats.org/presentationml/2006/main">
  <p:tag name="POWER_USER_DIAGRAM_CIRCULAR_ARROW_KEY" val="POWER_USER_DIAGRAM_CIRCULAR_ARROW_VALUE_19"/>
</p:tagLst>
</file>

<file path=ppt/tags/tag108.xml><?xml version="1.0" encoding="utf-8"?>
<p:tagLst xmlns:p="http://schemas.openxmlformats.org/presentationml/2006/main">
  <p:tag name="POWER_USER_DIAGRAM_CIRCULAR_ARROW_KEY" val="POWER_USER_DIAGRAM_CIRCULAR_ARROW_VALUE_20"/>
</p:tagLst>
</file>

<file path=ppt/tags/tag109.xml><?xml version="1.0" encoding="utf-8"?>
<p:tagLst xmlns:p="http://schemas.openxmlformats.org/presentationml/2006/main">
  <p:tag name="POWER_USER_DIAGRAM_CIRCULAR_ARROW_KEY" val="POWER_USER_DIAGRAM_CIRCULAR_ARROW_VALUE_21"/>
</p:tagLst>
</file>

<file path=ppt/tags/tag11.xml><?xml version="1.0" encoding="utf-8"?>
<p:tagLst xmlns:p="http://schemas.openxmlformats.org/presentationml/2006/main">
  <p:tag name="POWER_USER_DIAGRAM_CIRCULAR_ARROW_KEY" val="POWER_USER_DIAGRAM_CIRCULAR_ARROW_VALUE_15"/>
</p:tagLst>
</file>

<file path=ppt/tags/tag110.xml><?xml version="1.0" encoding="utf-8"?>
<p:tagLst xmlns:p="http://schemas.openxmlformats.org/presentationml/2006/main">
  <p:tag name="POWER_USER_DIAGRAM_CIRCULAR_ARROW_KEY" val="POWER_USER_DIAGRAM_CIRCULAR_ARROW_VALUE_22"/>
</p:tagLst>
</file>

<file path=ppt/tags/tag111.xml><?xml version="1.0" encoding="utf-8"?>
<p:tagLst xmlns:p="http://schemas.openxmlformats.org/presentationml/2006/main">
  <p:tag name="POWER_USER_DIAGRAM_CIRCULAR_ARROW_KEY" val="POWER_USER_DIAGRAM_CIRCULAR_ARROW_VALUE_23"/>
</p:tagLst>
</file>

<file path=ppt/tags/tag112.xml><?xml version="1.0" encoding="utf-8"?>
<p:tagLst xmlns:p="http://schemas.openxmlformats.org/presentationml/2006/main">
  <p:tag name="POWER_USER_DIAGRAM_CIRCULAR_ARROW_KEY" val="POWER_USER_DIAGRAM_CIRCULAR_ARROW_VALUE_24"/>
</p:tagLst>
</file>

<file path=ppt/tags/tag113.xml><?xml version="1.0" encoding="utf-8"?>
<p:tagLst xmlns:p="http://schemas.openxmlformats.org/presentationml/2006/main">
  <p:tag name="POWER_USER_DIAGRAM_CIRCULAR_ARROW_KEY" val="POWER_USER_DIAGRAM_CIRCULAR_ARROW_VALUE_25"/>
</p:tagLst>
</file>

<file path=ppt/tags/tag114.xml><?xml version="1.0" encoding="utf-8"?>
<p:tagLst xmlns:p="http://schemas.openxmlformats.org/presentationml/2006/main">
  <p:tag name="POWER_USER_DIAGRAM_CIRCULAR_ARROW_KEY" val="POWER_USER_DIAGRAM_CIRCULAR_ARROW_VALUE_26"/>
</p:tagLst>
</file>

<file path=ppt/tags/tag115.xml><?xml version="1.0" encoding="utf-8"?>
<p:tagLst xmlns:p="http://schemas.openxmlformats.org/presentationml/2006/main">
  <p:tag name="POWER_USER_DIAGRAM_CIRCULAR_ARROW_KEY" val="POWER_USER_DIAGRAM_CIRCULAR_ARROW_VALUE_27"/>
</p:tagLst>
</file>

<file path=ppt/tags/tag116.xml><?xml version="1.0" encoding="utf-8"?>
<p:tagLst xmlns:p="http://schemas.openxmlformats.org/presentationml/2006/main">
  <p:tag name="POWER_USER_DIAGRAM_CIRCULAR_ARROW_KEY" val="POWER_USER_DIAGRAM_CIRCULAR_ARROW_VALUE_28"/>
</p:tagLst>
</file>

<file path=ppt/tags/tag117.xml><?xml version="1.0" encoding="utf-8"?>
<p:tagLst xmlns:p="http://schemas.openxmlformats.org/presentationml/2006/main">
  <p:tag name="POWER_USER_DIAGRAM_CIRCULAR_ARROW_KEY" val="POWER_USER_DIAGRAM_CIRCULAR_ARROW_VALUE_29"/>
</p:tagLst>
</file>

<file path=ppt/tags/tag118.xml><?xml version="1.0" encoding="utf-8"?>
<p:tagLst xmlns:p="http://schemas.openxmlformats.org/presentationml/2006/main">
  <p:tag name="POWER_USER_DIAGRAM_CIRCULAR_ARROW_KEY" val="POWER_USER_DIAGRAM_CIRCULAR_ARROW_VALUE_30"/>
</p:tagLst>
</file>

<file path=ppt/tags/tag119.xml><?xml version="1.0" encoding="utf-8"?>
<p:tagLst xmlns:p="http://schemas.openxmlformats.org/presentationml/2006/main">
  <p:tag name="POWER_USER_DIAGRAM_CIRCULAR_ARROW_KEY" val="POWER_USER_DIAGRAM_CIRCULAR_ARROW_VALUE_31"/>
</p:tagLst>
</file>

<file path=ppt/tags/tag12.xml><?xml version="1.0" encoding="utf-8"?>
<p:tagLst xmlns:p="http://schemas.openxmlformats.org/presentationml/2006/main">
  <p:tag name="POWER_USER_DIAGRAM_CIRCULAR_ARROW_KEY" val="POWER_USER_DIAGRAM_CIRCULAR_ARROW_VALUE_16"/>
</p:tagLst>
</file>

<file path=ppt/tags/tag120.xml><?xml version="1.0" encoding="utf-8"?>
<p:tagLst xmlns:p="http://schemas.openxmlformats.org/presentationml/2006/main">
  <p:tag name="POWER_USER_DIAGRAM_CIRCULAR_ARROW_KEY" val="POWER_USER_DIAGRAM_CIRCULAR_ARROW_VALUE_32"/>
</p:tagLst>
</file>

<file path=ppt/tags/tag121.xml><?xml version="1.0" encoding="utf-8"?>
<p:tagLst xmlns:p="http://schemas.openxmlformats.org/presentationml/2006/main">
  <p:tag name="POWER_USER_DIAGRAM_CIRCULAR_ARROW_KEY" val="POWER_USER_DIAGRAM_CIRCULAR_ARROW_VALUE_33"/>
</p:tagLst>
</file>

<file path=ppt/tags/tag122.xml><?xml version="1.0" encoding="utf-8"?>
<p:tagLst xmlns:p="http://schemas.openxmlformats.org/presentationml/2006/main">
  <p:tag name="POWER_USER_DIAGRAM_CIRCULAR_ARROW_KEY" val="POWER_USER_DIAGRAM_CIRCULAR_ARROW_VALUE_34"/>
</p:tagLst>
</file>

<file path=ppt/tags/tag123.xml><?xml version="1.0" encoding="utf-8"?>
<p:tagLst xmlns:p="http://schemas.openxmlformats.org/presentationml/2006/main">
  <p:tag name="POWER_USER_DIAGRAM_CIRCULAR_ARROW_KEY" val="POWER_USER_DIAGRAM_CIRCULAR_ARROW_VALUE_35"/>
</p:tagLst>
</file>

<file path=ppt/tags/tag124.xml><?xml version="1.0" encoding="utf-8"?>
<p:tagLst xmlns:p="http://schemas.openxmlformats.org/presentationml/2006/main">
  <p:tag name="POWER_USER_DIAGRAM_CIRCULAR_ARROW_KEY" val="POWER_USER_DIAGRAM_CIRCULAR_ARROW_VALUE_36"/>
</p:tagLst>
</file>

<file path=ppt/tags/tag125.xml><?xml version="1.0" encoding="utf-8"?>
<p:tagLst xmlns:p="http://schemas.openxmlformats.org/presentationml/2006/main">
  <p:tag name="POWER_USER_DIAGRAM_CIRCULAR_ARROW_KEY" val="POWER_USER_DIAGRAM_CIRCULAR_ARROW_VALUE_37"/>
</p:tagLst>
</file>

<file path=ppt/tags/tag126.xml><?xml version="1.0" encoding="utf-8"?>
<p:tagLst xmlns:p="http://schemas.openxmlformats.org/presentationml/2006/main">
  <p:tag name="POWER_USER_DIAGRAM_CIRCULAR_ARROW_KEY" val="POWER_USER_DIAGRAM_CIRCULAR_ARROW_VALUE_38"/>
</p:tagLst>
</file>

<file path=ppt/tags/tag127.xml><?xml version="1.0" encoding="utf-8"?>
<p:tagLst xmlns:p="http://schemas.openxmlformats.org/presentationml/2006/main">
  <p:tag name="POWER_USER_DIAGRAM_CIRCULAR_ARROW_KEY" val="POWER_USER_DIAGRAM_CIRCULAR_ARROW_VALUE_39"/>
</p:tagLst>
</file>

<file path=ppt/tags/tag128.xml><?xml version="1.0" encoding="utf-8"?>
<p:tagLst xmlns:p="http://schemas.openxmlformats.org/presentationml/2006/main">
  <p:tag name="POWER_USER_DIAGRAM_CIRCULAR_ARROW_KEY" val="POWER_USER_DIAGRAM_CIRCULAR_ARROW_VALUE_40"/>
</p:tagLst>
</file>

<file path=ppt/tags/tag129.xml><?xml version="1.0" encoding="utf-8"?>
<p:tagLst xmlns:p="http://schemas.openxmlformats.org/presentationml/2006/main">
  <p:tag name="POWER_USER_DIAGRAM_CIRCULAR_ARROW_KEY" val="POWER_USER_DIAGRAM_CIRCULAR_ARROW_VALUE_41"/>
</p:tagLst>
</file>

<file path=ppt/tags/tag13.xml><?xml version="1.0" encoding="utf-8"?>
<p:tagLst xmlns:p="http://schemas.openxmlformats.org/presentationml/2006/main">
  <p:tag name="POWER_USER_DIAGRAM_CIRCULAR_ARROW_KEY" val="POWER_USER_DIAGRAM_CIRCULAR_ARROW_VALUE_17"/>
</p:tagLst>
</file>

<file path=ppt/tags/tag130.xml><?xml version="1.0" encoding="utf-8"?>
<p:tagLst xmlns:p="http://schemas.openxmlformats.org/presentationml/2006/main">
  <p:tag name="POWER_USER_DIAGRAM_CIRCULAR_ARROW_KEY" val="POWER_USER_DIAGRAM_CIRCULAR_ARROW_VALUE_42"/>
</p:tagLst>
</file>

<file path=ppt/tags/tag131.xml><?xml version="1.0" encoding="utf-8"?>
<p:tagLst xmlns:p="http://schemas.openxmlformats.org/presentationml/2006/main">
  <p:tag name="POWER_USER_DIAGRAM_CIRCULAR_ARROW_KEY" val="POWER_USER_DIAGRAM_CIRCULAR_ARROW_VALUE_43"/>
</p:tagLst>
</file>

<file path=ppt/tags/tag132.xml><?xml version="1.0" encoding="utf-8"?>
<p:tagLst xmlns:p="http://schemas.openxmlformats.org/presentationml/2006/main">
  <p:tag name="POWER_USER_DIAGRAM_CIRCULAR_ARROW_KEY" val="POWER_USER_DIAGRAM_CIRCULAR_ARROW_VALUE_44"/>
</p:tagLst>
</file>

<file path=ppt/tags/tag133.xml><?xml version="1.0" encoding="utf-8"?>
<p:tagLst xmlns:p="http://schemas.openxmlformats.org/presentationml/2006/main">
  <p:tag name="POWER_USER_DIAGRAM_CIRCULAR_ARROW_KEY" val="POWER_USER_DIAGRAM_CIRCULAR_ARROW_VALUE_45"/>
</p:tagLst>
</file>

<file path=ppt/tags/tag134.xml><?xml version="1.0" encoding="utf-8"?>
<p:tagLst xmlns:p="http://schemas.openxmlformats.org/presentationml/2006/main">
  <p:tag name="POWER_USER_DIAGRAM_CIRCULAR_ARROW_KEY" val="POWER_USER_DIAGRAM_CIRCULAR_ARROW_VALUE_46"/>
</p:tagLst>
</file>

<file path=ppt/tags/tag135.xml><?xml version="1.0" encoding="utf-8"?>
<p:tagLst xmlns:p="http://schemas.openxmlformats.org/presentationml/2006/main">
  <p:tag name="POWER_USER_DIAGRAM_CIRCULAR_ARROW_KEY" val="POWER_USER_DIAGRAM_CIRCULAR_ARROW_VALUE_47"/>
</p:tagLst>
</file>

<file path=ppt/tags/tag136.xml><?xml version="1.0" encoding="utf-8"?>
<p:tagLst xmlns:p="http://schemas.openxmlformats.org/presentationml/2006/main">
  <p:tag name="POWER_USER_DIAGRAM_CIRCULAR_ARROW_KEY" val="POWER_USER_DIAGRAM_CIRCULAR_ARROW_VALUE_48"/>
</p:tagLst>
</file>

<file path=ppt/tags/tag137.xml><?xml version="1.0" encoding="utf-8"?>
<p:tagLst xmlns:p="http://schemas.openxmlformats.org/presentationml/2006/main">
  <p:tag name="POWER_USER_DIAGRAM_CIRCULAR_ARROW_KEY" val="POWER_USER_DIAGRAM_CIRCULAR_ARROW_VALUE_49"/>
</p:tagLst>
</file>

<file path=ppt/tags/tag138.xml><?xml version="1.0" encoding="utf-8"?>
<p:tagLst xmlns:p="http://schemas.openxmlformats.org/presentationml/2006/main">
  <p:tag name="POWER_USER_DIAGRAM_CIRCULAR_ARROW_KEY" val="POWER_USER_DIAGRAM_CIRCULAR_ARROW_VALUE_50"/>
</p:tagLst>
</file>

<file path=ppt/tags/tag139.xml><?xml version="1.0" encoding="utf-8"?>
<p:tagLst xmlns:p="http://schemas.openxmlformats.org/presentationml/2006/main">
  <p:tag name="POWER_USER_DIAGRAM_CIRCULAR_ARROW_KEY" val="POWER_USER_DIAGRAM_CIRCULAR_ARROW_VALUE_5"/>
</p:tagLst>
</file>

<file path=ppt/tags/tag14.xml><?xml version="1.0" encoding="utf-8"?>
<p:tagLst xmlns:p="http://schemas.openxmlformats.org/presentationml/2006/main">
  <p:tag name="POWER_USER_DIAGRAM_CIRCULAR_ARROW_KEY" val="POWER_USER_DIAGRAM_CIRCULAR_ARROW_VALUE_18"/>
</p:tagLst>
</file>

<file path=ppt/tags/tag140.xml><?xml version="1.0" encoding="utf-8"?>
<p:tagLst xmlns:p="http://schemas.openxmlformats.org/presentationml/2006/main">
  <p:tag name="POWER_USER_DIAGRAM_CIRCULAR_ARROW_KEY" val="POWER_USER_DIAGRAM_CIRCULAR_ARROW_VALUE_6"/>
</p:tagLst>
</file>

<file path=ppt/tags/tag141.xml><?xml version="1.0" encoding="utf-8"?>
<p:tagLst xmlns:p="http://schemas.openxmlformats.org/presentationml/2006/main">
  <p:tag name="POWER_USER_DIAGRAM_CIRCULAR_ARROW_KEY" val="POWER_USER_DIAGRAM_CIRCULAR_ARROW_VALUE_7"/>
</p:tagLst>
</file>

<file path=ppt/tags/tag142.xml><?xml version="1.0" encoding="utf-8"?>
<p:tagLst xmlns:p="http://schemas.openxmlformats.org/presentationml/2006/main">
  <p:tag name="POWER_USER_DIAGRAM_CIRCULAR_ARROW_KEY" val="POWER_USER_DIAGRAM_CIRCULAR_ARROW_VALUE_8"/>
</p:tagLst>
</file>

<file path=ppt/tags/tag143.xml><?xml version="1.0" encoding="utf-8"?>
<p:tagLst xmlns:p="http://schemas.openxmlformats.org/presentationml/2006/main">
  <p:tag name="POWER_USER_DIAGRAM_CIRCULAR_ARROW_KEY" val="POWER_USER_DIAGRAM_CIRCULAR_ARROW_VALUE_9"/>
</p:tagLst>
</file>

<file path=ppt/tags/tag144.xml><?xml version="1.0" encoding="utf-8"?>
<p:tagLst xmlns:p="http://schemas.openxmlformats.org/presentationml/2006/main">
  <p:tag name="POWER_USER_DIAGRAM_CIRCULAR_ARROW_KEY" val="POWER_USER_DIAGRAM_CIRCULAR_ARROW_VALUE_10"/>
</p:tagLst>
</file>

<file path=ppt/tags/tag145.xml><?xml version="1.0" encoding="utf-8"?>
<p:tagLst xmlns:p="http://schemas.openxmlformats.org/presentationml/2006/main">
  <p:tag name="POWER_USER_DIAGRAM_CIRCULAR_ARROW_KEY" val="POWER_USER_DIAGRAM_CIRCULAR_ARROW_VALUE_11"/>
</p:tagLst>
</file>

<file path=ppt/tags/tag146.xml><?xml version="1.0" encoding="utf-8"?>
<p:tagLst xmlns:p="http://schemas.openxmlformats.org/presentationml/2006/main">
  <p:tag name="POWER_USER_DIAGRAM_CIRCULAR_ARROW_KEY" val="POWER_USER_DIAGRAM_CIRCULAR_ARROW_VALUE_12"/>
</p:tagLst>
</file>

<file path=ppt/tags/tag147.xml><?xml version="1.0" encoding="utf-8"?>
<p:tagLst xmlns:p="http://schemas.openxmlformats.org/presentationml/2006/main">
  <p:tag name="POWER_USER_DIAGRAM_CIRCULAR_ARROW_KEY" val="POWER_USER_DIAGRAM_CIRCULAR_ARROW_VALUE_13"/>
</p:tagLst>
</file>

<file path=ppt/tags/tag148.xml><?xml version="1.0" encoding="utf-8"?>
<p:tagLst xmlns:p="http://schemas.openxmlformats.org/presentationml/2006/main">
  <p:tag name="POWER_USER_DIAGRAM_CIRCULAR_ARROW_KEY" val="POWER_USER_DIAGRAM_CIRCULAR_ARROW_VALUE_14"/>
</p:tagLst>
</file>

<file path=ppt/tags/tag149.xml><?xml version="1.0" encoding="utf-8"?>
<p:tagLst xmlns:p="http://schemas.openxmlformats.org/presentationml/2006/main">
  <p:tag name="POWER_USER_DIAGRAM_CIRCULAR_ARROW_KEY" val="POWER_USER_DIAGRAM_CIRCULAR_ARROW_VALUE_15"/>
</p:tagLst>
</file>

<file path=ppt/tags/tag15.xml><?xml version="1.0" encoding="utf-8"?>
<p:tagLst xmlns:p="http://schemas.openxmlformats.org/presentationml/2006/main">
  <p:tag name="POWER_USER_DIAGRAM_CIRCULAR_ARROW_KEY" val="POWER_USER_DIAGRAM_CIRCULAR_ARROW_VALUE_19"/>
</p:tagLst>
</file>

<file path=ppt/tags/tag150.xml><?xml version="1.0" encoding="utf-8"?>
<p:tagLst xmlns:p="http://schemas.openxmlformats.org/presentationml/2006/main">
  <p:tag name="POWER_USER_DIAGRAM_CIRCULAR_ARROW_KEY" val="POWER_USER_DIAGRAM_CIRCULAR_ARROW_VALUE_16"/>
</p:tagLst>
</file>

<file path=ppt/tags/tag151.xml><?xml version="1.0" encoding="utf-8"?>
<p:tagLst xmlns:p="http://schemas.openxmlformats.org/presentationml/2006/main">
  <p:tag name="POWER_USER_DIAGRAM_CIRCULAR_ARROW_KEY" val="POWER_USER_DIAGRAM_CIRCULAR_ARROW_VALUE_17"/>
</p:tagLst>
</file>

<file path=ppt/tags/tag152.xml><?xml version="1.0" encoding="utf-8"?>
<p:tagLst xmlns:p="http://schemas.openxmlformats.org/presentationml/2006/main">
  <p:tag name="POWER_USER_DIAGRAM_CIRCULAR_ARROW_KEY" val="POWER_USER_DIAGRAM_CIRCULAR_ARROW_VALUE_18"/>
</p:tagLst>
</file>

<file path=ppt/tags/tag153.xml><?xml version="1.0" encoding="utf-8"?>
<p:tagLst xmlns:p="http://schemas.openxmlformats.org/presentationml/2006/main">
  <p:tag name="POWER_USER_DIAGRAM_CIRCULAR_ARROW_KEY" val="POWER_USER_DIAGRAM_CIRCULAR_ARROW_VALUE_19"/>
</p:tagLst>
</file>

<file path=ppt/tags/tag154.xml><?xml version="1.0" encoding="utf-8"?>
<p:tagLst xmlns:p="http://schemas.openxmlformats.org/presentationml/2006/main">
  <p:tag name="POWER_USER_DIAGRAM_CIRCULAR_ARROW_KEY" val="POWER_USER_DIAGRAM_CIRCULAR_ARROW_VALUE_20"/>
</p:tagLst>
</file>

<file path=ppt/tags/tag155.xml><?xml version="1.0" encoding="utf-8"?>
<p:tagLst xmlns:p="http://schemas.openxmlformats.org/presentationml/2006/main">
  <p:tag name="POWER_USER_DIAGRAM_CIRCULAR_ARROW_KEY" val="POWER_USER_DIAGRAM_CIRCULAR_ARROW_VALUE_21"/>
</p:tagLst>
</file>

<file path=ppt/tags/tag156.xml><?xml version="1.0" encoding="utf-8"?>
<p:tagLst xmlns:p="http://schemas.openxmlformats.org/presentationml/2006/main">
  <p:tag name="POWER_USER_DIAGRAM_CIRCULAR_ARROW_KEY" val="POWER_USER_DIAGRAM_CIRCULAR_ARROW_VALUE_22"/>
</p:tagLst>
</file>

<file path=ppt/tags/tag157.xml><?xml version="1.0" encoding="utf-8"?>
<p:tagLst xmlns:p="http://schemas.openxmlformats.org/presentationml/2006/main">
  <p:tag name="POWER_USER_DIAGRAM_CIRCULAR_ARROW_KEY" val="POWER_USER_DIAGRAM_CIRCULAR_ARROW_VALUE_23"/>
</p:tagLst>
</file>

<file path=ppt/tags/tag158.xml><?xml version="1.0" encoding="utf-8"?>
<p:tagLst xmlns:p="http://schemas.openxmlformats.org/presentationml/2006/main">
  <p:tag name="POWER_USER_DIAGRAM_CIRCULAR_ARROW_KEY" val="POWER_USER_DIAGRAM_CIRCULAR_ARROW_VALUE_24"/>
</p:tagLst>
</file>

<file path=ppt/tags/tag159.xml><?xml version="1.0" encoding="utf-8"?>
<p:tagLst xmlns:p="http://schemas.openxmlformats.org/presentationml/2006/main">
  <p:tag name="POWER_USER_DIAGRAM_CIRCULAR_ARROW_KEY" val="POWER_USER_DIAGRAM_CIRCULAR_ARROW_VALUE_25"/>
</p:tagLst>
</file>

<file path=ppt/tags/tag16.xml><?xml version="1.0" encoding="utf-8"?>
<p:tagLst xmlns:p="http://schemas.openxmlformats.org/presentationml/2006/main">
  <p:tag name="POWER_USER_DIAGRAM_CIRCULAR_ARROW_KEY" val="POWER_USER_DIAGRAM_CIRCULAR_ARROW_VALUE_20"/>
</p:tagLst>
</file>

<file path=ppt/tags/tag160.xml><?xml version="1.0" encoding="utf-8"?>
<p:tagLst xmlns:p="http://schemas.openxmlformats.org/presentationml/2006/main">
  <p:tag name="POWER_USER_DIAGRAM_CIRCULAR_ARROW_KEY" val="POWER_USER_DIAGRAM_CIRCULAR_ARROW_VALUE_26"/>
</p:tagLst>
</file>

<file path=ppt/tags/tag161.xml><?xml version="1.0" encoding="utf-8"?>
<p:tagLst xmlns:p="http://schemas.openxmlformats.org/presentationml/2006/main">
  <p:tag name="POWER_USER_DIAGRAM_CIRCULAR_ARROW_KEY" val="POWER_USER_DIAGRAM_CIRCULAR_ARROW_VALUE_27"/>
</p:tagLst>
</file>

<file path=ppt/tags/tag162.xml><?xml version="1.0" encoding="utf-8"?>
<p:tagLst xmlns:p="http://schemas.openxmlformats.org/presentationml/2006/main">
  <p:tag name="POWER_USER_DIAGRAM_CIRCULAR_ARROW_KEY" val="POWER_USER_DIAGRAM_CIRCULAR_ARROW_VALUE_28"/>
</p:tagLst>
</file>

<file path=ppt/tags/tag163.xml><?xml version="1.0" encoding="utf-8"?>
<p:tagLst xmlns:p="http://schemas.openxmlformats.org/presentationml/2006/main">
  <p:tag name="POWER_USER_DIAGRAM_CIRCULAR_ARROW_KEY" val="POWER_USER_DIAGRAM_CIRCULAR_ARROW_VALUE_29"/>
</p:tagLst>
</file>

<file path=ppt/tags/tag164.xml><?xml version="1.0" encoding="utf-8"?>
<p:tagLst xmlns:p="http://schemas.openxmlformats.org/presentationml/2006/main">
  <p:tag name="POWER_USER_DIAGRAM_CIRCULAR_ARROW_KEY" val="POWER_USER_DIAGRAM_CIRCULAR_ARROW_VALUE_30"/>
</p:tagLst>
</file>

<file path=ppt/tags/tag165.xml><?xml version="1.0" encoding="utf-8"?>
<p:tagLst xmlns:p="http://schemas.openxmlformats.org/presentationml/2006/main">
  <p:tag name="POWER_USER_DIAGRAM_CIRCULAR_ARROW_KEY" val="POWER_USER_DIAGRAM_CIRCULAR_ARROW_VALUE_31"/>
</p:tagLst>
</file>

<file path=ppt/tags/tag166.xml><?xml version="1.0" encoding="utf-8"?>
<p:tagLst xmlns:p="http://schemas.openxmlformats.org/presentationml/2006/main">
  <p:tag name="POWER_USER_DIAGRAM_CIRCULAR_ARROW_KEY" val="POWER_USER_DIAGRAM_CIRCULAR_ARROW_VALUE_32"/>
</p:tagLst>
</file>

<file path=ppt/tags/tag167.xml><?xml version="1.0" encoding="utf-8"?>
<p:tagLst xmlns:p="http://schemas.openxmlformats.org/presentationml/2006/main">
  <p:tag name="POWER_USER_DIAGRAM_CIRCULAR_ARROW_KEY" val="POWER_USER_DIAGRAM_CIRCULAR_ARROW_VALUE_33"/>
</p:tagLst>
</file>

<file path=ppt/tags/tag168.xml><?xml version="1.0" encoding="utf-8"?>
<p:tagLst xmlns:p="http://schemas.openxmlformats.org/presentationml/2006/main">
  <p:tag name="POWER_USER_DIAGRAM_CIRCULAR_ARROW_KEY" val="POWER_USER_DIAGRAM_CIRCULAR_ARROW_VALUE_34"/>
</p:tagLst>
</file>

<file path=ppt/tags/tag169.xml><?xml version="1.0" encoding="utf-8"?>
<p:tagLst xmlns:p="http://schemas.openxmlformats.org/presentationml/2006/main">
  <p:tag name="POWER_USER_DIAGRAM_CIRCULAR_ARROW_KEY" val="POWER_USER_DIAGRAM_CIRCULAR_ARROW_VALUE_35"/>
</p:tagLst>
</file>

<file path=ppt/tags/tag17.xml><?xml version="1.0" encoding="utf-8"?>
<p:tagLst xmlns:p="http://schemas.openxmlformats.org/presentationml/2006/main">
  <p:tag name="POWER_USER_DIAGRAM_CIRCULAR_ARROW_KEY" val="POWER_USER_DIAGRAM_CIRCULAR_ARROW_VALUE_21"/>
</p:tagLst>
</file>

<file path=ppt/tags/tag170.xml><?xml version="1.0" encoding="utf-8"?>
<p:tagLst xmlns:p="http://schemas.openxmlformats.org/presentationml/2006/main">
  <p:tag name="POWER_USER_DIAGRAM_CIRCULAR_ARROW_KEY" val="POWER_USER_DIAGRAM_CIRCULAR_ARROW_VALUE_36"/>
</p:tagLst>
</file>

<file path=ppt/tags/tag171.xml><?xml version="1.0" encoding="utf-8"?>
<p:tagLst xmlns:p="http://schemas.openxmlformats.org/presentationml/2006/main">
  <p:tag name="POWER_USER_DIAGRAM_CIRCULAR_ARROW_KEY" val="POWER_USER_DIAGRAM_CIRCULAR_ARROW_VALUE_37"/>
</p:tagLst>
</file>

<file path=ppt/tags/tag172.xml><?xml version="1.0" encoding="utf-8"?>
<p:tagLst xmlns:p="http://schemas.openxmlformats.org/presentationml/2006/main">
  <p:tag name="POWER_USER_DIAGRAM_CIRCULAR_ARROW_KEY" val="POWER_USER_DIAGRAM_CIRCULAR_ARROW_VALUE_38"/>
</p:tagLst>
</file>

<file path=ppt/tags/tag173.xml><?xml version="1.0" encoding="utf-8"?>
<p:tagLst xmlns:p="http://schemas.openxmlformats.org/presentationml/2006/main">
  <p:tag name="POWER_USER_DIAGRAM_CIRCULAR_ARROW_KEY" val="POWER_USER_DIAGRAM_CIRCULAR_ARROW_VALUE_39"/>
</p:tagLst>
</file>

<file path=ppt/tags/tag174.xml><?xml version="1.0" encoding="utf-8"?>
<p:tagLst xmlns:p="http://schemas.openxmlformats.org/presentationml/2006/main">
  <p:tag name="POWER_USER_DIAGRAM_CIRCULAR_ARROW_KEY" val="POWER_USER_DIAGRAM_CIRCULAR_ARROW_VALUE_40"/>
</p:tagLst>
</file>

<file path=ppt/tags/tag175.xml><?xml version="1.0" encoding="utf-8"?>
<p:tagLst xmlns:p="http://schemas.openxmlformats.org/presentationml/2006/main">
  <p:tag name="POWER_USER_DIAGRAM_CIRCULAR_ARROW_KEY" val="POWER_USER_DIAGRAM_CIRCULAR_ARROW_VALUE_41"/>
</p:tagLst>
</file>

<file path=ppt/tags/tag176.xml><?xml version="1.0" encoding="utf-8"?>
<p:tagLst xmlns:p="http://schemas.openxmlformats.org/presentationml/2006/main">
  <p:tag name="POWER_USER_DIAGRAM_CIRCULAR_ARROW_KEY" val="POWER_USER_DIAGRAM_CIRCULAR_ARROW_VALUE_42"/>
</p:tagLst>
</file>

<file path=ppt/tags/tag177.xml><?xml version="1.0" encoding="utf-8"?>
<p:tagLst xmlns:p="http://schemas.openxmlformats.org/presentationml/2006/main">
  <p:tag name="POWER_USER_DIAGRAM_CIRCULAR_ARROW_KEY" val="POWER_USER_DIAGRAM_CIRCULAR_ARROW_VALUE_43"/>
</p:tagLst>
</file>

<file path=ppt/tags/tag178.xml><?xml version="1.0" encoding="utf-8"?>
<p:tagLst xmlns:p="http://schemas.openxmlformats.org/presentationml/2006/main">
  <p:tag name="POWER_USER_DIAGRAM_CIRCULAR_ARROW_KEY" val="POWER_USER_DIAGRAM_CIRCULAR_ARROW_VALUE_44"/>
</p:tagLst>
</file>

<file path=ppt/tags/tag179.xml><?xml version="1.0" encoding="utf-8"?>
<p:tagLst xmlns:p="http://schemas.openxmlformats.org/presentationml/2006/main">
  <p:tag name="POWER_USER_DIAGRAM_CIRCULAR_ARROW_KEY" val="POWER_USER_DIAGRAM_CIRCULAR_ARROW_VALUE_45"/>
</p:tagLst>
</file>

<file path=ppt/tags/tag18.xml><?xml version="1.0" encoding="utf-8"?>
<p:tagLst xmlns:p="http://schemas.openxmlformats.org/presentationml/2006/main">
  <p:tag name="POWER_USER_DIAGRAM_CIRCULAR_ARROW_KEY" val="POWER_USER_DIAGRAM_CIRCULAR_ARROW_VALUE_22"/>
</p:tagLst>
</file>

<file path=ppt/tags/tag180.xml><?xml version="1.0" encoding="utf-8"?>
<p:tagLst xmlns:p="http://schemas.openxmlformats.org/presentationml/2006/main">
  <p:tag name="POWER_USER_DIAGRAM_CIRCULAR_ARROW_KEY" val="POWER_USER_DIAGRAM_CIRCULAR_ARROW_VALUE_46"/>
</p:tagLst>
</file>

<file path=ppt/tags/tag181.xml><?xml version="1.0" encoding="utf-8"?>
<p:tagLst xmlns:p="http://schemas.openxmlformats.org/presentationml/2006/main">
  <p:tag name="POWER_USER_DIAGRAM_CIRCULAR_ARROW_KEY" val="POWER_USER_DIAGRAM_CIRCULAR_ARROW_VALUE_47"/>
</p:tagLst>
</file>

<file path=ppt/tags/tag182.xml><?xml version="1.0" encoding="utf-8"?>
<p:tagLst xmlns:p="http://schemas.openxmlformats.org/presentationml/2006/main">
  <p:tag name="POWER_USER_DIAGRAM_CIRCULAR_ARROW_KEY" val="POWER_USER_DIAGRAM_CIRCULAR_ARROW_VALUE_48"/>
</p:tagLst>
</file>

<file path=ppt/tags/tag183.xml><?xml version="1.0" encoding="utf-8"?>
<p:tagLst xmlns:p="http://schemas.openxmlformats.org/presentationml/2006/main">
  <p:tag name="POWER_USER_DIAGRAM_CIRCULAR_ARROW_KEY" val="POWER_USER_DIAGRAM_CIRCULAR_ARROW_VALUE_49"/>
</p:tagLst>
</file>

<file path=ppt/tags/tag184.xml><?xml version="1.0" encoding="utf-8"?>
<p:tagLst xmlns:p="http://schemas.openxmlformats.org/presentationml/2006/main">
  <p:tag name="POWER_USER_DIAGRAM_CIRCULAR_ARROW_KEY" val="POWER_USER_DIAGRAM_CIRCULAR_ARROW_VALUE_50"/>
</p:tagLst>
</file>

<file path=ppt/tags/tag185.xml><?xml version="1.0" encoding="utf-8"?>
<p:tagLst xmlns:p="http://schemas.openxmlformats.org/presentationml/2006/main">
  <p:tag name="POWER_USER_DIAGRAM_CIRCULAR_ARROW_KEY" val="POWER_USER_DIAGRAM_CIRCULAR_ARROW_VALUE_5"/>
</p:tagLst>
</file>

<file path=ppt/tags/tag186.xml><?xml version="1.0" encoding="utf-8"?>
<p:tagLst xmlns:p="http://schemas.openxmlformats.org/presentationml/2006/main">
  <p:tag name="POWER_USER_DIAGRAM_CIRCULAR_ARROW_KEY" val="POWER_USER_DIAGRAM_CIRCULAR_ARROW_VALUE_6"/>
</p:tagLst>
</file>

<file path=ppt/tags/tag187.xml><?xml version="1.0" encoding="utf-8"?>
<p:tagLst xmlns:p="http://schemas.openxmlformats.org/presentationml/2006/main">
  <p:tag name="POWER_USER_DIAGRAM_CIRCULAR_ARROW_KEY" val="POWER_USER_DIAGRAM_CIRCULAR_ARROW_VALUE_7"/>
</p:tagLst>
</file>

<file path=ppt/tags/tag188.xml><?xml version="1.0" encoding="utf-8"?>
<p:tagLst xmlns:p="http://schemas.openxmlformats.org/presentationml/2006/main">
  <p:tag name="POWER_USER_DIAGRAM_CIRCULAR_ARROW_KEY" val="POWER_USER_DIAGRAM_CIRCULAR_ARROW_VALUE_8"/>
</p:tagLst>
</file>

<file path=ppt/tags/tag189.xml><?xml version="1.0" encoding="utf-8"?>
<p:tagLst xmlns:p="http://schemas.openxmlformats.org/presentationml/2006/main">
  <p:tag name="POWER_USER_DIAGRAM_CIRCULAR_ARROW_KEY" val="POWER_USER_DIAGRAM_CIRCULAR_ARROW_VALUE_9"/>
</p:tagLst>
</file>

<file path=ppt/tags/tag19.xml><?xml version="1.0" encoding="utf-8"?>
<p:tagLst xmlns:p="http://schemas.openxmlformats.org/presentationml/2006/main">
  <p:tag name="POWER_USER_DIAGRAM_CIRCULAR_ARROW_KEY" val="POWER_USER_DIAGRAM_CIRCULAR_ARROW_VALUE_23"/>
</p:tagLst>
</file>

<file path=ppt/tags/tag190.xml><?xml version="1.0" encoding="utf-8"?>
<p:tagLst xmlns:p="http://schemas.openxmlformats.org/presentationml/2006/main">
  <p:tag name="POWER_USER_DIAGRAM_CIRCULAR_ARROW_KEY" val="POWER_USER_DIAGRAM_CIRCULAR_ARROW_VALUE_10"/>
</p:tagLst>
</file>

<file path=ppt/tags/tag191.xml><?xml version="1.0" encoding="utf-8"?>
<p:tagLst xmlns:p="http://schemas.openxmlformats.org/presentationml/2006/main">
  <p:tag name="POWER_USER_DIAGRAM_CIRCULAR_ARROW_KEY" val="POWER_USER_DIAGRAM_CIRCULAR_ARROW_VALUE_11"/>
</p:tagLst>
</file>

<file path=ppt/tags/tag192.xml><?xml version="1.0" encoding="utf-8"?>
<p:tagLst xmlns:p="http://schemas.openxmlformats.org/presentationml/2006/main">
  <p:tag name="POWER_USER_DIAGRAM_CIRCULAR_ARROW_KEY" val="POWER_USER_DIAGRAM_CIRCULAR_ARROW_VALUE_12"/>
</p:tagLst>
</file>

<file path=ppt/tags/tag193.xml><?xml version="1.0" encoding="utf-8"?>
<p:tagLst xmlns:p="http://schemas.openxmlformats.org/presentationml/2006/main">
  <p:tag name="POWER_USER_DIAGRAM_CIRCULAR_ARROW_KEY" val="POWER_USER_DIAGRAM_CIRCULAR_ARROW_VALUE_13"/>
</p:tagLst>
</file>

<file path=ppt/tags/tag194.xml><?xml version="1.0" encoding="utf-8"?>
<p:tagLst xmlns:p="http://schemas.openxmlformats.org/presentationml/2006/main">
  <p:tag name="POWER_USER_DIAGRAM_CIRCULAR_ARROW_KEY" val="POWER_USER_DIAGRAM_CIRCULAR_ARROW_VALUE_14"/>
</p:tagLst>
</file>

<file path=ppt/tags/tag195.xml><?xml version="1.0" encoding="utf-8"?>
<p:tagLst xmlns:p="http://schemas.openxmlformats.org/presentationml/2006/main">
  <p:tag name="POWER_USER_DIAGRAM_CIRCULAR_ARROW_KEY" val="POWER_USER_DIAGRAM_CIRCULAR_ARROW_VALUE_15"/>
</p:tagLst>
</file>

<file path=ppt/tags/tag196.xml><?xml version="1.0" encoding="utf-8"?>
<p:tagLst xmlns:p="http://schemas.openxmlformats.org/presentationml/2006/main">
  <p:tag name="POWER_USER_DIAGRAM_CIRCULAR_ARROW_KEY" val="POWER_USER_DIAGRAM_CIRCULAR_ARROW_VALUE_16"/>
</p:tagLst>
</file>

<file path=ppt/tags/tag197.xml><?xml version="1.0" encoding="utf-8"?>
<p:tagLst xmlns:p="http://schemas.openxmlformats.org/presentationml/2006/main">
  <p:tag name="POWER_USER_DIAGRAM_CIRCULAR_ARROW_KEY" val="POWER_USER_DIAGRAM_CIRCULAR_ARROW_VALUE_17"/>
</p:tagLst>
</file>

<file path=ppt/tags/tag198.xml><?xml version="1.0" encoding="utf-8"?>
<p:tagLst xmlns:p="http://schemas.openxmlformats.org/presentationml/2006/main">
  <p:tag name="POWER_USER_DIAGRAM_CIRCULAR_ARROW_KEY" val="POWER_USER_DIAGRAM_CIRCULAR_ARROW_VALUE_18"/>
</p:tagLst>
</file>

<file path=ppt/tags/tag199.xml><?xml version="1.0" encoding="utf-8"?>
<p:tagLst xmlns:p="http://schemas.openxmlformats.org/presentationml/2006/main">
  <p:tag name="POWER_USER_DIAGRAM_CIRCULAR_ARROW_KEY" val="POWER_USER_DIAGRAM_CIRCULAR_ARROW_VALUE_19"/>
</p:tagLst>
</file>

<file path=ppt/tags/tag2.xml><?xml version="1.0" encoding="utf-8"?>
<p:tagLst xmlns:p="http://schemas.openxmlformats.org/presentationml/2006/main">
  <p:tag name="POWER_USER_DIAGRAM_CIRCULAR_ARROW_KEY" val="POWER_USER_DIAGRAM_CIRCULAR_ARROW_VALUE_6"/>
</p:tagLst>
</file>

<file path=ppt/tags/tag20.xml><?xml version="1.0" encoding="utf-8"?>
<p:tagLst xmlns:p="http://schemas.openxmlformats.org/presentationml/2006/main">
  <p:tag name="POWER_USER_DIAGRAM_CIRCULAR_ARROW_KEY" val="POWER_USER_DIAGRAM_CIRCULAR_ARROW_VALUE_24"/>
</p:tagLst>
</file>

<file path=ppt/tags/tag200.xml><?xml version="1.0" encoding="utf-8"?>
<p:tagLst xmlns:p="http://schemas.openxmlformats.org/presentationml/2006/main">
  <p:tag name="POWER_USER_DIAGRAM_CIRCULAR_ARROW_KEY" val="POWER_USER_DIAGRAM_CIRCULAR_ARROW_VALUE_20"/>
</p:tagLst>
</file>

<file path=ppt/tags/tag201.xml><?xml version="1.0" encoding="utf-8"?>
<p:tagLst xmlns:p="http://schemas.openxmlformats.org/presentationml/2006/main">
  <p:tag name="POWER_USER_DIAGRAM_CIRCULAR_ARROW_KEY" val="POWER_USER_DIAGRAM_CIRCULAR_ARROW_VALUE_21"/>
</p:tagLst>
</file>

<file path=ppt/tags/tag202.xml><?xml version="1.0" encoding="utf-8"?>
<p:tagLst xmlns:p="http://schemas.openxmlformats.org/presentationml/2006/main">
  <p:tag name="POWER_USER_DIAGRAM_CIRCULAR_ARROW_KEY" val="POWER_USER_DIAGRAM_CIRCULAR_ARROW_VALUE_22"/>
</p:tagLst>
</file>

<file path=ppt/tags/tag203.xml><?xml version="1.0" encoding="utf-8"?>
<p:tagLst xmlns:p="http://schemas.openxmlformats.org/presentationml/2006/main">
  <p:tag name="POWER_USER_DIAGRAM_CIRCULAR_ARROW_KEY" val="POWER_USER_DIAGRAM_CIRCULAR_ARROW_VALUE_23"/>
</p:tagLst>
</file>

<file path=ppt/tags/tag204.xml><?xml version="1.0" encoding="utf-8"?>
<p:tagLst xmlns:p="http://schemas.openxmlformats.org/presentationml/2006/main">
  <p:tag name="POWER_USER_DIAGRAM_CIRCULAR_ARROW_KEY" val="POWER_USER_DIAGRAM_CIRCULAR_ARROW_VALUE_24"/>
</p:tagLst>
</file>

<file path=ppt/tags/tag205.xml><?xml version="1.0" encoding="utf-8"?>
<p:tagLst xmlns:p="http://schemas.openxmlformats.org/presentationml/2006/main">
  <p:tag name="POWER_USER_DIAGRAM_CIRCULAR_ARROW_KEY" val="POWER_USER_DIAGRAM_CIRCULAR_ARROW_VALUE_25"/>
</p:tagLst>
</file>

<file path=ppt/tags/tag206.xml><?xml version="1.0" encoding="utf-8"?>
<p:tagLst xmlns:p="http://schemas.openxmlformats.org/presentationml/2006/main">
  <p:tag name="POWER_USER_DIAGRAM_CIRCULAR_ARROW_KEY" val="POWER_USER_DIAGRAM_CIRCULAR_ARROW_VALUE_26"/>
</p:tagLst>
</file>

<file path=ppt/tags/tag207.xml><?xml version="1.0" encoding="utf-8"?>
<p:tagLst xmlns:p="http://schemas.openxmlformats.org/presentationml/2006/main">
  <p:tag name="POWER_USER_DIAGRAM_CIRCULAR_ARROW_KEY" val="POWER_USER_DIAGRAM_CIRCULAR_ARROW_VALUE_27"/>
</p:tagLst>
</file>

<file path=ppt/tags/tag208.xml><?xml version="1.0" encoding="utf-8"?>
<p:tagLst xmlns:p="http://schemas.openxmlformats.org/presentationml/2006/main">
  <p:tag name="POWER_USER_DIAGRAM_CIRCULAR_ARROW_KEY" val="POWER_USER_DIAGRAM_CIRCULAR_ARROW_VALUE_28"/>
</p:tagLst>
</file>

<file path=ppt/tags/tag209.xml><?xml version="1.0" encoding="utf-8"?>
<p:tagLst xmlns:p="http://schemas.openxmlformats.org/presentationml/2006/main">
  <p:tag name="POWER_USER_DIAGRAM_CIRCULAR_ARROW_KEY" val="POWER_USER_DIAGRAM_CIRCULAR_ARROW_VALUE_29"/>
</p:tagLst>
</file>

<file path=ppt/tags/tag21.xml><?xml version="1.0" encoding="utf-8"?>
<p:tagLst xmlns:p="http://schemas.openxmlformats.org/presentationml/2006/main">
  <p:tag name="POWER_USER_DIAGRAM_CIRCULAR_ARROW_KEY" val="POWER_USER_DIAGRAM_CIRCULAR_ARROW_VALUE_25"/>
</p:tagLst>
</file>

<file path=ppt/tags/tag210.xml><?xml version="1.0" encoding="utf-8"?>
<p:tagLst xmlns:p="http://schemas.openxmlformats.org/presentationml/2006/main">
  <p:tag name="POWER_USER_DIAGRAM_CIRCULAR_ARROW_KEY" val="POWER_USER_DIAGRAM_CIRCULAR_ARROW_VALUE_30"/>
</p:tagLst>
</file>

<file path=ppt/tags/tag211.xml><?xml version="1.0" encoding="utf-8"?>
<p:tagLst xmlns:p="http://schemas.openxmlformats.org/presentationml/2006/main">
  <p:tag name="POWER_USER_DIAGRAM_CIRCULAR_ARROW_KEY" val="POWER_USER_DIAGRAM_CIRCULAR_ARROW_VALUE_31"/>
</p:tagLst>
</file>

<file path=ppt/tags/tag212.xml><?xml version="1.0" encoding="utf-8"?>
<p:tagLst xmlns:p="http://schemas.openxmlformats.org/presentationml/2006/main">
  <p:tag name="POWER_USER_DIAGRAM_CIRCULAR_ARROW_KEY" val="POWER_USER_DIAGRAM_CIRCULAR_ARROW_VALUE_32"/>
</p:tagLst>
</file>

<file path=ppt/tags/tag213.xml><?xml version="1.0" encoding="utf-8"?>
<p:tagLst xmlns:p="http://schemas.openxmlformats.org/presentationml/2006/main">
  <p:tag name="POWER_USER_DIAGRAM_CIRCULAR_ARROW_KEY" val="POWER_USER_DIAGRAM_CIRCULAR_ARROW_VALUE_33"/>
</p:tagLst>
</file>

<file path=ppt/tags/tag214.xml><?xml version="1.0" encoding="utf-8"?>
<p:tagLst xmlns:p="http://schemas.openxmlformats.org/presentationml/2006/main">
  <p:tag name="POWER_USER_DIAGRAM_CIRCULAR_ARROW_KEY" val="POWER_USER_DIAGRAM_CIRCULAR_ARROW_VALUE_34"/>
</p:tagLst>
</file>

<file path=ppt/tags/tag215.xml><?xml version="1.0" encoding="utf-8"?>
<p:tagLst xmlns:p="http://schemas.openxmlformats.org/presentationml/2006/main">
  <p:tag name="POWER_USER_DIAGRAM_CIRCULAR_ARROW_KEY" val="POWER_USER_DIAGRAM_CIRCULAR_ARROW_VALUE_35"/>
</p:tagLst>
</file>

<file path=ppt/tags/tag216.xml><?xml version="1.0" encoding="utf-8"?>
<p:tagLst xmlns:p="http://schemas.openxmlformats.org/presentationml/2006/main">
  <p:tag name="POWER_USER_DIAGRAM_CIRCULAR_ARROW_KEY" val="POWER_USER_DIAGRAM_CIRCULAR_ARROW_VALUE_36"/>
</p:tagLst>
</file>

<file path=ppt/tags/tag217.xml><?xml version="1.0" encoding="utf-8"?>
<p:tagLst xmlns:p="http://schemas.openxmlformats.org/presentationml/2006/main">
  <p:tag name="POWER_USER_DIAGRAM_CIRCULAR_ARROW_KEY" val="POWER_USER_DIAGRAM_CIRCULAR_ARROW_VALUE_37"/>
</p:tagLst>
</file>

<file path=ppt/tags/tag218.xml><?xml version="1.0" encoding="utf-8"?>
<p:tagLst xmlns:p="http://schemas.openxmlformats.org/presentationml/2006/main">
  <p:tag name="POWER_USER_DIAGRAM_CIRCULAR_ARROW_KEY" val="POWER_USER_DIAGRAM_CIRCULAR_ARROW_VALUE_38"/>
</p:tagLst>
</file>

<file path=ppt/tags/tag219.xml><?xml version="1.0" encoding="utf-8"?>
<p:tagLst xmlns:p="http://schemas.openxmlformats.org/presentationml/2006/main">
  <p:tag name="POWER_USER_DIAGRAM_CIRCULAR_ARROW_KEY" val="POWER_USER_DIAGRAM_CIRCULAR_ARROW_VALUE_39"/>
</p:tagLst>
</file>

<file path=ppt/tags/tag22.xml><?xml version="1.0" encoding="utf-8"?>
<p:tagLst xmlns:p="http://schemas.openxmlformats.org/presentationml/2006/main">
  <p:tag name="POWER_USER_DIAGRAM_CIRCULAR_ARROW_KEY" val="POWER_USER_DIAGRAM_CIRCULAR_ARROW_VALUE_26"/>
</p:tagLst>
</file>

<file path=ppt/tags/tag220.xml><?xml version="1.0" encoding="utf-8"?>
<p:tagLst xmlns:p="http://schemas.openxmlformats.org/presentationml/2006/main">
  <p:tag name="POWER_USER_DIAGRAM_CIRCULAR_ARROW_KEY" val="POWER_USER_DIAGRAM_CIRCULAR_ARROW_VALUE_40"/>
</p:tagLst>
</file>

<file path=ppt/tags/tag221.xml><?xml version="1.0" encoding="utf-8"?>
<p:tagLst xmlns:p="http://schemas.openxmlformats.org/presentationml/2006/main">
  <p:tag name="POWER_USER_DIAGRAM_CIRCULAR_ARROW_KEY" val="POWER_USER_DIAGRAM_CIRCULAR_ARROW_VALUE_41"/>
</p:tagLst>
</file>

<file path=ppt/tags/tag222.xml><?xml version="1.0" encoding="utf-8"?>
<p:tagLst xmlns:p="http://schemas.openxmlformats.org/presentationml/2006/main">
  <p:tag name="POWER_USER_DIAGRAM_CIRCULAR_ARROW_KEY" val="POWER_USER_DIAGRAM_CIRCULAR_ARROW_VALUE_42"/>
</p:tagLst>
</file>

<file path=ppt/tags/tag223.xml><?xml version="1.0" encoding="utf-8"?>
<p:tagLst xmlns:p="http://schemas.openxmlformats.org/presentationml/2006/main">
  <p:tag name="POWER_USER_DIAGRAM_CIRCULAR_ARROW_KEY" val="POWER_USER_DIAGRAM_CIRCULAR_ARROW_VALUE_43"/>
</p:tagLst>
</file>

<file path=ppt/tags/tag224.xml><?xml version="1.0" encoding="utf-8"?>
<p:tagLst xmlns:p="http://schemas.openxmlformats.org/presentationml/2006/main">
  <p:tag name="POWER_USER_DIAGRAM_CIRCULAR_ARROW_KEY" val="POWER_USER_DIAGRAM_CIRCULAR_ARROW_VALUE_44"/>
</p:tagLst>
</file>

<file path=ppt/tags/tag225.xml><?xml version="1.0" encoding="utf-8"?>
<p:tagLst xmlns:p="http://schemas.openxmlformats.org/presentationml/2006/main">
  <p:tag name="POWER_USER_DIAGRAM_CIRCULAR_ARROW_KEY" val="POWER_USER_DIAGRAM_CIRCULAR_ARROW_VALUE_45"/>
</p:tagLst>
</file>

<file path=ppt/tags/tag226.xml><?xml version="1.0" encoding="utf-8"?>
<p:tagLst xmlns:p="http://schemas.openxmlformats.org/presentationml/2006/main">
  <p:tag name="POWER_USER_DIAGRAM_CIRCULAR_ARROW_KEY" val="POWER_USER_DIAGRAM_CIRCULAR_ARROW_VALUE_46"/>
</p:tagLst>
</file>

<file path=ppt/tags/tag227.xml><?xml version="1.0" encoding="utf-8"?>
<p:tagLst xmlns:p="http://schemas.openxmlformats.org/presentationml/2006/main">
  <p:tag name="POWER_USER_DIAGRAM_CIRCULAR_ARROW_KEY" val="POWER_USER_DIAGRAM_CIRCULAR_ARROW_VALUE_47"/>
</p:tagLst>
</file>

<file path=ppt/tags/tag228.xml><?xml version="1.0" encoding="utf-8"?>
<p:tagLst xmlns:p="http://schemas.openxmlformats.org/presentationml/2006/main">
  <p:tag name="POWER_USER_DIAGRAM_CIRCULAR_ARROW_KEY" val="POWER_USER_DIAGRAM_CIRCULAR_ARROW_VALUE_48"/>
</p:tagLst>
</file>

<file path=ppt/tags/tag229.xml><?xml version="1.0" encoding="utf-8"?>
<p:tagLst xmlns:p="http://schemas.openxmlformats.org/presentationml/2006/main">
  <p:tag name="POWER_USER_DIAGRAM_CIRCULAR_ARROW_KEY" val="POWER_USER_DIAGRAM_CIRCULAR_ARROW_VALUE_49"/>
</p:tagLst>
</file>

<file path=ppt/tags/tag23.xml><?xml version="1.0" encoding="utf-8"?>
<p:tagLst xmlns:p="http://schemas.openxmlformats.org/presentationml/2006/main">
  <p:tag name="POWER_USER_DIAGRAM_CIRCULAR_ARROW_KEY" val="POWER_USER_DIAGRAM_CIRCULAR_ARROW_VALUE_27"/>
</p:tagLst>
</file>

<file path=ppt/tags/tag230.xml><?xml version="1.0" encoding="utf-8"?>
<p:tagLst xmlns:p="http://schemas.openxmlformats.org/presentationml/2006/main">
  <p:tag name="POWER_USER_DIAGRAM_CIRCULAR_ARROW_KEY" val="POWER_USER_DIAGRAM_CIRCULAR_ARROW_VALUE_50"/>
</p:tagLst>
</file>

<file path=ppt/tags/tag231.xml><?xml version="1.0" encoding="utf-8"?>
<p:tagLst xmlns:p="http://schemas.openxmlformats.org/presentationml/2006/main">
  <p:tag name="POWER_USER_DIAGRAM_CIRCULAR_ARROW_KEY" val="POWER_USER_DIAGRAM_CIRCULAR_ARROW_VALUE_5"/>
</p:tagLst>
</file>

<file path=ppt/tags/tag232.xml><?xml version="1.0" encoding="utf-8"?>
<p:tagLst xmlns:p="http://schemas.openxmlformats.org/presentationml/2006/main">
  <p:tag name="POWER_USER_DIAGRAM_CIRCULAR_ARROW_KEY" val="POWER_USER_DIAGRAM_CIRCULAR_ARROW_VALUE_6"/>
</p:tagLst>
</file>

<file path=ppt/tags/tag233.xml><?xml version="1.0" encoding="utf-8"?>
<p:tagLst xmlns:p="http://schemas.openxmlformats.org/presentationml/2006/main">
  <p:tag name="POWER_USER_DIAGRAM_CIRCULAR_ARROW_KEY" val="POWER_USER_DIAGRAM_CIRCULAR_ARROW_VALUE_7"/>
</p:tagLst>
</file>

<file path=ppt/tags/tag234.xml><?xml version="1.0" encoding="utf-8"?>
<p:tagLst xmlns:p="http://schemas.openxmlformats.org/presentationml/2006/main">
  <p:tag name="POWER_USER_DIAGRAM_CIRCULAR_ARROW_KEY" val="POWER_USER_DIAGRAM_CIRCULAR_ARROW_VALUE_8"/>
</p:tagLst>
</file>

<file path=ppt/tags/tag235.xml><?xml version="1.0" encoding="utf-8"?>
<p:tagLst xmlns:p="http://schemas.openxmlformats.org/presentationml/2006/main">
  <p:tag name="POWER_USER_DIAGRAM_CIRCULAR_ARROW_KEY" val="POWER_USER_DIAGRAM_CIRCULAR_ARROW_VALUE_9"/>
</p:tagLst>
</file>

<file path=ppt/tags/tag236.xml><?xml version="1.0" encoding="utf-8"?>
<p:tagLst xmlns:p="http://schemas.openxmlformats.org/presentationml/2006/main">
  <p:tag name="POWER_USER_DIAGRAM_CIRCULAR_ARROW_KEY" val="POWER_USER_DIAGRAM_CIRCULAR_ARROW_VALUE_10"/>
</p:tagLst>
</file>

<file path=ppt/tags/tag237.xml><?xml version="1.0" encoding="utf-8"?>
<p:tagLst xmlns:p="http://schemas.openxmlformats.org/presentationml/2006/main">
  <p:tag name="POWER_USER_DIAGRAM_CIRCULAR_ARROW_KEY" val="POWER_USER_DIAGRAM_CIRCULAR_ARROW_VALUE_11"/>
</p:tagLst>
</file>

<file path=ppt/tags/tag238.xml><?xml version="1.0" encoding="utf-8"?>
<p:tagLst xmlns:p="http://schemas.openxmlformats.org/presentationml/2006/main">
  <p:tag name="POWER_USER_DIAGRAM_CIRCULAR_ARROW_KEY" val="POWER_USER_DIAGRAM_CIRCULAR_ARROW_VALUE_12"/>
</p:tagLst>
</file>

<file path=ppt/tags/tag239.xml><?xml version="1.0" encoding="utf-8"?>
<p:tagLst xmlns:p="http://schemas.openxmlformats.org/presentationml/2006/main">
  <p:tag name="POWER_USER_DIAGRAM_CIRCULAR_ARROW_KEY" val="POWER_USER_DIAGRAM_CIRCULAR_ARROW_VALUE_13"/>
</p:tagLst>
</file>

<file path=ppt/tags/tag24.xml><?xml version="1.0" encoding="utf-8"?>
<p:tagLst xmlns:p="http://schemas.openxmlformats.org/presentationml/2006/main">
  <p:tag name="POWER_USER_DIAGRAM_CIRCULAR_ARROW_KEY" val="POWER_USER_DIAGRAM_CIRCULAR_ARROW_VALUE_28"/>
</p:tagLst>
</file>

<file path=ppt/tags/tag240.xml><?xml version="1.0" encoding="utf-8"?>
<p:tagLst xmlns:p="http://schemas.openxmlformats.org/presentationml/2006/main">
  <p:tag name="POWER_USER_DIAGRAM_CIRCULAR_ARROW_KEY" val="POWER_USER_DIAGRAM_CIRCULAR_ARROW_VALUE_14"/>
</p:tagLst>
</file>

<file path=ppt/tags/tag241.xml><?xml version="1.0" encoding="utf-8"?>
<p:tagLst xmlns:p="http://schemas.openxmlformats.org/presentationml/2006/main">
  <p:tag name="POWER_USER_DIAGRAM_CIRCULAR_ARROW_KEY" val="POWER_USER_DIAGRAM_CIRCULAR_ARROW_VALUE_15"/>
</p:tagLst>
</file>

<file path=ppt/tags/tag242.xml><?xml version="1.0" encoding="utf-8"?>
<p:tagLst xmlns:p="http://schemas.openxmlformats.org/presentationml/2006/main">
  <p:tag name="POWER_USER_DIAGRAM_CIRCULAR_ARROW_KEY" val="POWER_USER_DIAGRAM_CIRCULAR_ARROW_VALUE_16"/>
</p:tagLst>
</file>

<file path=ppt/tags/tag243.xml><?xml version="1.0" encoding="utf-8"?>
<p:tagLst xmlns:p="http://schemas.openxmlformats.org/presentationml/2006/main">
  <p:tag name="POWER_USER_DIAGRAM_CIRCULAR_ARROW_KEY" val="POWER_USER_DIAGRAM_CIRCULAR_ARROW_VALUE_17"/>
</p:tagLst>
</file>

<file path=ppt/tags/tag244.xml><?xml version="1.0" encoding="utf-8"?>
<p:tagLst xmlns:p="http://schemas.openxmlformats.org/presentationml/2006/main">
  <p:tag name="POWER_USER_DIAGRAM_CIRCULAR_ARROW_KEY" val="POWER_USER_DIAGRAM_CIRCULAR_ARROW_VALUE_18"/>
</p:tagLst>
</file>

<file path=ppt/tags/tag245.xml><?xml version="1.0" encoding="utf-8"?>
<p:tagLst xmlns:p="http://schemas.openxmlformats.org/presentationml/2006/main">
  <p:tag name="POWER_USER_DIAGRAM_CIRCULAR_ARROW_KEY" val="POWER_USER_DIAGRAM_CIRCULAR_ARROW_VALUE_19"/>
</p:tagLst>
</file>

<file path=ppt/tags/tag246.xml><?xml version="1.0" encoding="utf-8"?>
<p:tagLst xmlns:p="http://schemas.openxmlformats.org/presentationml/2006/main">
  <p:tag name="POWER_USER_DIAGRAM_CIRCULAR_ARROW_KEY" val="POWER_USER_DIAGRAM_CIRCULAR_ARROW_VALUE_20"/>
</p:tagLst>
</file>

<file path=ppt/tags/tag247.xml><?xml version="1.0" encoding="utf-8"?>
<p:tagLst xmlns:p="http://schemas.openxmlformats.org/presentationml/2006/main">
  <p:tag name="POWER_USER_DIAGRAM_CIRCULAR_ARROW_KEY" val="POWER_USER_DIAGRAM_CIRCULAR_ARROW_VALUE_21"/>
</p:tagLst>
</file>

<file path=ppt/tags/tag248.xml><?xml version="1.0" encoding="utf-8"?>
<p:tagLst xmlns:p="http://schemas.openxmlformats.org/presentationml/2006/main">
  <p:tag name="POWER_USER_DIAGRAM_CIRCULAR_ARROW_KEY" val="POWER_USER_DIAGRAM_CIRCULAR_ARROW_VALUE_22"/>
</p:tagLst>
</file>

<file path=ppt/tags/tag249.xml><?xml version="1.0" encoding="utf-8"?>
<p:tagLst xmlns:p="http://schemas.openxmlformats.org/presentationml/2006/main">
  <p:tag name="POWER_USER_DIAGRAM_CIRCULAR_ARROW_KEY" val="POWER_USER_DIAGRAM_CIRCULAR_ARROW_VALUE_23"/>
</p:tagLst>
</file>

<file path=ppt/tags/tag25.xml><?xml version="1.0" encoding="utf-8"?>
<p:tagLst xmlns:p="http://schemas.openxmlformats.org/presentationml/2006/main">
  <p:tag name="POWER_USER_DIAGRAM_CIRCULAR_ARROW_KEY" val="POWER_USER_DIAGRAM_CIRCULAR_ARROW_VALUE_29"/>
</p:tagLst>
</file>

<file path=ppt/tags/tag250.xml><?xml version="1.0" encoding="utf-8"?>
<p:tagLst xmlns:p="http://schemas.openxmlformats.org/presentationml/2006/main">
  <p:tag name="POWER_USER_DIAGRAM_CIRCULAR_ARROW_KEY" val="POWER_USER_DIAGRAM_CIRCULAR_ARROW_VALUE_24"/>
</p:tagLst>
</file>

<file path=ppt/tags/tag251.xml><?xml version="1.0" encoding="utf-8"?>
<p:tagLst xmlns:p="http://schemas.openxmlformats.org/presentationml/2006/main">
  <p:tag name="POWER_USER_DIAGRAM_CIRCULAR_ARROW_KEY" val="POWER_USER_DIAGRAM_CIRCULAR_ARROW_VALUE_25"/>
</p:tagLst>
</file>

<file path=ppt/tags/tag252.xml><?xml version="1.0" encoding="utf-8"?>
<p:tagLst xmlns:p="http://schemas.openxmlformats.org/presentationml/2006/main">
  <p:tag name="POWER_USER_DIAGRAM_CIRCULAR_ARROW_KEY" val="POWER_USER_DIAGRAM_CIRCULAR_ARROW_VALUE_26"/>
</p:tagLst>
</file>

<file path=ppt/tags/tag253.xml><?xml version="1.0" encoding="utf-8"?>
<p:tagLst xmlns:p="http://schemas.openxmlformats.org/presentationml/2006/main">
  <p:tag name="POWER_USER_DIAGRAM_CIRCULAR_ARROW_KEY" val="POWER_USER_DIAGRAM_CIRCULAR_ARROW_VALUE_27"/>
</p:tagLst>
</file>

<file path=ppt/tags/tag254.xml><?xml version="1.0" encoding="utf-8"?>
<p:tagLst xmlns:p="http://schemas.openxmlformats.org/presentationml/2006/main">
  <p:tag name="POWER_USER_DIAGRAM_CIRCULAR_ARROW_KEY" val="POWER_USER_DIAGRAM_CIRCULAR_ARROW_VALUE_28"/>
</p:tagLst>
</file>

<file path=ppt/tags/tag255.xml><?xml version="1.0" encoding="utf-8"?>
<p:tagLst xmlns:p="http://schemas.openxmlformats.org/presentationml/2006/main">
  <p:tag name="POWER_USER_DIAGRAM_CIRCULAR_ARROW_KEY" val="POWER_USER_DIAGRAM_CIRCULAR_ARROW_VALUE_29"/>
</p:tagLst>
</file>

<file path=ppt/tags/tag256.xml><?xml version="1.0" encoding="utf-8"?>
<p:tagLst xmlns:p="http://schemas.openxmlformats.org/presentationml/2006/main">
  <p:tag name="POWER_USER_DIAGRAM_CIRCULAR_ARROW_KEY" val="POWER_USER_DIAGRAM_CIRCULAR_ARROW_VALUE_30"/>
</p:tagLst>
</file>

<file path=ppt/tags/tag257.xml><?xml version="1.0" encoding="utf-8"?>
<p:tagLst xmlns:p="http://schemas.openxmlformats.org/presentationml/2006/main">
  <p:tag name="POWER_USER_DIAGRAM_CIRCULAR_ARROW_KEY" val="POWER_USER_DIAGRAM_CIRCULAR_ARROW_VALUE_31"/>
</p:tagLst>
</file>

<file path=ppt/tags/tag258.xml><?xml version="1.0" encoding="utf-8"?>
<p:tagLst xmlns:p="http://schemas.openxmlformats.org/presentationml/2006/main">
  <p:tag name="POWER_USER_DIAGRAM_CIRCULAR_ARROW_KEY" val="POWER_USER_DIAGRAM_CIRCULAR_ARROW_VALUE_32"/>
</p:tagLst>
</file>

<file path=ppt/tags/tag259.xml><?xml version="1.0" encoding="utf-8"?>
<p:tagLst xmlns:p="http://schemas.openxmlformats.org/presentationml/2006/main">
  <p:tag name="POWER_USER_DIAGRAM_CIRCULAR_ARROW_KEY" val="POWER_USER_DIAGRAM_CIRCULAR_ARROW_VALUE_33"/>
</p:tagLst>
</file>

<file path=ppt/tags/tag26.xml><?xml version="1.0" encoding="utf-8"?>
<p:tagLst xmlns:p="http://schemas.openxmlformats.org/presentationml/2006/main">
  <p:tag name="POWER_USER_DIAGRAM_CIRCULAR_ARROW_KEY" val="POWER_USER_DIAGRAM_CIRCULAR_ARROW_VALUE_30"/>
</p:tagLst>
</file>

<file path=ppt/tags/tag260.xml><?xml version="1.0" encoding="utf-8"?>
<p:tagLst xmlns:p="http://schemas.openxmlformats.org/presentationml/2006/main">
  <p:tag name="POWER_USER_DIAGRAM_CIRCULAR_ARROW_KEY" val="POWER_USER_DIAGRAM_CIRCULAR_ARROW_VALUE_34"/>
</p:tagLst>
</file>

<file path=ppt/tags/tag261.xml><?xml version="1.0" encoding="utf-8"?>
<p:tagLst xmlns:p="http://schemas.openxmlformats.org/presentationml/2006/main">
  <p:tag name="POWER_USER_DIAGRAM_CIRCULAR_ARROW_KEY" val="POWER_USER_DIAGRAM_CIRCULAR_ARROW_VALUE_35"/>
</p:tagLst>
</file>

<file path=ppt/tags/tag262.xml><?xml version="1.0" encoding="utf-8"?>
<p:tagLst xmlns:p="http://schemas.openxmlformats.org/presentationml/2006/main">
  <p:tag name="POWER_USER_DIAGRAM_CIRCULAR_ARROW_KEY" val="POWER_USER_DIAGRAM_CIRCULAR_ARROW_VALUE_36"/>
</p:tagLst>
</file>

<file path=ppt/tags/tag263.xml><?xml version="1.0" encoding="utf-8"?>
<p:tagLst xmlns:p="http://schemas.openxmlformats.org/presentationml/2006/main">
  <p:tag name="POWER_USER_DIAGRAM_CIRCULAR_ARROW_KEY" val="POWER_USER_DIAGRAM_CIRCULAR_ARROW_VALUE_37"/>
</p:tagLst>
</file>

<file path=ppt/tags/tag264.xml><?xml version="1.0" encoding="utf-8"?>
<p:tagLst xmlns:p="http://schemas.openxmlformats.org/presentationml/2006/main">
  <p:tag name="POWER_USER_DIAGRAM_CIRCULAR_ARROW_KEY" val="POWER_USER_DIAGRAM_CIRCULAR_ARROW_VALUE_38"/>
</p:tagLst>
</file>

<file path=ppt/tags/tag265.xml><?xml version="1.0" encoding="utf-8"?>
<p:tagLst xmlns:p="http://schemas.openxmlformats.org/presentationml/2006/main">
  <p:tag name="POWER_USER_DIAGRAM_CIRCULAR_ARROW_KEY" val="POWER_USER_DIAGRAM_CIRCULAR_ARROW_VALUE_39"/>
</p:tagLst>
</file>

<file path=ppt/tags/tag266.xml><?xml version="1.0" encoding="utf-8"?>
<p:tagLst xmlns:p="http://schemas.openxmlformats.org/presentationml/2006/main">
  <p:tag name="POWER_USER_DIAGRAM_CIRCULAR_ARROW_KEY" val="POWER_USER_DIAGRAM_CIRCULAR_ARROW_VALUE_40"/>
</p:tagLst>
</file>

<file path=ppt/tags/tag267.xml><?xml version="1.0" encoding="utf-8"?>
<p:tagLst xmlns:p="http://schemas.openxmlformats.org/presentationml/2006/main">
  <p:tag name="POWER_USER_DIAGRAM_CIRCULAR_ARROW_KEY" val="POWER_USER_DIAGRAM_CIRCULAR_ARROW_VALUE_41"/>
</p:tagLst>
</file>

<file path=ppt/tags/tag268.xml><?xml version="1.0" encoding="utf-8"?>
<p:tagLst xmlns:p="http://schemas.openxmlformats.org/presentationml/2006/main">
  <p:tag name="POWER_USER_DIAGRAM_CIRCULAR_ARROW_KEY" val="POWER_USER_DIAGRAM_CIRCULAR_ARROW_VALUE_42"/>
</p:tagLst>
</file>

<file path=ppt/tags/tag269.xml><?xml version="1.0" encoding="utf-8"?>
<p:tagLst xmlns:p="http://schemas.openxmlformats.org/presentationml/2006/main">
  <p:tag name="POWER_USER_DIAGRAM_CIRCULAR_ARROW_KEY" val="POWER_USER_DIAGRAM_CIRCULAR_ARROW_VALUE_43"/>
</p:tagLst>
</file>

<file path=ppt/tags/tag27.xml><?xml version="1.0" encoding="utf-8"?>
<p:tagLst xmlns:p="http://schemas.openxmlformats.org/presentationml/2006/main">
  <p:tag name="POWER_USER_DIAGRAM_CIRCULAR_ARROW_KEY" val="POWER_USER_DIAGRAM_CIRCULAR_ARROW_VALUE_31"/>
</p:tagLst>
</file>

<file path=ppt/tags/tag270.xml><?xml version="1.0" encoding="utf-8"?>
<p:tagLst xmlns:p="http://schemas.openxmlformats.org/presentationml/2006/main">
  <p:tag name="POWER_USER_DIAGRAM_CIRCULAR_ARROW_KEY" val="POWER_USER_DIAGRAM_CIRCULAR_ARROW_VALUE_44"/>
</p:tagLst>
</file>

<file path=ppt/tags/tag271.xml><?xml version="1.0" encoding="utf-8"?>
<p:tagLst xmlns:p="http://schemas.openxmlformats.org/presentationml/2006/main">
  <p:tag name="POWER_USER_DIAGRAM_CIRCULAR_ARROW_KEY" val="POWER_USER_DIAGRAM_CIRCULAR_ARROW_VALUE_45"/>
</p:tagLst>
</file>

<file path=ppt/tags/tag272.xml><?xml version="1.0" encoding="utf-8"?>
<p:tagLst xmlns:p="http://schemas.openxmlformats.org/presentationml/2006/main">
  <p:tag name="POWER_USER_DIAGRAM_CIRCULAR_ARROW_KEY" val="POWER_USER_DIAGRAM_CIRCULAR_ARROW_VALUE_46"/>
</p:tagLst>
</file>

<file path=ppt/tags/tag273.xml><?xml version="1.0" encoding="utf-8"?>
<p:tagLst xmlns:p="http://schemas.openxmlformats.org/presentationml/2006/main">
  <p:tag name="POWER_USER_DIAGRAM_CIRCULAR_ARROW_KEY" val="POWER_USER_DIAGRAM_CIRCULAR_ARROW_VALUE_47"/>
</p:tagLst>
</file>

<file path=ppt/tags/tag274.xml><?xml version="1.0" encoding="utf-8"?>
<p:tagLst xmlns:p="http://schemas.openxmlformats.org/presentationml/2006/main">
  <p:tag name="POWER_USER_DIAGRAM_CIRCULAR_ARROW_KEY" val="POWER_USER_DIAGRAM_CIRCULAR_ARROW_VALUE_48"/>
</p:tagLst>
</file>

<file path=ppt/tags/tag275.xml><?xml version="1.0" encoding="utf-8"?>
<p:tagLst xmlns:p="http://schemas.openxmlformats.org/presentationml/2006/main">
  <p:tag name="POWER_USER_DIAGRAM_CIRCULAR_ARROW_KEY" val="POWER_USER_DIAGRAM_CIRCULAR_ARROW_VALUE_49"/>
</p:tagLst>
</file>

<file path=ppt/tags/tag276.xml><?xml version="1.0" encoding="utf-8"?>
<p:tagLst xmlns:p="http://schemas.openxmlformats.org/presentationml/2006/main">
  <p:tag name="POWER_USER_DIAGRAM_CIRCULAR_ARROW_KEY" val="POWER_USER_DIAGRAM_CIRCULAR_ARROW_VALUE_50"/>
</p:tagLst>
</file>

<file path=ppt/tags/tag277.xml><?xml version="1.0" encoding="utf-8"?>
<p:tagLst xmlns:p="http://schemas.openxmlformats.org/presentationml/2006/main">
  <p:tag name="POWER_USER_DIAGRAM_CIRCULAR_ARROW_KEY" val="POWER_USER_DIAGRAM_CIRCULAR_ARROW_VALUE_5"/>
</p:tagLst>
</file>

<file path=ppt/tags/tag278.xml><?xml version="1.0" encoding="utf-8"?>
<p:tagLst xmlns:p="http://schemas.openxmlformats.org/presentationml/2006/main">
  <p:tag name="POWER_USER_DIAGRAM_CIRCULAR_ARROW_KEY" val="POWER_USER_DIAGRAM_CIRCULAR_ARROW_VALUE_6"/>
</p:tagLst>
</file>

<file path=ppt/tags/tag279.xml><?xml version="1.0" encoding="utf-8"?>
<p:tagLst xmlns:p="http://schemas.openxmlformats.org/presentationml/2006/main">
  <p:tag name="POWER_USER_DIAGRAM_CIRCULAR_ARROW_KEY" val="POWER_USER_DIAGRAM_CIRCULAR_ARROW_VALUE_7"/>
</p:tagLst>
</file>

<file path=ppt/tags/tag28.xml><?xml version="1.0" encoding="utf-8"?>
<p:tagLst xmlns:p="http://schemas.openxmlformats.org/presentationml/2006/main">
  <p:tag name="POWER_USER_DIAGRAM_CIRCULAR_ARROW_KEY" val="POWER_USER_DIAGRAM_CIRCULAR_ARROW_VALUE_32"/>
</p:tagLst>
</file>

<file path=ppt/tags/tag280.xml><?xml version="1.0" encoding="utf-8"?>
<p:tagLst xmlns:p="http://schemas.openxmlformats.org/presentationml/2006/main">
  <p:tag name="POWER_USER_DIAGRAM_CIRCULAR_ARROW_KEY" val="POWER_USER_DIAGRAM_CIRCULAR_ARROW_VALUE_8"/>
</p:tagLst>
</file>

<file path=ppt/tags/tag281.xml><?xml version="1.0" encoding="utf-8"?>
<p:tagLst xmlns:p="http://schemas.openxmlformats.org/presentationml/2006/main">
  <p:tag name="POWER_USER_DIAGRAM_CIRCULAR_ARROW_KEY" val="POWER_USER_DIAGRAM_CIRCULAR_ARROW_VALUE_9"/>
</p:tagLst>
</file>

<file path=ppt/tags/tag282.xml><?xml version="1.0" encoding="utf-8"?>
<p:tagLst xmlns:p="http://schemas.openxmlformats.org/presentationml/2006/main">
  <p:tag name="POWER_USER_DIAGRAM_CIRCULAR_ARROW_KEY" val="POWER_USER_DIAGRAM_CIRCULAR_ARROW_VALUE_10"/>
</p:tagLst>
</file>

<file path=ppt/tags/tag283.xml><?xml version="1.0" encoding="utf-8"?>
<p:tagLst xmlns:p="http://schemas.openxmlformats.org/presentationml/2006/main">
  <p:tag name="POWER_USER_DIAGRAM_CIRCULAR_ARROW_KEY" val="POWER_USER_DIAGRAM_CIRCULAR_ARROW_VALUE_11"/>
</p:tagLst>
</file>

<file path=ppt/tags/tag284.xml><?xml version="1.0" encoding="utf-8"?>
<p:tagLst xmlns:p="http://schemas.openxmlformats.org/presentationml/2006/main">
  <p:tag name="POWER_USER_DIAGRAM_CIRCULAR_ARROW_KEY" val="POWER_USER_DIAGRAM_CIRCULAR_ARROW_VALUE_12"/>
</p:tagLst>
</file>

<file path=ppt/tags/tag285.xml><?xml version="1.0" encoding="utf-8"?>
<p:tagLst xmlns:p="http://schemas.openxmlformats.org/presentationml/2006/main">
  <p:tag name="POWER_USER_DIAGRAM_CIRCULAR_ARROW_KEY" val="POWER_USER_DIAGRAM_CIRCULAR_ARROW_VALUE_13"/>
</p:tagLst>
</file>

<file path=ppt/tags/tag286.xml><?xml version="1.0" encoding="utf-8"?>
<p:tagLst xmlns:p="http://schemas.openxmlformats.org/presentationml/2006/main">
  <p:tag name="POWER_USER_DIAGRAM_CIRCULAR_ARROW_KEY" val="POWER_USER_DIAGRAM_CIRCULAR_ARROW_VALUE_14"/>
</p:tagLst>
</file>

<file path=ppt/tags/tag287.xml><?xml version="1.0" encoding="utf-8"?>
<p:tagLst xmlns:p="http://schemas.openxmlformats.org/presentationml/2006/main">
  <p:tag name="POWER_USER_DIAGRAM_CIRCULAR_ARROW_KEY" val="POWER_USER_DIAGRAM_CIRCULAR_ARROW_VALUE_15"/>
</p:tagLst>
</file>

<file path=ppt/tags/tag288.xml><?xml version="1.0" encoding="utf-8"?>
<p:tagLst xmlns:p="http://schemas.openxmlformats.org/presentationml/2006/main">
  <p:tag name="POWER_USER_DIAGRAM_CIRCULAR_ARROW_KEY" val="POWER_USER_DIAGRAM_CIRCULAR_ARROW_VALUE_16"/>
</p:tagLst>
</file>

<file path=ppt/tags/tag289.xml><?xml version="1.0" encoding="utf-8"?>
<p:tagLst xmlns:p="http://schemas.openxmlformats.org/presentationml/2006/main">
  <p:tag name="POWER_USER_DIAGRAM_CIRCULAR_ARROW_KEY" val="POWER_USER_DIAGRAM_CIRCULAR_ARROW_VALUE_17"/>
</p:tagLst>
</file>

<file path=ppt/tags/tag29.xml><?xml version="1.0" encoding="utf-8"?>
<p:tagLst xmlns:p="http://schemas.openxmlformats.org/presentationml/2006/main">
  <p:tag name="POWER_USER_DIAGRAM_CIRCULAR_ARROW_KEY" val="POWER_USER_DIAGRAM_CIRCULAR_ARROW_VALUE_33"/>
</p:tagLst>
</file>

<file path=ppt/tags/tag290.xml><?xml version="1.0" encoding="utf-8"?>
<p:tagLst xmlns:p="http://schemas.openxmlformats.org/presentationml/2006/main">
  <p:tag name="POWER_USER_DIAGRAM_CIRCULAR_ARROW_KEY" val="POWER_USER_DIAGRAM_CIRCULAR_ARROW_VALUE_18"/>
</p:tagLst>
</file>

<file path=ppt/tags/tag291.xml><?xml version="1.0" encoding="utf-8"?>
<p:tagLst xmlns:p="http://schemas.openxmlformats.org/presentationml/2006/main">
  <p:tag name="POWER_USER_DIAGRAM_CIRCULAR_ARROW_KEY" val="POWER_USER_DIAGRAM_CIRCULAR_ARROW_VALUE_19"/>
</p:tagLst>
</file>

<file path=ppt/tags/tag292.xml><?xml version="1.0" encoding="utf-8"?>
<p:tagLst xmlns:p="http://schemas.openxmlformats.org/presentationml/2006/main">
  <p:tag name="POWER_USER_DIAGRAM_CIRCULAR_ARROW_KEY" val="POWER_USER_DIAGRAM_CIRCULAR_ARROW_VALUE_20"/>
</p:tagLst>
</file>

<file path=ppt/tags/tag293.xml><?xml version="1.0" encoding="utf-8"?>
<p:tagLst xmlns:p="http://schemas.openxmlformats.org/presentationml/2006/main">
  <p:tag name="POWER_USER_DIAGRAM_CIRCULAR_ARROW_KEY" val="POWER_USER_DIAGRAM_CIRCULAR_ARROW_VALUE_21"/>
</p:tagLst>
</file>

<file path=ppt/tags/tag294.xml><?xml version="1.0" encoding="utf-8"?>
<p:tagLst xmlns:p="http://schemas.openxmlformats.org/presentationml/2006/main">
  <p:tag name="POWER_USER_DIAGRAM_CIRCULAR_ARROW_KEY" val="POWER_USER_DIAGRAM_CIRCULAR_ARROW_VALUE_22"/>
</p:tagLst>
</file>

<file path=ppt/tags/tag295.xml><?xml version="1.0" encoding="utf-8"?>
<p:tagLst xmlns:p="http://schemas.openxmlformats.org/presentationml/2006/main">
  <p:tag name="POWER_USER_DIAGRAM_CIRCULAR_ARROW_KEY" val="POWER_USER_DIAGRAM_CIRCULAR_ARROW_VALUE_23"/>
</p:tagLst>
</file>

<file path=ppt/tags/tag296.xml><?xml version="1.0" encoding="utf-8"?>
<p:tagLst xmlns:p="http://schemas.openxmlformats.org/presentationml/2006/main">
  <p:tag name="POWER_USER_DIAGRAM_CIRCULAR_ARROW_KEY" val="POWER_USER_DIAGRAM_CIRCULAR_ARROW_VALUE_24"/>
</p:tagLst>
</file>

<file path=ppt/tags/tag297.xml><?xml version="1.0" encoding="utf-8"?>
<p:tagLst xmlns:p="http://schemas.openxmlformats.org/presentationml/2006/main">
  <p:tag name="POWER_USER_DIAGRAM_CIRCULAR_ARROW_KEY" val="POWER_USER_DIAGRAM_CIRCULAR_ARROW_VALUE_25"/>
</p:tagLst>
</file>

<file path=ppt/tags/tag298.xml><?xml version="1.0" encoding="utf-8"?>
<p:tagLst xmlns:p="http://schemas.openxmlformats.org/presentationml/2006/main">
  <p:tag name="POWER_USER_DIAGRAM_CIRCULAR_ARROW_KEY" val="POWER_USER_DIAGRAM_CIRCULAR_ARROW_VALUE_26"/>
</p:tagLst>
</file>

<file path=ppt/tags/tag299.xml><?xml version="1.0" encoding="utf-8"?>
<p:tagLst xmlns:p="http://schemas.openxmlformats.org/presentationml/2006/main">
  <p:tag name="POWER_USER_DIAGRAM_CIRCULAR_ARROW_KEY" val="POWER_USER_DIAGRAM_CIRCULAR_ARROW_VALUE_27"/>
</p:tagLst>
</file>

<file path=ppt/tags/tag3.xml><?xml version="1.0" encoding="utf-8"?>
<p:tagLst xmlns:p="http://schemas.openxmlformats.org/presentationml/2006/main">
  <p:tag name="POWER_USER_DIAGRAM_CIRCULAR_ARROW_KEY" val="POWER_USER_DIAGRAM_CIRCULAR_ARROW_VALUE_7"/>
</p:tagLst>
</file>

<file path=ppt/tags/tag30.xml><?xml version="1.0" encoding="utf-8"?>
<p:tagLst xmlns:p="http://schemas.openxmlformats.org/presentationml/2006/main">
  <p:tag name="POWER_USER_DIAGRAM_CIRCULAR_ARROW_KEY" val="POWER_USER_DIAGRAM_CIRCULAR_ARROW_VALUE_34"/>
</p:tagLst>
</file>

<file path=ppt/tags/tag300.xml><?xml version="1.0" encoding="utf-8"?>
<p:tagLst xmlns:p="http://schemas.openxmlformats.org/presentationml/2006/main">
  <p:tag name="POWER_USER_DIAGRAM_CIRCULAR_ARROW_KEY" val="POWER_USER_DIAGRAM_CIRCULAR_ARROW_VALUE_28"/>
</p:tagLst>
</file>

<file path=ppt/tags/tag301.xml><?xml version="1.0" encoding="utf-8"?>
<p:tagLst xmlns:p="http://schemas.openxmlformats.org/presentationml/2006/main">
  <p:tag name="POWER_USER_DIAGRAM_CIRCULAR_ARROW_KEY" val="POWER_USER_DIAGRAM_CIRCULAR_ARROW_VALUE_29"/>
</p:tagLst>
</file>

<file path=ppt/tags/tag302.xml><?xml version="1.0" encoding="utf-8"?>
<p:tagLst xmlns:p="http://schemas.openxmlformats.org/presentationml/2006/main">
  <p:tag name="POWER_USER_DIAGRAM_CIRCULAR_ARROW_KEY" val="POWER_USER_DIAGRAM_CIRCULAR_ARROW_VALUE_30"/>
</p:tagLst>
</file>

<file path=ppt/tags/tag303.xml><?xml version="1.0" encoding="utf-8"?>
<p:tagLst xmlns:p="http://schemas.openxmlformats.org/presentationml/2006/main">
  <p:tag name="POWER_USER_DIAGRAM_CIRCULAR_ARROW_KEY" val="POWER_USER_DIAGRAM_CIRCULAR_ARROW_VALUE_31"/>
</p:tagLst>
</file>

<file path=ppt/tags/tag304.xml><?xml version="1.0" encoding="utf-8"?>
<p:tagLst xmlns:p="http://schemas.openxmlformats.org/presentationml/2006/main">
  <p:tag name="POWER_USER_DIAGRAM_CIRCULAR_ARROW_KEY" val="POWER_USER_DIAGRAM_CIRCULAR_ARROW_VALUE_32"/>
</p:tagLst>
</file>

<file path=ppt/tags/tag305.xml><?xml version="1.0" encoding="utf-8"?>
<p:tagLst xmlns:p="http://schemas.openxmlformats.org/presentationml/2006/main">
  <p:tag name="POWER_USER_DIAGRAM_CIRCULAR_ARROW_KEY" val="POWER_USER_DIAGRAM_CIRCULAR_ARROW_VALUE_33"/>
</p:tagLst>
</file>

<file path=ppt/tags/tag306.xml><?xml version="1.0" encoding="utf-8"?>
<p:tagLst xmlns:p="http://schemas.openxmlformats.org/presentationml/2006/main">
  <p:tag name="POWER_USER_DIAGRAM_CIRCULAR_ARROW_KEY" val="POWER_USER_DIAGRAM_CIRCULAR_ARROW_VALUE_34"/>
</p:tagLst>
</file>

<file path=ppt/tags/tag307.xml><?xml version="1.0" encoding="utf-8"?>
<p:tagLst xmlns:p="http://schemas.openxmlformats.org/presentationml/2006/main">
  <p:tag name="POWER_USER_DIAGRAM_CIRCULAR_ARROW_KEY" val="POWER_USER_DIAGRAM_CIRCULAR_ARROW_VALUE_35"/>
</p:tagLst>
</file>

<file path=ppt/tags/tag308.xml><?xml version="1.0" encoding="utf-8"?>
<p:tagLst xmlns:p="http://schemas.openxmlformats.org/presentationml/2006/main">
  <p:tag name="POWER_USER_DIAGRAM_CIRCULAR_ARROW_KEY" val="POWER_USER_DIAGRAM_CIRCULAR_ARROW_VALUE_36"/>
</p:tagLst>
</file>

<file path=ppt/tags/tag309.xml><?xml version="1.0" encoding="utf-8"?>
<p:tagLst xmlns:p="http://schemas.openxmlformats.org/presentationml/2006/main">
  <p:tag name="POWER_USER_DIAGRAM_CIRCULAR_ARROW_KEY" val="POWER_USER_DIAGRAM_CIRCULAR_ARROW_VALUE_37"/>
</p:tagLst>
</file>

<file path=ppt/tags/tag31.xml><?xml version="1.0" encoding="utf-8"?>
<p:tagLst xmlns:p="http://schemas.openxmlformats.org/presentationml/2006/main">
  <p:tag name="POWER_USER_DIAGRAM_CIRCULAR_ARROW_KEY" val="POWER_USER_DIAGRAM_CIRCULAR_ARROW_VALUE_35"/>
</p:tagLst>
</file>

<file path=ppt/tags/tag310.xml><?xml version="1.0" encoding="utf-8"?>
<p:tagLst xmlns:p="http://schemas.openxmlformats.org/presentationml/2006/main">
  <p:tag name="POWER_USER_DIAGRAM_CIRCULAR_ARROW_KEY" val="POWER_USER_DIAGRAM_CIRCULAR_ARROW_VALUE_38"/>
</p:tagLst>
</file>

<file path=ppt/tags/tag311.xml><?xml version="1.0" encoding="utf-8"?>
<p:tagLst xmlns:p="http://schemas.openxmlformats.org/presentationml/2006/main">
  <p:tag name="POWER_USER_DIAGRAM_CIRCULAR_ARROW_KEY" val="POWER_USER_DIAGRAM_CIRCULAR_ARROW_VALUE_39"/>
</p:tagLst>
</file>

<file path=ppt/tags/tag312.xml><?xml version="1.0" encoding="utf-8"?>
<p:tagLst xmlns:p="http://schemas.openxmlformats.org/presentationml/2006/main">
  <p:tag name="POWER_USER_DIAGRAM_CIRCULAR_ARROW_KEY" val="POWER_USER_DIAGRAM_CIRCULAR_ARROW_VALUE_40"/>
</p:tagLst>
</file>

<file path=ppt/tags/tag313.xml><?xml version="1.0" encoding="utf-8"?>
<p:tagLst xmlns:p="http://schemas.openxmlformats.org/presentationml/2006/main">
  <p:tag name="POWER_USER_DIAGRAM_CIRCULAR_ARROW_KEY" val="POWER_USER_DIAGRAM_CIRCULAR_ARROW_VALUE_41"/>
</p:tagLst>
</file>

<file path=ppt/tags/tag314.xml><?xml version="1.0" encoding="utf-8"?>
<p:tagLst xmlns:p="http://schemas.openxmlformats.org/presentationml/2006/main">
  <p:tag name="POWER_USER_DIAGRAM_CIRCULAR_ARROW_KEY" val="POWER_USER_DIAGRAM_CIRCULAR_ARROW_VALUE_42"/>
</p:tagLst>
</file>

<file path=ppt/tags/tag315.xml><?xml version="1.0" encoding="utf-8"?>
<p:tagLst xmlns:p="http://schemas.openxmlformats.org/presentationml/2006/main">
  <p:tag name="POWER_USER_DIAGRAM_CIRCULAR_ARROW_KEY" val="POWER_USER_DIAGRAM_CIRCULAR_ARROW_VALUE_43"/>
</p:tagLst>
</file>

<file path=ppt/tags/tag316.xml><?xml version="1.0" encoding="utf-8"?>
<p:tagLst xmlns:p="http://schemas.openxmlformats.org/presentationml/2006/main">
  <p:tag name="POWER_USER_DIAGRAM_CIRCULAR_ARROW_KEY" val="POWER_USER_DIAGRAM_CIRCULAR_ARROW_VALUE_44"/>
</p:tagLst>
</file>

<file path=ppt/tags/tag317.xml><?xml version="1.0" encoding="utf-8"?>
<p:tagLst xmlns:p="http://schemas.openxmlformats.org/presentationml/2006/main">
  <p:tag name="POWER_USER_DIAGRAM_CIRCULAR_ARROW_KEY" val="POWER_USER_DIAGRAM_CIRCULAR_ARROW_VALUE_45"/>
</p:tagLst>
</file>

<file path=ppt/tags/tag318.xml><?xml version="1.0" encoding="utf-8"?>
<p:tagLst xmlns:p="http://schemas.openxmlformats.org/presentationml/2006/main">
  <p:tag name="POWER_USER_DIAGRAM_CIRCULAR_ARROW_KEY" val="POWER_USER_DIAGRAM_CIRCULAR_ARROW_VALUE_46"/>
</p:tagLst>
</file>

<file path=ppt/tags/tag319.xml><?xml version="1.0" encoding="utf-8"?>
<p:tagLst xmlns:p="http://schemas.openxmlformats.org/presentationml/2006/main">
  <p:tag name="POWER_USER_DIAGRAM_CIRCULAR_ARROW_KEY" val="POWER_USER_DIAGRAM_CIRCULAR_ARROW_VALUE_47"/>
</p:tagLst>
</file>

<file path=ppt/tags/tag32.xml><?xml version="1.0" encoding="utf-8"?>
<p:tagLst xmlns:p="http://schemas.openxmlformats.org/presentationml/2006/main">
  <p:tag name="POWER_USER_DIAGRAM_CIRCULAR_ARROW_KEY" val="POWER_USER_DIAGRAM_CIRCULAR_ARROW_VALUE_36"/>
</p:tagLst>
</file>

<file path=ppt/tags/tag320.xml><?xml version="1.0" encoding="utf-8"?>
<p:tagLst xmlns:p="http://schemas.openxmlformats.org/presentationml/2006/main">
  <p:tag name="POWER_USER_DIAGRAM_CIRCULAR_ARROW_KEY" val="POWER_USER_DIAGRAM_CIRCULAR_ARROW_VALUE_48"/>
</p:tagLst>
</file>

<file path=ppt/tags/tag321.xml><?xml version="1.0" encoding="utf-8"?>
<p:tagLst xmlns:p="http://schemas.openxmlformats.org/presentationml/2006/main">
  <p:tag name="POWER_USER_DIAGRAM_CIRCULAR_ARROW_KEY" val="POWER_USER_DIAGRAM_CIRCULAR_ARROW_VALUE_49"/>
</p:tagLst>
</file>

<file path=ppt/tags/tag322.xml><?xml version="1.0" encoding="utf-8"?>
<p:tagLst xmlns:p="http://schemas.openxmlformats.org/presentationml/2006/main">
  <p:tag name="POWER_USER_DIAGRAM_CIRCULAR_ARROW_KEY" val="POWER_USER_DIAGRAM_CIRCULAR_ARROW_VALUE_50"/>
</p:tagLst>
</file>

<file path=ppt/tags/tag323.xml><?xml version="1.0" encoding="utf-8"?>
<p:tagLst xmlns:p="http://schemas.openxmlformats.org/presentationml/2006/main">
  <p:tag name="POWER_USER_DIAGRAM_CIRCULAR_ARROW_KEY" val="POWER_USER_DIAGRAM_CIRCULAR_ARROW_VALUE_5"/>
</p:tagLst>
</file>

<file path=ppt/tags/tag324.xml><?xml version="1.0" encoding="utf-8"?>
<p:tagLst xmlns:p="http://schemas.openxmlformats.org/presentationml/2006/main">
  <p:tag name="POWER_USER_DIAGRAM_CIRCULAR_ARROW_KEY" val="POWER_USER_DIAGRAM_CIRCULAR_ARROW_VALUE_6"/>
</p:tagLst>
</file>

<file path=ppt/tags/tag325.xml><?xml version="1.0" encoding="utf-8"?>
<p:tagLst xmlns:p="http://schemas.openxmlformats.org/presentationml/2006/main">
  <p:tag name="POWER_USER_DIAGRAM_CIRCULAR_ARROW_KEY" val="POWER_USER_DIAGRAM_CIRCULAR_ARROW_VALUE_7"/>
</p:tagLst>
</file>

<file path=ppt/tags/tag326.xml><?xml version="1.0" encoding="utf-8"?>
<p:tagLst xmlns:p="http://schemas.openxmlformats.org/presentationml/2006/main">
  <p:tag name="POWER_USER_DIAGRAM_CIRCULAR_ARROW_KEY" val="POWER_USER_DIAGRAM_CIRCULAR_ARROW_VALUE_8"/>
</p:tagLst>
</file>

<file path=ppt/tags/tag327.xml><?xml version="1.0" encoding="utf-8"?>
<p:tagLst xmlns:p="http://schemas.openxmlformats.org/presentationml/2006/main">
  <p:tag name="POWER_USER_DIAGRAM_CIRCULAR_ARROW_KEY" val="POWER_USER_DIAGRAM_CIRCULAR_ARROW_VALUE_9"/>
</p:tagLst>
</file>

<file path=ppt/tags/tag328.xml><?xml version="1.0" encoding="utf-8"?>
<p:tagLst xmlns:p="http://schemas.openxmlformats.org/presentationml/2006/main">
  <p:tag name="POWER_USER_DIAGRAM_CIRCULAR_ARROW_KEY" val="POWER_USER_DIAGRAM_CIRCULAR_ARROW_VALUE_10"/>
</p:tagLst>
</file>

<file path=ppt/tags/tag329.xml><?xml version="1.0" encoding="utf-8"?>
<p:tagLst xmlns:p="http://schemas.openxmlformats.org/presentationml/2006/main">
  <p:tag name="POWER_USER_DIAGRAM_CIRCULAR_ARROW_KEY" val="POWER_USER_DIAGRAM_CIRCULAR_ARROW_VALUE_11"/>
</p:tagLst>
</file>

<file path=ppt/tags/tag33.xml><?xml version="1.0" encoding="utf-8"?>
<p:tagLst xmlns:p="http://schemas.openxmlformats.org/presentationml/2006/main">
  <p:tag name="POWER_USER_DIAGRAM_CIRCULAR_ARROW_KEY" val="POWER_USER_DIAGRAM_CIRCULAR_ARROW_VALUE_37"/>
</p:tagLst>
</file>

<file path=ppt/tags/tag330.xml><?xml version="1.0" encoding="utf-8"?>
<p:tagLst xmlns:p="http://schemas.openxmlformats.org/presentationml/2006/main">
  <p:tag name="POWER_USER_DIAGRAM_CIRCULAR_ARROW_KEY" val="POWER_USER_DIAGRAM_CIRCULAR_ARROW_VALUE_12"/>
</p:tagLst>
</file>

<file path=ppt/tags/tag331.xml><?xml version="1.0" encoding="utf-8"?>
<p:tagLst xmlns:p="http://schemas.openxmlformats.org/presentationml/2006/main">
  <p:tag name="POWER_USER_DIAGRAM_CIRCULAR_ARROW_KEY" val="POWER_USER_DIAGRAM_CIRCULAR_ARROW_VALUE_13"/>
</p:tagLst>
</file>

<file path=ppt/tags/tag332.xml><?xml version="1.0" encoding="utf-8"?>
<p:tagLst xmlns:p="http://schemas.openxmlformats.org/presentationml/2006/main">
  <p:tag name="POWER_USER_DIAGRAM_CIRCULAR_ARROW_KEY" val="POWER_USER_DIAGRAM_CIRCULAR_ARROW_VALUE_14"/>
</p:tagLst>
</file>

<file path=ppt/tags/tag333.xml><?xml version="1.0" encoding="utf-8"?>
<p:tagLst xmlns:p="http://schemas.openxmlformats.org/presentationml/2006/main">
  <p:tag name="POWER_USER_DIAGRAM_CIRCULAR_ARROW_KEY" val="POWER_USER_DIAGRAM_CIRCULAR_ARROW_VALUE_15"/>
</p:tagLst>
</file>

<file path=ppt/tags/tag334.xml><?xml version="1.0" encoding="utf-8"?>
<p:tagLst xmlns:p="http://schemas.openxmlformats.org/presentationml/2006/main">
  <p:tag name="POWER_USER_DIAGRAM_CIRCULAR_ARROW_KEY" val="POWER_USER_DIAGRAM_CIRCULAR_ARROW_VALUE_16"/>
</p:tagLst>
</file>

<file path=ppt/tags/tag335.xml><?xml version="1.0" encoding="utf-8"?>
<p:tagLst xmlns:p="http://schemas.openxmlformats.org/presentationml/2006/main">
  <p:tag name="POWER_USER_DIAGRAM_CIRCULAR_ARROW_KEY" val="POWER_USER_DIAGRAM_CIRCULAR_ARROW_VALUE_17"/>
</p:tagLst>
</file>

<file path=ppt/tags/tag336.xml><?xml version="1.0" encoding="utf-8"?>
<p:tagLst xmlns:p="http://schemas.openxmlformats.org/presentationml/2006/main">
  <p:tag name="POWER_USER_DIAGRAM_CIRCULAR_ARROW_KEY" val="POWER_USER_DIAGRAM_CIRCULAR_ARROW_VALUE_18"/>
</p:tagLst>
</file>

<file path=ppt/tags/tag337.xml><?xml version="1.0" encoding="utf-8"?>
<p:tagLst xmlns:p="http://schemas.openxmlformats.org/presentationml/2006/main">
  <p:tag name="POWER_USER_DIAGRAM_CIRCULAR_ARROW_KEY" val="POWER_USER_DIAGRAM_CIRCULAR_ARROW_VALUE_19"/>
</p:tagLst>
</file>

<file path=ppt/tags/tag338.xml><?xml version="1.0" encoding="utf-8"?>
<p:tagLst xmlns:p="http://schemas.openxmlformats.org/presentationml/2006/main">
  <p:tag name="POWER_USER_DIAGRAM_CIRCULAR_ARROW_KEY" val="POWER_USER_DIAGRAM_CIRCULAR_ARROW_VALUE_20"/>
</p:tagLst>
</file>

<file path=ppt/tags/tag339.xml><?xml version="1.0" encoding="utf-8"?>
<p:tagLst xmlns:p="http://schemas.openxmlformats.org/presentationml/2006/main">
  <p:tag name="POWER_USER_DIAGRAM_CIRCULAR_ARROW_KEY" val="POWER_USER_DIAGRAM_CIRCULAR_ARROW_VALUE_21"/>
</p:tagLst>
</file>

<file path=ppt/tags/tag34.xml><?xml version="1.0" encoding="utf-8"?>
<p:tagLst xmlns:p="http://schemas.openxmlformats.org/presentationml/2006/main">
  <p:tag name="POWER_USER_DIAGRAM_CIRCULAR_ARROW_KEY" val="POWER_USER_DIAGRAM_CIRCULAR_ARROW_VALUE_38"/>
</p:tagLst>
</file>

<file path=ppt/tags/tag340.xml><?xml version="1.0" encoding="utf-8"?>
<p:tagLst xmlns:p="http://schemas.openxmlformats.org/presentationml/2006/main">
  <p:tag name="POWER_USER_DIAGRAM_CIRCULAR_ARROW_KEY" val="POWER_USER_DIAGRAM_CIRCULAR_ARROW_VALUE_22"/>
</p:tagLst>
</file>

<file path=ppt/tags/tag341.xml><?xml version="1.0" encoding="utf-8"?>
<p:tagLst xmlns:p="http://schemas.openxmlformats.org/presentationml/2006/main">
  <p:tag name="POWER_USER_DIAGRAM_CIRCULAR_ARROW_KEY" val="POWER_USER_DIAGRAM_CIRCULAR_ARROW_VALUE_23"/>
</p:tagLst>
</file>

<file path=ppt/tags/tag342.xml><?xml version="1.0" encoding="utf-8"?>
<p:tagLst xmlns:p="http://schemas.openxmlformats.org/presentationml/2006/main">
  <p:tag name="POWER_USER_DIAGRAM_CIRCULAR_ARROW_KEY" val="POWER_USER_DIAGRAM_CIRCULAR_ARROW_VALUE_24"/>
</p:tagLst>
</file>

<file path=ppt/tags/tag343.xml><?xml version="1.0" encoding="utf-8"?>
<p:tagLst xmlns:p="http://schemas.openxmlformats.org/presentationml/2006/main">
  <p:tag name="POWER_USER_DIAGRAM_CIRCULAR_ARROW_KEY" val="POWER_USER_DIAGRAM_CIRCULAR_ARROW_VALUE_25"/>
</p:tagLst>
</file>

<file path=ppt/tags/tag344.xml><?xml version="1.0" encoding="utf-8"?>
<p:tagLst xmlns:p="http://schemas.openxmlformats.org/presentationml/2006/main">
  <p:tag name="POWER_USER_DIAGRAM_CIRCULAR_ARROW_KEY" val="POWER_USER_DIAGRAM_CIRCULAR_ARROW_VALUE_26"/>
</p:tagLst>
</file>

<file path=ppt/tags/tag345.xml><?xml version="1.0" encoding="utf-8"?>
<p:tagLst xmlns:p="http://schemas.openxmlformats.org/presentationml/2006/main">
  <p:tag name="POWER_USER_DIAGRAM_CIRCULAR_ARROW_KEY" val="POWER_USER_DIAGRAM_CIRCULAR_ARROW_VALUE_27"/>
</p:tagLst>
</file>

<file path=ppt/tags/tag346.xml><?xml version="1.0" encoding="utf-8"?>
<p:tagLst xmlns:p="http://schemas.openxmlformats.org/presentationml/2006/main">
  <p:tag name="POWER_USER_DIAGRAM_CIRCULAR_ARROW_KEY" val="POWER_USER_DIAGRAM_CIRCULAR_ARROW_VALUE_28"/>
</p:tagLst>
</file>

<file path=ppt/tags/tag347.xml><?xml version="1.0" encoding="utf-8"?>
<p:tagLst xmlns:p="http://schemas.openxmlformats.org/presentationml/2006/main">
  <p:tag name="POWER_USER_DIAGRAM_CIRCULAR_ARROW_KEY" val="POWER_USER_DIAGRAM_CIRCULAR_ARROW_VALUE_29"/>
</p:tagLst>
</file>

<file path=ppt/tags/tag348.xml><?xml version="1.0" encoding="utf-8"?>
<p:tagLst xmlns:p="http://schemas.openxmlformats.org/presentationml/2006/main">
  <p:tag name="POWER_USER_DIAGRAM_CIRCULAR_ARROW_KEY" val="POWER_USER_DIAGRAM_CIRCULAR_ARROW_VALUE_30"/>
</p:tagLst>
</file>

<file path=ppt/tags/tag349.xml><?xml version="1.0" encoding="utf-8"?>
<p:tagLst xmlns:p="http://schemas.openxmlformats.org/presentationml/2006/main">
  <p:tag name="POWER_USER_DIAGRAM_CIRCULAR_ARROW_KEY" val="POWER_USER_DIAGRAM_CIRCULAR_ARROW_VALUE_31"/>
</p:tagLst>
</file>

<file path=ppt/tags/tag35.xml><?xml version="1.0" encoding="utf-8"?>
<p:tagLst xmlns:p="http://schemas.openxmlformats.org/presentationml/2006/main">
  <p:tag name="POWER_USER_DIAGRAM_CIRCULAR_ARROW_KEY" val="POWER_USER_DIAGRAM_CIRCULAR_ARROW_VALUE_39"/>
</p:tagLst>
</file>

<file path=ppt/tags/tag350.xml><?xml version="1.0" encoding="utf-8"?>
<p:tagLst xmlns:p="http://schemas.openxmlformats.org/presentationml/2006/main">
  <p:tag name="POWER_USER_DIAGRAM_CIRCULAR_ARROW_KEY" val="POWER_USER_DIAGRAM_CIRCULAR_ARROW_VALUE_32"/>
</p:tagLst>
</file>

<file path=ppt/tags/tag351.xml><?xml version="1.0" encoding="utf-8"?>
<p:tagLst xmlns:p="http://schemas.openxmlformats.org/presentationml/2006/main">
  <p:tag name="POWER_USER_DIAGRAM_CIRCULAR_ARROW_KEY" val="POWER_USER_DIAGRAM_CIRCULAR_ARROW_VALUE_33"/>
</p:tagLst>
</file>

<file path=ppt/tags/tag352.xml><?xml version="1.0" encoding="utf-8"?>
<p:tagLst xmlns:p="http://schemas.openxmlformats.org/presentationml/2006/main">
  <p:tag name="POWER_USER_DIAGRAM_CIRCULAR_ARROW_KEY" val="POWER_USER_DIAGRAM_CIRCULAR_ARROW_VALUE_34"/>
</p:tagLst>
</file>

<file path=ppt/tags/tag353.xml><?xml version="1.0" encoding="utf-8"?>
<p:tagLst xmlns:p="http://schemas.openxmlformats.org/presentationml/2006/main">
  <p:tag name="POWER_USER_DIAGRAM_CIRCULAR_ARROW_KEY" val="POWER_USER_DIAGRAM_CIRCULAR_ARROW_VALUE_35"/>
</p:tagLst>
</file>

<file path=ppt/tags/tag354.xml><?xml version="1.0" encoding="utf-8"?>
<p:tagLst xmlns:p="http://schemas.openxmlformats.org/presentationml/2006/main">
  <p:tag name="POWER_USER_DIAGRAM_CIRCULAR_ARROW_KEY" val="POWER_USER_DIAGRAM_CIRCULAR_ARROW_VALUE_36"/>
</p:tagLst>
</file>

<file path=ppt/tags/tag355.xml><?xml version="1.0" encoding="utf-8"?>
<p:tagLst xmlns:p="http://schemas.openxmlformats.org/presentationml/2006/main">
  <p:tag name="POWER_USER_DIAGRAM_CIRCULAR_ARROW_KEY" val="POWER_USER_DIAGRAM_CIRCULAR_ARROW_VALUE_37"/>
</p:tagLst>
</file>

<file path=ppt/tags/tag356.xml><?xml version="1.0" encoding="utf-8"?>
<p:tagLst xmlns:p="http://schemas.openxmlformats.org/presentationml/2006/main">
  <p:tag name="POWER_USER_DIAGRAM_CIRCULAR_ARROW_KEY" val="POWER_USER_DIAGRAM_CIRCULAR_ARROW_VALUE_38"/>
</p:tagLst>
</file>

<file path=ppt/tags/tag357.xml><?xml version="1.0" encoding="utf-8"?>
<p:tagLst xmlns:p="http://schemas.openxmlformats.org/presentationml/2006/main">
  <p:tag name="POWER_USER_DIAGRAM_CIRCULAR_ARROW_KEY" val="POWER_USER_DIAGRAM_CIRCULAR_ARROW_VALUE_39"/>
</p:tagLst>
</file>

<file path=ppt/tags/tag358.xml><?xml version="1.0" encoding="utf-8"?>
<p:tagLst xmlns:p="http://schemas.openxmlformats.org/presentationml/2006/main">
  <p:tag name="POWER_USER_DIAGRAM_CIRCULAR_ARROW_KEY" val="POWER_USER_DIAGRAM_CIRCULAR_ARROW_VALUE_40"/>
</p:tagLst>
</file>

<file path=ppt/tags/tag359.xml><?xml version="1.0" encoding="utf-8"?>
<p:tagLst xmlns:p="http://schemas.openxmlformats.org/presentationml/2006/main">
  <p:tag name="POWER_USER_DIAGRAM_CIRCULAR_ARROW_KEY" val="POWER_USER_DIAGRAM_CIRCULAR_ARROW_VALUE_41"/>
</p:tagLst>
</file>

<file path=ppt/tags/tag36.xml><?xml version="1.0" encoding="utf-8"?>
<p:tagLst xmlns:p="http://schemas.openxmlformats.org/presentationml/2006/main">
  <p:tag name="POWER_USER_DIAGRAM_CIRCULAR_ARROW_KEY" val="POWER_USER_DIAGRAM_CIRCULAR_ARROW_VALUE_40"/>
</p:tagLst>
</file>

<file path=ppt/tags/tag360.xml><?xml version="1.0" encoding="utf-8"?>
<p:tagLst xmlns:p="http://schemas.openxmlformats.org/presentationml/2006/main">
  <p:tag name="POWER_USER_DIAGRAM_CIRCULAR_ARROW_KEY" val="POWER_USER_DIAGRAM_CIRCULAR_ARROW_VALUE_42"/>
</p:tagLst>
</file>

<file path=ppt/tags/tag361.xml><?xml version="1.0" encoding="utf-8"?>
<p:tagLst xmlns:p="http://schemas.openxmlformats.org/presentationml/2006/main">
  <p:tag name="POWER_USER_DIAGRAM_CIRCULAR_ARROW_KEY" val="POWER_USER_DIAGRAM_CIRCULAR_ARROW_VALUE_43"/>
</p:tagLst>
</file>

<file path=ppt/tags/tag362.xml><?xml version="1.0" encoding="utf-8"?>
<p:tagLst xmlns:p="http://schemas.openxmlformats.org/presentationml/2006/main">
  <p:tag name="POWER_USER_DIAGRAM_CIRCULAR_ARROW_KEY" val="POWER_USER_DIAGRAM_CIRCULAR_ARROW_VALUE_44"/>
</p:tagLst>
</file>

<file path=ppt/tags/tag363.xml><?xml version="1.0" encoding="utf-8"?>
<p:tagLst xmlns:p="http://schemas.openxmlformats.org/presentationml/2006/main">
  <p:tag name="POWER_USER_DIAGRAM_CIRCULAR_ARROW_KEY" val="POWER_USER_DIAGRAM_CIRCULAR_ARROW_VALUE_45"/>
</p:tagLst>
</file>

<file path=ppt/tags/tag364.xml><?xml version="1.0" encoding="utf-8"?>
<p:tagLst xmlns:p="http://schemas.openxmlformats.org/presentationml/2006/main">
  <p:tag name="POWER_USER_DIAGRAM_CIRCULAR_ARROW_KEY" val="POWER_USER_DIAGRAM_CIRCULAR_ARROW_VALUE_46"/>
</p:tagLst>
</file>

<file path=ppt/tags/tag365.xml><?xml version="1.0" encoding="utf-8"?>
<p:tagLst xmlns:p="http://schemas.openxmlformats.org/presentationml/2006/main">
  <p:tag name="POWER_USER_DIAGRAM_CIRCULAR_ARROW_KEY" val="POWER_USER_DIAGRAM_CIRCULAR_ARROW_VALUE_47"/>
</p:tagLst>
</file>

<file path=ppt/tags/tag366.xml><?xml version="1.0" encoding="utf-8"?>
<p:tagLst xmlns:p="http://schemas.openxmlformats.org/presentationml/2006/main">
  <p:tag name="POWER_USER_DIAGRAM_CIRCULAR_ARROW_KEY" val="POWER_USER_DIAGRAM_CIRCULAR_ARROW_VALUE_48"/>
</p:tagLst>
</file>

<file path=ppt/tags/tag367.xml><?xml version="1.0" encoding="utf-8"?>
<p:tagLst xmlns:p="http://schemas.openxmlformats.org/presentationml/2006/main">
  <p:tag name="POWER_USER_DIAGRAM_CIRCULAR_ARROW_KEY" val="POWER_USER_DIAGRAM_CIRCULAR_ARROW_VALUE_49"/>
</p:tagLst>
</file>

<file path=ppt/tags/tag368.xml><?xml version="1.0" encoding="utf-8"?>
<p:tagLst xmlns:p="http://schemas.openxmlformats.org/presentationml/2006/main">
  <p:tag name="POWER_USER_DIAGRAM_CIRCULAR_ARROW_KEY" val="POWER_USER_DIAGRAM_CIRCULAR_ARROW_VALUE_50"/>
</p:tagLst>
</file>

<file path=ppt/tags/tag369.xml><?xml version="1.0" encoding="utf-8"?>
<p:tagLst xmlns:p="http://schemas.openxmlformats.org/presentationml/2006/main">
  <p:tag name="POWER_USER_DIAGRAM_CIRCULAR_ARROW_KEY" val="POWER_USER_DIAGRAM_CIRCULAR_ARROW_VALUE_5"/>
</p:tagLst>
</file>

<file path=ppt/tags/tag37.xml><?xml version="1.0" encoding="utf-8"?>
<p:tagLst xmlns:p="http://schemas.openxmlformats.org/presentationml/2006/main">
  <p:tag name="POWER_USER_DIAGRAM_CIRCULAR_ARROW_KEY" val="POWER_USER_DIAGRAM_CIRCULAR_ARROW_VALUE_41"/>
</p:tagLst>
</file>

<file path=ppt/tags/tag370.xml><?xml version="1.0" encoding="utf-8"?>
<p:tagLst xmlns:p="http://schemas.openxmlformats.org/presentationml/2006/main">
  <p:tag name="POWER_USER_DIAGRAM_CIRCULAR_ARROW_KEY" val="POWER_USER_DIAGRAM_CIRCULAR_ARROW_VALUE_6"/>
</p:tagLst>
</file>

<file path=ppt/tags/tag371.xml><?xml version="1.0" encoding="utf-8"?>
<p:tagLst xmlns:p="http://schemas.openxmlformats.org/presentationml/2006/main">
  <p:tag name="POWER_USER_DIAGRAM_CIRCULAR_ARROW_KEY" val="POWER_USER_DIAGRAM_CIRCULAR_ARROW_VALUE_7"/>
</p:tagLst>
</file>

<file path=ppt/tags/tag372.xml><?xml version="1.0" encoding="utf-8"?>
<p:tagLst xmlns:p="http://schemas.openxmlformats.org/presentationml/2006/main">
  <p:tag name="POWER_USER_DIAGRAM_CIRCULAR_ARROW_KEY" val="POWER_USER_DIAGRAM_CIRCULAR_ARROW_VALUE_8"/>
</p:tagLst>
</file>

<file path=ppt/tags/tag373.xml><?xml version="1.0" encoding="utf-8"?>
<p:tagLst xmlns:p="http://schemas.openxmlformats.org/presentationml/2006/main">
  <p:tag name="POWER_USER_DIAGRAM_CIRCULAR_ARROW_KEY" val="POWER_USER_DIAGRAM_CIRCULAR_ARROW_VALUE_9"/>
</p:tagLst>
</file>

<file path=ppt/tags/tag374.xml><?xml version="1.0" encoding="utf-8"?>
<p:tagLst xmlns:p="http://schemas.openxmlformats.org/presentationml/2006/main">
  <p:tag name="POWER_USER_DIAGRAM_CIRCULAR_ARROW_KEY" val="POWER_USER_DIAGRAM_CIRCULAR_ARROW_VALUE_10"/>
</p:tagLst>
</file>

<file path=ppt/tags/tag375.xml><?xml version="1.0" encoding="utf-8"?>
<p:tagLst xmlns:p="http://schemas.openxmlformats.org/presentationml/2006/main">
  <p:tag name="POWER_USER_DIAGRAM_CIRCULAR_ARROW_KEY" val="POWER_USER_DIAGRAM_CIRCULAR_ARROW_VALUE_11"/>
</p:tagLst>
</file>

<file path=ppt/tags/tag376.xml><?xml version="1.0" encoding="utf-8"?>
<p:tagLst xmlns:p="http://schemas.openxmlformats.org/presentationml/2006/main">
  <p:tag name="POWER_USER_DIAGRAM_CIRCULAR_ARROW_KEY" val="POWER_USER_DIAGRAM_CIRCULAR_ARROW_VALUE_12"/>
</p:tagLst>
</file>

<file path=ppt/tags/tag377.xml><?xml version="1.0" encoding="utf-8"?>
<p:tagLst xmlns:p="http://schemas.openxmlformats.org/presentationml/2006/main">
  <p:tag name="POWER_USER_DIAGRAM_CIRCULAR_ARROW_KEY" val="POWER_USER_DIAGRAM_CIRCULAR_ARROW_VALUE_13"/>
</p:tagLst>
</file>

<file path=ppt/tags/tag378.xml><?xml version="1.0" encoding="utf-8"?>
<p:tagLst xmlns:p="http://schemas.openxmlformats.org/presentationml/2006/main">
  <p:tag name="POWER_USER_DIAGRAM_CIRCULAR_ARROW_KEY" val="POWER_USER_DIAGRAM_CIRCULAR_ARROW_VALUE_14"/>
</p:tagLst>
</file>

<file path=ppt/tags/tag379.xml><?xml version="1.0" encoding="utf-8"?>
<p:tagLst xmlns:p="http://schemas.openxmlformats.org/presentationml/2006/main">
  <p:tag name="POWER_USER_DIAGRAM_CIRCULAR_ARROW_KEY" val="POWER_USER_DIAGRAM_CIRCULAR_ARROW_VALUE_15"/>
</p:tagLst>
</file>

<file path=ppt/tags/tag38.xml><?xml version="1.0" encoding="utf-8"?>
<p:tagLst xmlns:p="http://schemas.openxmlformats.org/presentationml/2006/main">
  <p:tag name="POWER_USER_DIAGRAM_CIRCULAR_ARROW_KEY" val="POWER_USER_DIAGRAM_CIRCULAR_ARROW_VALUE_42"/>
</p:tagLst>
</file>

<file path=ppt/tags/tag380.xml><?xml version="1.0" encoding="utf-8"?>
<p:tagLst xmlns:p="http://schemas.openxmlformats.org/presentationml/2006/main">
  <p:tag name="POWER_USER_DIAGRAM_CIRCULAR_ARROW_KEY" val="POWER_USER_DIAGRAM_CIRCULAR_ARROW_VALUE_16"/>
</p:tagLst>
</file>

<file path=ppt/tags/tag381.xml><?xml version="1.0" encoding="utf-8"?>
<p:tagLst xmlns:p="http://schemas.openxmlformats.org/presentationml/2006/main">
  <p:tag name="POWER_USER_DIAGRAM_CIRCULAR_ARROW_KEY" val="POWER_USER_DIAGRAM_CIRCULAR_ARROW_VALUE_17"/>
</p:tagLst>
</file>

<file path=ppt/tags/tag382.xml><?xml version="1.0" encoding="utf-8"?>
<p:tagLst xmlns:p="http://schemas.openxmlformats.org/presentationml/2006/main">
  <p:tag name="POWER_USER_DIAGRAM_CIRCULAR_ARROW_KEY" val="POWER_USER_DIAGRAM_CIRCULAR_ARROW_VALUE_18"/>
</p:tagLst>
</file>

<file path=ppt/tags/tag383.xml><?xml version="1.0" encoding="utf-8"?>
<p:tagLst xmlns:p="http://schemas.openxmlformats.org/presentationml/2006/main">
  <p:tag name="POWER_USER_DIAGRAM_CIRCULAR_ARROW_KEY" val="POWER_USER_DIAGRAM_CIRCULAR_ARROW_VALUE_19"/>
</p:tagLst>
</file>

<file path=ppt/tags/tag384.xml><?xml version="1.0" encoding="utf-8"?>
<p:tagLst xmlns:p="http://schemas.openxmlformats.org/presentationml/2006/main">
  <p:tag name="POWER_USER_DIAGRAM_CIRCULAR_ARROW_KEY" val="POWER_USER_DIAGRAM_CIRCULAR_ARROW_VALUE_20"/>
</p:tagLst>
</file>

<file path=ppt/tags/tag385.xml><?xml version="1.0" encoding="utf-8"?>
<p:tagLst xmlns:p="http://schemas.openxmlformats.org/presentationml/2006/main">
  <p:tag name="POWER_USER_DIAGRAM_CIRCULAR_ARROW_KEY" val="POWER_USER_DIAGRAM_CIRCULAR_ARROW_VALUE_21"/>
</p:tagLst>
</file>

<file path=ppt/tags/tag386.xml><?xml version="1.0" encoding="utf-8"?>
<p:tagLst xmlns:p="http://schemas.openxmlformats.org/presentationml/2006/main">
  <p:tag name="POWER_USER_DIAGRAM_CIRCULAR_ARROW_KEY" val="POWER_USER_DIAGRAM_CIRCULAR_ARROW_VALUE_22"/>
</p:tagLst>
</file>

<file path=ppt/tags/tag387.xml><?xml version="1.0" encoding="utf-8"?>
<p:tagLst xmlns:p="http://schemas.openxmlformats.org/presentationml/2006/main">
  <p:tag name="POWER_USER_DIAGRAM_CIRCULAR_ARROW_KEY" val="POWER_USER_DIAGRAM_CIRCULAR_ARROW_VALUE_23"/>
</p:tagLst>
</file>

<file path=ppt/tags/tag388.xml><?xml version="1.0" encoding="utf-8"?>
<p:tagLst xmlns:p="http://schemas.openxmlformats.org/presentationml/2006/main">
  <p:tag name="POWER_USER_DIAGRAM_CIRCULAR_ARROW_KEY" val="POWER_USER_DIAGRAM_CIRCULAR_ARROW_VALUE_24"/>
</p:tagLst>
</file>

<file path=ppt/tags/tag389.xml><?xml version="1.0" encoding="utf-8"?>
<p:tagLst xmlns:p="http://schemas.openxmlformats.org/presentationml/2006/main">
  <p:tag name="POWER_USER_DIAGRAM_CIRCULAR_ARROW_KEY" val="POWER_USER_DIAGRAM_CIRCULAR_ARROW_VALUE_25"/>
</p:tagLst>
</file>

<file path=ppt/tags/tag39.xml><?xml version="1.0" encoding="utf-8"?>
<p:tagLst xmlns:p="http://schemas.openxmlformats.org/presentationml/2006/main">
  <p:tag name="POWER_USER_DIAGRAM_CIRCULAR_ARROW_KEY" val="POWER_USER_DIAGRAM_CIRCULAR_ARROW_VALUE_43"/>
</p:tagLst>
</file>

<file path=ppt/tags/tag390.xml><?xml version="1.0" encoding="utf-8"?>
<p:tagLst xmlns:p="http://schemas.openxmlformats.org/presentationml/2006/main">
  <p:tag name="POWER_USER_DIAGRAM_CIRCULAR_ARROW_KEY" val="POWER_USER_DIAGRAM_CIRCULAR_ARROW_VALUE_26"/>
</p:tagLst>
</file>

<file path=ppt/tags/tag391.xml><?xml version="1.0" encoding="utf-8"?>
<p:tagLst xmlns:p="http://schemas.openxmlformats.org/presentationml/2006/main">
  <p:tag name="POWER_USER_DIAGRAM_CIRCULAR_ARROW_KEY" val="POWER_USER_DIAGRAM_CIRCULAR_ARROW_VALUE_27"/>
</p:tagLst>
</file>

<file path=ppt/tags/tag392.xml><?xml version="1.0" encoding="utf-8"?>
<p:tagLst xmlns:p="http://schemas.openxmlformats.org/presentationml/2006/main">
  <p:tag name="POWER_USER_DIAGRAM_CIRCULAR_ARROW_KEY" val="POWER_USER_DIAGRAM_CIRCULAR_ARROW_VALUE_28"/>
</p:tagLst>
</file>

<file path=ppt/tags/tag393.xml><?xml version="1.0" encoding="utf-8"?>
<p:tagLst xmlns:p="http://schemas.openxmlformats.org/presentationml/2006/main">
  <p:tag name="POWER_USER_DIAGRAM_CIRCULAR_ARROW_KEY" val="POWER_USER_DIAGRAM_CIRCULAR_ARROW_VALUE_29"/>
</p:tagLst>
</file>

<file path=ppt/tags/tag394.xml><?xml version="1.0" encoding="utf-8"?>
<p:tagLst xmlns:p="http://schemas.openxmlformats.org/presentationml/2006/main">
  <p:tag name="POWER_USER_DIAGRAM_CIRCULAR_ARROW_KEY" val="POWER_USER_DIAGRAM_CIRCULAR_ARROW_VALUE_30"/>
</p:tagLst>
</file>

<file path=ppt/tags/tag395.xml><?xml version="1.0" encoding="utf-8"?>
<p:tagLst xmlns:p="http://schemas.openxmlformats.org/presentationml/2006/main">
  <p:tag name="POWER_USER_DIAGRAM_CIRCULAR_ARROW_KEY" val="POWER_USER_DIAGRAM_CIRCULAR_ARROW_VALUE_31"/>
</p:tagLst>
</file>

<file path=ppt/tags/tag396.xml><?xml version="1.0" encoding="utf-8"?>
<p:tagLst xmlns:p="http://schemas.openxmlformats.org/presentationml/2006/main">
  <p:tag name="POWER_USER_DIAGRAM_CIRCULAR_ARROW_KEY" val="POWER_USER_DIAGRAM_CIRCULAR_ARROW_VALUE_32"/>
</p:tagLst>
</file>

<file path=ppt/tags/tag397.xml><?xml version="1.0" encoding="utf-8"?>
<p:tagLst xmlns:p="http://schemas.openxmlformats.org/presentationml/2006/main">
  <p:tag name="POWER_USER_DIAGRAM_CIRCULAR_ARROW_KEY" val="POWER_USER_DIAGRAM_CIRCULAR_ARROW_VALUE_33"/>
</p:tagLst>
</file>

<file path=ppt/tags/tag398.xml><?xml version="1.0" encoding="utf-8"?>
<p:tagLst xmlns:p="http://schemas.openxmlformats.org/presentationml/2006/main">
  <p:tag name="POWER_USER_DIAGRAM_CIRCULAR_ARROW_KEY" val="POWER_USER_DIAGRAM_CIRCULAR_ARROW_VALUE_34"/>
</p:tagLst>
</file>

<file path=ppt/tags/tag399.xml><?xml version="1.0" encoding="utf-8"?>
<p:tagLst xmlns:p="http://schemas.openxmlformats.org/presentationml/2006/main">
  <p:tag name="POWER_USER_DIAGRAM_CIRCULAR_ARROW_KEY" val="POWER_USER_DIAGRAM_CIRCULAR_ARROW_VALUE_35"/>
</p:tagLst>
</file>

<file path=ppt/tags/tag4.xml><?xml version="1.0" encoding="utf-8"?>
<p:tagLst xmlns:p="http://schemas.openxmlformats.org/presentationml/2006/main">
  <p:tag name="POWER_USER_DIAGRAM_CIRCULAR_ARROW_KEY" val="POWER_USER_DIAGRAM_CIRCULAR_ARROW_VALUE_8"/>
</p:tagLst>
</file>

<file path=ppt/tags/tag40.xml><?xml version="1.0" encoding="utf-8"?>
<p:tagLst xmlns:p="http://schemas.openxmlformats.org/presentationml/2006/main">
  <p:tag name="POWER_USER_DIAGRAM_CIRCULAR_ARROW_KEY" val="POWER_USER_DIAGRAM_CIRCULAR_ARROW_VALUE_44"/>
</p:tagLst>
</file>

<file path=ppt/tags/tag400.xml><?xml version="1.0" encoding="utf-8"?>
<p:tagLst xmlns:p="http://schemas.openxmlformats.org/presentationml/2006/main">
  <p:tag name="POWER_USER_DIAGRAM_CIRCULAR_ARROW_KEY" val="POWER_USER_DIAGRAM_CIRCULAR_ARROW_VALUE_36"/>
</p:tagLst>
</file>

<file path=ppt/tags/tag401.xml><?xml version="1.0" encoding="utf-8"?>
<p:tagLst xmlns:p="http://schemas.openxmlformats.org/presentationml/2006/main">
  <p:tag name="POWER_USER_DIAGRAM_CIRCULAR_ARROW_KEY" val="POWER_USER_DIAGRAM_CIRCULAR_ARROW_VALUE_37"/>
</p:tagLst>
</file>

<file path=ppt/tags/tag402.xml><?xml version="1.0" encoding="utf-8"?>
<p:tagLst xmlns:p="http://schemas.openxmlformats.org/presentationml/2006/main">
  <p:tag name="POWER_USER_DIAGRAM_CIRCULAR_ARROW_KEY" val="POWER_USER_DIAGRAM_CIRCULAR_ARROW_VALUE_38"/>
</p:tagLst>
</file>

<file path=ppt/tags/tag403.xml><?xml version="1.0" encoding="utf-8"?>
<p:tagLst xmlns:p="http://schemas.openxmlformats.org/presentationml/2006/main">
  <p:tag name="POWER_USER_DIAGRAM_CIRCULAR_ARROW_KEY" val="POWER_USER_DIAGRAM_CIRCULAR_ARROW_VALUE_39"/>
</p:tagLst>
</file>

<file path=ppt/tags/tag404.xml><?xml version="1.0" encoding="utf-8"?>
<p:tagLst xmlns:p="http://schemas.openxmlformats.org/presentationml/2006/main">
  <p:tag name="POWER_USER_DIAGRAM_CIRCULAR_ARROW_KEY" val="POWER_USER_DIAGRAM_CIRCULAR_ARROW_VALUE_40"/>
</p:tagLst>
</file>

<file path=ppt/tags/tag405.xml><?xml version="1.0" encoding="utf-8"?>
<p:tagLst xmlns:p="http://schemas.openxmlformats.org/presentationml/2006/main">
  <p:tag name="POWER_USER_DIAGRAM_CIRCULAR_ARROW_KEY" val="POWER_USER_DIAGRAM_CIRCULAR_ARROW_VALUE_41"/>
</p:tagLst>
</file>

<file path=ppt/tags/tag406.xml><?xml version="1.0" encoding="utf-8"?>
<p:tagLst xmlns:p="http://schemas.openxmlformats.org/presentationml/2006/main">
  <p:tag name="POWER_USER_DIAGRAM_CIRCULAR_ARROW_KEY" val="POWER_USER_DIAGRAM_CIRCULAR_ARROW_VALUE_42"/>
</p:tagLst>
</file>

<file path=ppt/tags/tag407.xml><?xml version="1.0" encoding="utf-8"?>
<p:tagLst xmlns:p="http://schemas.openxmlformats.org/presentationml/2006/main">
  <p:tag name="POWER_USER_DIAGRAM_CIRCULAR_ARROW_KEY" val="POWER_USER_DIAGRAM_CIRCULAR_ARROW_VALUE_43"/>
</p:tagLst>
</file>

<file path=ppt/tags/tag408.xml><?xml version="1.0" encoding="utf-8"?>
<p:tagLst xmlns:p="http://schemas.openxmlformats.org/presentationml/2006/main">
  <p:tag name="POWER_USER_DIAGRAM_CIRCULAR_ARROW_KEY" val="POWER_USER_DIAGRAM_CIRCULAR_ARROW_VALUE_44"/>
</p:tagLst>
</file>

<file path=ppt/tags/tag409.xml><?xml version="1.0" encoding="utf-8"?>
<p:tagLst xmlns:p="http://schemas.openxmlformats.org/presentationml/2006/main">
  <p:tag name="POWER_USER_DIAGRAM_CIRCULAR_ARROW_KEY" val="POWER_USER_DIAGRAM_CIRCULAR_ARROW_VALUE_45"/>
</p:tagLst>
</file>

<file path=ppt/tags/tag41.xml><?xml version="1.0" encoding="utf-8"?>
<p:tagLst xmlns:p="http://schemas.openxmlformats.org/presentationml/2006/main">
  <p:tag name="POWER_USER_DIAGRAM_CIRCULAR_ARROW_KEY" val="POWER_USER_DIAGRAM_CIRCULAR_ARROW_VALUE_45"/>
</p:tagLst>
</file>

<file path=ppt/tags/tag410.xml><?xml version="1.0" encoding="utf-8"?>
<p:tagLst xmlns:p="http://schemas.openxmlformats.org/presentationml/2006/main">
  <p:tag name="POWER_USER_DIAGRAM_CIRCULAR_ARROW_KEY" val="POWER_USER_DIAGRAM_CIRCULAR_ARROW_VALUE_46"/>
</p:tagLst>
</file>

<file path=ppt/tags/tag411.xml><?xml version="1.0" encoding="utf-8"?>
<p:tagLst xmlns:p="http://schemas.openxmlformats.org/presentationml/2006/main">
  <p:tag name="POWER_USER_DIAGRAM_CIRCULAR_ARROW_KEY" val="POWER_USER_DIAGRAM_CIRCULAR_ARROW_VALUE_47"/>
</p:tagLst>
</file>

<file path=ppt/tags/tag412.xml><?xml version="1.0" encoding="utf-8"?>
<p:tagLst xmlns:p="http://schemas.openxmlformats.org/presentationml/2006/main">
  <p:tag name="POWER_USER_DIAGRAM_CIRCULAR_ARROW_KEY" val="POWER_USER_DIAGRAM_CIRCULAR_ARROW_VALUE_48"/>
</p:tagLst>
</file>

<file path=ppt/tags/tag413.xml><?xml version="1.0" encoding="utf-8"?>
<p:tagLst xmlns:p="http://schemas.openxmlformats.org/presentationml/2006/main">
  <p:tag name="POWER_USER_DIAGRAM_CIRCULAR_ARROW_KEY" val="POWER_USER_DIAGRAM_CIRCULAR_ARROW_VALUE_49"/>
</p:tagLst>
</file>

<file path=ppt/tags/tag414.xml><?xml version="1.0" encoding="utf-8"?>
<p:tagLst xmlns:p="http://schemas.openxmlformats.org/presentationml/2006/main">
  <p:tag name="POWER_USER_DIAGRAM_CIRCULAR_ARROW_KEY" val="POWER_USER_DIAGRAM_CIRCULAR_ARROW_VALUE_50"/>
</p:tagLst>
</file>

<file path=ppt/tags/tag415.xml><?xml version="1.0" encoding="utf-8"?>
<p:tagLst xmlns:p="http://schemas.openxmlformats.org/presentationml/2006/main">
  <p:tag name="POWER_USER_DIAGRAM_CIRCULAR_ARROW_KEY" val="POWER_USER_DIAGRAM_CIRCULAR_ARROW_VALUE_5"/>
</p:tagLst>
</file>

<file path=ppt/tags/tag416.xml><?xml version="1.0" encoding="utf-8"?>
<p:tagLst xmlns:p="http://schemas.openxmlformats.org/presentationml/2006/main">
  <p:tag name="POWER_USER_DIAGRAM_CIRCULAR_ARROW_KEY" val="POWER_USER_DIAGRAM_CIRCULAR_ARROW_VALUE_6"/>
</p:tagLst>
</file>

<file path=ppt/tags/tag417.xml><?xml version="1.0" encoding="utf-8"?>
<p:tagLst xmlns:p="http://schemas.openxmlformats.org/presentationml/2006/main">
  <p:tag name="POWER_USER_DIAGRAM_CIRCULAR_ARROW_KEY" val="POWER_USER_DIAGRAM_CIRCULAR_ARROW_VALUE_7"/>
</p:tagLst>
</file>

<file path=ppt/tags/tag418.xml><?xml version="1.0" encoding="utf-8"?>
<p:tagLst xmlns:p="http://schemas.openxmlformats.org/presentationml/2006/main">
  <p:tag name="POWER_USER_DIAGRAM_CIRCULAR_ARROW_KEY" val="POWER_USER_DIAGRAM_CIRCULAR_ARROW_VALUE_8"/>
</p:tagLst>
</file>

<file path=ppt/tags/tag419.xml><?xml version="1.0" encoding="utf-8"?>
<p:tagLst xmlns:p="http://schemas.openxmlformats.org/presentationml/2006/main">
  <p:tag name="POWER_USER_DIAGRAM_CIRCULAR_ARROW_KEY" val="POWER_USER_DIAGRAM_CIRCULAR_ARROW_VALUE_9"/>
</p:tagLst>
</file>

<file path=ppt/tags/tag42.xml><?xml version="1.0" encoding="utf-8"?>
<p:tagLst xmlns:p="http://schemas.openxmlformats.org/presentationml/2006/main">
  <p:tag name="POWER_USER_DIAGRAM_CIRCULAR_ARROW_KEY" val="POWER_USER_DIAGRAM_CIRCULAR_ARROW_VALUE_46"/>
</p:tagLst>
</file>

<file path=ppt/tags/tag420.xml><?xml version="1.0" encoding="utf-8"?>
<p:tagLst xmlns:p="http://schemas.openxmlformats.org/presentationml/2006/main">
  <p:tag name="POWER_USER_DIAGRAM_CIRCULAR_ARROW_KEY" val="POWER_USER_DIAGRAM_CIRCULAR_ARROW_VALUE_10"/>
</p:tagLst>
</file>

<file path=ppt/tags/tag421.xml><?xml version="1.0" encoding="utf-8"?>
<p:tagLst xmlns:p="http://schemas.openxmlformats.org/presentationml/2006/main">
  <p:tag name="POWER_USER_DIAGRAM_CIRCULAR_ARROW_KEY" val="POWER_USER_DIAGRAM_CIRCULAR_ARROW_VALUE_11"/>
</p:tagLst>
</file>

<file path=ppt/tags/tag422.xml><?xml version="1.0" encoding="utf-8"?>
<p:tagLst xmlns:p="http://schemas.openxmlformats.org/presentationml/2006/main">
  <p:tag name="POWER_USER_DIAGRAM_CIRCULAR_ARROW_KEY" val="POWER_USER_DIAGRAM_CIRCULAR_ARROW_VALUE_12"/>
</p:tagLst>
</file>

<file path=ppt/tags/tag423.xml><?xml version="1.0" encoding="utf-8"?>
<p:tagLst xmlns:p="http://schemas.openxmlformats.org/presentationml/2006/main">
  <p:tag name="POWER_USER_DIAGRAM_CIRCULAR_ARROW_KEY" val="POWER_USER_DIAGRAM_CIRCULAR_ARROW_VALUE_13"/>
</p:tagLst>
</file>

<file path=ppt/tags/tag424.xml><?xml version="1.0" encoding="utf-8"?>
<p:tagLst xmlns:p="http://schemas.openxmlformats.org/presentationml/2006/main">
  <p:tag name="POWER_USER_DIAGRAM_CIRCULAR_ARROW_KEY" val="POWER_USER_DIAGRAM_CIRCULAR_ARROW_VALUE_14"/>
</p:tagLst>
</file>

<file path=ppt/tags/tag425.xml><?xml version="1.0" encoding="utf-8"?>
<p:tagLst xmlns:p="http://schemas.openxmlformats.org/presentationml/2006/main">
  <p:tag name="POWER_USER_DIAGRAM_CIRCULAR_ARROW_KEY" val="POWER_USER_DIAGRAM_CIRCULAR_ARROW_VALUE_15"/>
</p:tagLst>
</file>

<file path=ppt/tags/tag426.xml><?xml version="1.0" encoding="utf-8"?>
<p:tagLst xmlns:p="http://schemas.openxmlformats.org/presentationml/2006/main">
  <p:tag name="POWER_USER_DIAGRAM_CIRCULAR_ARROW_KEY" val="POWER_USER_DIAGRAM_CIRCULAR_ARROW_VALUE_16"/>
</p:tagLst>
</file>

<file path=ppt/tags/tag427.xml><?xml version="1.0" encoding="utf-8"?>
<p:tagLst xmlns:p="http://schemas.openxmlformats.org/presentationml/2006/main">
  <p:tag name="POWER_USER_DIAGRAM_CIRCULAR_ARROW_KEY" val="POWER_USER_DIAGRAM_CIRCULAR_ARROW_VALUE_17"/>
</p:tagLst>
</file>

<file path=ppt/tags/tag428.xml><?xml version="1.0" encoding="utf-8"?>
<p:tagLst xmlns:p="http://schemas.openxmlformats.org/presentationml/2006/main">
  <p:tag name="POWER_USER_DIAGRAM_CIRCULAR_ARROW_KEY" val="POWER_USER_DIAGRAM_CIRCULAR_ARROW_VALUE_18"/>
</p:tagLst>
</file>

<file path=ppt/tags/tag429.xml><?xml version="1.0" encoding="utf-8"?>
<p:tagLst xmlns:p="http://schemas.openxmlformats.org/presentationml/2006/main">
  <p:tag name="POWER_USER_DIAGRAM_CIRCULAR_ARROW_KEY" val="POWER_USER_DIAGRAM_CIRCULAR_ARROW_VALUE_19"/>
</p:tagLst>
</file>

<file path=ppt/tags/tag43.xml><?xml version="1.0" encoding="utf-8"?>
<p:tagLst xmlns:p="http://schemas.openxmlformats.org/presentationml/2006/main">
  <p:tag name="POWER_USER_DIAGRAM_CIRCULAR_ARROW_KEY" val="POWER_USER_DIAGRAM_CIRCULAR_ARROW_VALUE_47"/>
</p:tagLst>
</file>

<file path=ppt/tags/tag430.xml><?xml version="1.0" encoding="utf-8"?>
<p:tagLst xmlns:p="http://schemas.openxmlformats.org/presentationml/2006/main">
  <p:tag name="POWER_USER_DIAGRAM_CIRCULAR_ARROW_KEY" val="POWER_USER_DIAGRAM_CIRCULAR_ARROW_VALUE_20"/>
</p:tagLst>
</file>

<file path=ppt/tags/tag431.xml><?xml version="1.0" encoding="utf-8"?>
<p:tagLst xmlns:p="http://schemas.openxmlformats.org/presentationml/2006/main">
  <p:tag name="POWER_USER_DIAGRAM_CIRCULAR_ARROW_KEY" val="POWER_USER_DIAGRAM_CIRCULAR_ARROW_VALUE_21"/>
</p:tagLst>
</file>

<file path=ppt/tags/tag432.xml><?xml version="1.0" encoding="utf-8"?>
<p:tagLst xmlns:p="http://schemas.openxmlformats.org/presentationml/2006/main">
  <p:tag name="POWER_USER_DIAGRAM_CIRCULAR_ARROW_KEY" val="POWER_USER_DIAGRAM_CIRCULAR_ARROW_VALUE_22"/>
</p:tagLst>
</file>

<file path=ppt/tags/tag433.xml><?xml version="1.0" encoding="utf-8"?>
<p:tagLst xmlns:p="http://schemas.openxmlformats.org/presentationml/2006/main">
  <p:tag name="POWER_USER_DIAGRAM_CIRCULAR_ARROW_KEY" val="POWER_USER_DIAGRAM_CIRCULAR_ARROW_VALUE_23"/>
</p:tagLst>
</file>

<file path=ppt/tags/tag434.xml><?xml version="1.0" encoding="utf-8"?>
<p:tagLst xmlns:p="http://schemas.openxmlformats.org/presentationml/2006/main">
  <p:tag name="POWER_USER_DIAGRAM_CIRCULAR_ARROW_KEY" val="POWER_USER_DIAGRAM_CIRCULAR_ARROW_VALUE_24"/>
</p:tagLst>
</file>

<file path=ppt/tags/tag435.xml><?xml version="1.0" encoding="utf-8"?>
<p:tagLst xmlns:p="http://schemas.openxmlformats.org/presentationml/2006/main">
  <p:tag name="POWER_USER_DIAGRAM_CIRCULAR_ARROW_KEY" val="POWER_USER_DIAGRAM_CIRCULAR_ARROW_VALUE_25"/>
</p:tagLst>
</file>

<file path=ppt/tags/tag436.xml><?xml version="1.0" encoding="utf-8"?>
<p:tagLst xmlns:p="http://schemas.openxmlformats.org/presentationml/2006/main">
  <p:tag name="POWER_USER_DIAGRAM_CIRCULAR_ARROW_KEY" val="POWER_USER_DIAGRAM_CIRCULAR_ARROW_VALUE_26"/>
</p:tagLst>
</file>

<file path=ppt/tags/tag437.xml><?xml version="1.0" encoding="utf-8"?>
<p:tagLst xmlns:p="http://schemas.openxmlformats.org/presentationml/2006/main">
  <p:tag name="POWER_USER_DIAGRAM_CIRCULAR_ARROW_KEY" val="POWER_USER_DIAGRAM_CIRCULAR_ARROW_VALUE_27"/>
</p:tagLst>
</file>

<file path=ppt/tags/tag438.xml><?xml version="1.0" encoding="utf-8"?>
<p:tagLst xmlns:p="http://schemas.openxmlformats.org/presentationml/2006/main">
  <p:tag name="POWER_USER_DIAGRAM_CIRCULAR_ARROW_KEY" val="POWER_USER_DIAGRAM_CIRCULAR_ARROW_VALUE_28"/>
</p:tagLst>
</file>

<file path=ppt/tags/tag439.xml><?xml version="1.0" encoding="utf-8"?>
<p:tagLst xmlns:p="http://schemas.openxmlformats.org/presentationml/2006/main">
  <p:tag name="POWER_USER_DIAGRAM_CIRCULAR_ARROW_KEY" val="POWER_USER_DIAGRAM_CIRCULAR_ARROW_VALUE_29"/>
</p:tagLst>
</file>

<file path=ppt/tags/tag44.xml><?xml version="1.0" encoding="utf-8"?>
<p:tagLst xmlns:p="http://schemas.openxmlformats.org/presentationml/2006/main">
  <p:tag name="POWER_USER_DIAGRAM_CIRCULAR_ARROW_KEY" val="POWER_USER_DIAGRAM_CIRCULAR_ARROW_VALUE_48"/>
</p:tagLst>
</file>

<file path=ppt/tags/tag440.xml><?xml version="1.0" encoding="utf-8"?>
<p:tagLst xmlns:p="http://schemas.openxmlformats.org/presentationml/2006/main">
  <p:tag name="POWER_USER_DIAGRAM_CIRCULAR_ARROW_KEY" val="POWER_USER_DIAGRAM_CIRCULAR_ARROW_VALUE_30"/>
</p:tagLst>
</file>

<file path=ppt/tags/tag441.xml><?xml version="1.0" encoding="utf-8"?>
<p:tagLst xmlns:p="http://schemas.openxmlformats.org/presentationml/2006/main">
  <p:tag name="POWER_USER_DIAGRAM_CIRCULAR_ARROW_KEY" val="POWER_USER_DIAGRAM_CIRCULAR_ARROW_VALUE_31"/>
</p:tagLst>
</file>

<file path=ppt/tags/tag442.xml><?xml version="1.0" encoding="utf-8"?>
<p:tagLst xmlns:p="http://schemas.openxmlformats.org/presentationml/2006/main">
  <p:tag name="POWER_USER_DIAGRAM_CIRCULAR_ARROW_KEY" val="POWER_USER_DIAGRAM_CIRCULAR_ARROW_VALUE_32"/>
</p:tagLst>
</file>

<file path=ppt/tags/tag443.xml><?xml version="1.0" encoding="utf-8"?>
<p:tagLst xmlns:p="http://schemas.openxmlformats.org/presentationml/2006/main">
  <p:tag name="POWER_USER_DIAGRAM_CIRCULAR_ARROW_KEY" val="POWER_USER_DIAGRAM_CIRCULAR_ARROW_VALUE_33"/>
</p:tagLst>
</file>

<file path=ppt/tags/tag444.xml><?xml version="1.0" encoding="utf-8"?>
<p:tagLst xmlns:p="http://schemas.openxmlformats.org/presentationml/2006/main">
  <p:tag name="POWER_USER_DIAGRAM_CIRCULAR_ARROW_KEY" val="POWER_USER_DIAGRAM_CIRCULAR_ARROW_VALUE_34"/>
</p:tagLst>
</file>

<file path=ppt/tags/tag445.xml><?xml version="1.0" encoding="utf-8"?>
<p:tagLst xmlns:p="http://schemas.openxmlformats.org/presentationml/2006/main">
  <p:tag name="POWER_USER_DIAGRAM_CIRCULAR_ARROW_KEY" val="POWER_USER_DIAGRAM_CIRCULAR_ARROW_VALUE_35"/>
</p:tagLst>
</file>

<file path=ppt/tags/tag446.xml><?xml version="1.0" encoding="utf-8"?>
<p:tagLst xmlns:p="http://schemas.openxmlformats.org/presentationml/2006/main">
  <p:tag name="POWER_USER_DIAGRAM_CIRCULAR_ARROW_KEY" val="POWER_USER_DIAGRAM_CIRCULAR_ARROW_VALUE_36"/>
</p:tagLst>
</file>

<file path=ppt/tags/tag447.xml><?xml version="1.0" encoding="utf-8"?>
<p:tagLst xmlns:p="http://schemas.openxmlformats.org/presentationml/2006/main">
  <p:tag name="POWER_USER_DIAGRAM_CIRCULAR_ARROW_KEY" val="POWER_USER_DIAGRAM_CIRCULAR_ARROW_VALUE_37"/>
</p:tagLst>
</file>

<file path=ppt/tags/tag448.xml><?xml version="1.0" encoding="utf-8"?>
<p:tagLst xmlns:p="http://schemas.openxmlformats.org/presentationml/2006/main">
  <p:tag name="POWER_USER_DIAGRAM_CIRCULAR_ARROW_KEY" val="POWER_USER_DIAGRAM_CIRCULAR_ARROW_VALUE_38"/>
</p:tagLst>
</file>

<file path=ppt/tags/tag449.xml><?xml version="1.0" encoding="utf-8"?>
<p:tagLst xmlns:p="http://schemas.openxmlformats.org/presentationml/2006/main">
  <p:tag name="POWER_USER_DIAGRAM_CIRCULAR_ARROW_KEY" val="POWER_USER_DIAGRAM_CIRCULAR_ARROW_VALUE_39"/>
</p:tagLst>
</file>

<file path=ppt/tags/tag45.xml><?xml version="1.0" encoding="utf-8"?>
<p:tagLst xmlns:p="http://schemas.openxmlformats.org/presentationml/2006/main">
  <p:tag name="POWER_USER_DIAGRAM_CIRCULAR_ARROW_KEY" val="POWER_USER_DIAGRAM_CIRCULAR_ARROW_VALUE_49"/>
</p:tagLst>
</file>

<file path=ppt/tags/tag450.xml><?xml version="1.0" encoding="utf-8"?>
<p:tagLst xmlns:p="http://schemas.openxmlformats.org/presentationml/2006/main">
  <p:tag name="POWER_USER_DIAGRAM_CIRCULAR_ARROW_KEY" val="POWER_USER_DIAGRAM_CIRCULAR_ARROW_VALUE_40"/>
</p:tagLst>
</file>

<file path=ppt/tags/tag451.xml><?xml version="1.0" encoding="utf-8"?>
<p:tagLst xmlns:p="http://schemas.openxmlformats.org/presentationml/2006/main">
  <p:tag name="POWER_USER_DIAGRAM_CIRCULAR_ARROW_KEY" val="POWER_USER_DIAGRAM_CIRCULAR_ARROW_VALUE_41"/>
</p:tagLst>
</file>

<file path=ppt/tags/tag452.xml><?xml version="1.0" encoding="utf-8"?>
<p:tagLst xmlns:p="http://schemas.openxmlformats.org/presentationml/2006/main">
  <p:tag name="POWER_USER_DIAGRAM_CIRCULAR_ARROW_KEY" val="POWER_USER_DIAGRAM_CIRCULAR_ARROW_VALUE_42"/>
</p:tagLst>
</file>

<file path=ppt/tags/tag453.xml><?xml version="1.0" encoding="utf-8"?>
<p:tagLst xmlns:p="http://schemas.openxmlformats.org/presentationml/2006/main">
  <p:tag name="POWER_USER_DIAGRAM_CIRCULAR_ARROW_KEY" val="POWER_USER_DIAGRAM_CIRCULAR_ARROW_VALUE_43"/>
</p:tagLst>
</file>

<file path=ppt/tags/tag454.xml><?xml version="1.0" encoding="utf-8"?>
<p:tagLst xmlns:p="http://schemas.openxmlformats.org/presentationml/2006/main">
  <p:tag name="POWER_USER_DIAGRAM_CIRCULAR_ARROW_KEY" val="POWER_USER_DIAGRAM_CIRCULAR_ARROW_VALUE_44"/>
</p:tagLst>
</file>

<file path=ppt/tags/tag455.xml><?xml version="1.0" encoding="utf-8"?>
<p:tagLst xmlns:p="http://schemas.openxmlformats.org/presentationml/2006/main">
  <p:tag name="POWER_USER_DIAGRAM_CIRCULAR_ARROW_KEY" val="POWER_USER_DIAGRAM_CIRCULAR_ARROW_VALUE_45"/>
</p:tagLst>
</file>

<file path=ppt/tags/tag456.xml><?xml version="1.0" encoding="utf-8"?>
<p:tagLst xmlns:p="http://schemas.openxmlformats.org/presentationml/2006/main">
  <p:tag name="POWER_USER_DIAGRAM_CIRCULAR_ARROW_KEY" val="POWER_USER_DIAGRAM_CIRCULAR_ARROW_VALUE_46"/>
</p:tagLst>
</file>

<file path=ppt/tags/tag457.xml><?xml version="1.0" encoding="utf-8"?>
<p:tagLst xmlns:p="http://schemas.openxmlformats.org/presentationml/2006/main">
  <p:tag name="POWER_USER_DIAGRAM_CIRCULAR_ARROW_KEY" val="POWER_USER_DIAGRAM_CIRCULAR_ARROW_VALUE_47"/>
</p:tagLst>
</file>

<file path=ppt/tags/tag458.xml><?xml version="1.0" encoding="utf-8"?>
<p:tagLst xmlns:p="http://schemas.openxmlformats.org/presentationml/2006/main">
  <p:tag name="POWER_USER_DIAGRAM_CIRCULAR_ARROW_KEY" val="POWER_USER_DIAGRAM_CIRCULAR_ARROW_VALUE_48"/>
</p:tagLst>
</file>

<file path=ppt/tags/tag459.xml><?xml version="1.0" encoding="utf-8"?>
<p:tagLst xmlns:p="http://schemas.openxmlformats.org/presentationml/2006/main">
  <p:tag name="POWER_USER_DIAGRAM_CIRCULAR_ARROW_KEY" val="POWER_USER_DIAGRAM_CIRCULAR_ARROW_VALUE_49"/>
</p:tagLst>
</file>

<file path=ppt/tags/tag46.xml><?xml version="1.0" encoding="utf-8"?>
<p:tagLst xmlns:p="http://schemas.openxmlformats.org/presentationml/2006/main">
  <p:tag name="POWER_USER_DIAGRAM_CIRCULAR_ARROW_KEY" val="POWER_USER_DIAGRAM_CIRCULAR_ARROW_VALUE_50"/>
</p:tagLst>
</file>

<file path=ppt/tags/tag460.xml><?xml version="1.0" encoding="utf-8"?>
<p:tagLst xmlns:p="http://schemas.openxmlformats.org/presentationml/2006/main">
  <p:tag name="POWER_USER_DIAGRAM_CIRCULAR_ARROW_KEY" val="POWER_USER_DIAGRAM_CIRCULAR_ARROW_VALUE_50"/>
</p:tagLst>
</file>

<file path=ppt/tags/tag461.xml><?xml version="1.0" encoding="utf-8"?>
<p:tagLst xmlns:p="http://schemas.openxmlformats.org/presentationml/2006/main">
  <p:tag name="POWER_USER_DIAGRAM_CIRCULAR_ARROW_KEY" val="POWER_USER_DIAGRAM_CIRCULAR_ARROW_VALUE_5"/>
</p:tagLst>
</file>

<file path=ppt/tags/tag462.xml><?xml version="1.0" encoding="utf-8"?>
<p:tagLst xmlns:p="http://schemas.openxmlformats.org/presentationml/2006/main">
  <p:tag name="POWER_USER_DIAGRAM_CIRCULAR_ARROW_KEY" val="POWER_USER_DIAGRAM_CIRCULAR_ARROW_VALUE_6"/>
</p:tagLst>
</file>

<file path=ppt/tags/tag463.xml><?xml version="1.0" encoding="utf-8"?>
<p:tagLst xmlns:p="http://schemas.openxmlformats.org/presentationml/2006/main">
  <p:tag name="POWER_USER_DIAGRAM_CIRCULAR_ARROW_KEY" val="POWER_USER_DIAGRAM_CIRCULAR_ARROW_VALUE_7"/>
</p:tagLst>
</file>

<file path=ppt/tags/tag464.xml><?xml version="1.0" encoding="utf-8"?>
<p:tagLst xmlns:p="http://schemas.openxmlformats.org/presentationml/2006/main">
  <p:tag name="POWER_USER_DIAGRAM_CIRCULAR_ARROW_KEY" val="POWER_USER_DIAGRAM_CIRCULAR_ARROW_VALUE_8"/>
</p:tagLst>
</file>

<file path=ppt/tags/tag465.xml><?xml version="1.0" encoding="utf-8"?>
<p:tagLst xmlns:p="http://schemas.openxmlformats.org/presentationml/2006/main">
  <p:tag name="POWER_USER_DIAGRAM_CIRCULAR_ARROW_KEY" val="POWER_USER_DIAGRAM_CIRCULAR_ARROW_VALUE_9"/>
</p:tagLst>
</file>

<file path=ppt/tags/tag466.xml><?xml version="1.0" encoding="utf-8"?>
<p:tagLst xmlns:p="http://schemas.openxmlformats.org/presentationml/2006/main">
  <p:tag name="POWER_USER_DIAGRAM_CIRCULAR_ARROW_KEY" val="POWER_USER_DIAGRAM_CIRCULAR_ARROW_VALUE_10"/>
</p:tagLst>
</file>

<file path=ppt/tags/tag467.xml><?xml version="1.0" encoding="utf-8"?>
<p:tagLst xmlns:p="http://schemas.openxmlformats.org/presentationml/2006/main">
  <p:tag name="POWER_USER_DIAGRAM_CIRCULAR_ARROW_KEY" val="POWER_USER_DIAGRAM_CIRCULAR_ARROW_VALUE_11"/>
</p:tagLst>
</file>

<file path=ppt/tags/tag468.xml><?xml version="1.0" encoding="utf-8"?>
<p:tagLst xmlns:p="http://schemas.openxmlformats.org/presentationml/2006/main">
  <p:tag name="POWER_USER_DIAGRAM_CIRCULAR_ARROW_KEY" val="POWER_USER_DIAGRAM_CIRCULAR_ARROW_VALUE_12"/>
</p:tagLst>
</file>

<file path=ppt/tags/tag469.xml><?xml version="1.0" encoding="utf-8"?>
<p:tagLst xmlns:p="http://schemas.openxmlformats.org/presentationml/2006/main">
  <p:tag name="POWER_USER_DIAGRAM_CIRCULAR_ARROW_KEY" val="POWER_USER_DIAGRAM_CIRCULAR_ARROW_VALUE_13"/>
</p:tagLst>
</file>

<file path=ppt/tags/tag47.xml><?xml version="1.0" encoding="utf-8"?>
<p:tagLst xmlns:p="http://schemas.openxmlformats.org/presentationml/2006/main">
  <p:tag name="POWER_USER_DIAGRAM_CIRCULAR_ARROW_KEY" val="POWER_USER_DIAGRAM_CIRCULAR_ARROW_VALUE_5"/>
</p:tagLst>
</file>

<file path=ppt/tags/tag470.xml><?xml version="1.0" encoding="utf-8"?>
<p:tagLst xmlns:p="http://schemas.openxmlformats.org/presentationml/2006/main">
  <p:tag name="POWER_USER_DIAGRAM_CIRCULAR_ARROW_KEY" val="POWER_USER_DIAGRAM_CIRCULAR_ARROW_VALUE_14"/>
</p:tagLst>
</file>

<file path=ppt/tags/tag471.xml><?xml version="1.0" encoding="utf-8"?>
<p:tagLst xmlns:p="http://schemas.openxmlformats.org/presentationml/2006/main">
  <p:tag name="POWER_USER_DIAGRAM_CIRCULAR_ARROW_KEY" val="POWER_USER_DIAGRAM_CIRCULAR_ARROW_VALUE_15"/>
</p:tagLst>
</file>

<file path=ppt/tags/tag472.xml><?xml version="1.0" encoding="utf-8"?>
<p:tagLst xmlns:p="http://schemas.openxmlformats.org/presentationml/2006/main">
  <p:tag name="POWER_USER_DIAGRAM_CIRCULAR_ARROW_KEY" val="POWER_USER_DIAGRAM_CIRCULAR_ARROW_VALUE_16"/>
</p:tagLst>
</file>

<file path=ppt/tags/tag473.xml><?xml version="1.0" encoding="utf-8"?>
<p:tagLst xmlns:p="http://schemas.openxmlformats.org/presentationml/2006/main">
  <p:tag name="POWER_USER_DIAGRAM_CIRCULAR_ARROW_KEY" val="POWER_USER_DIAGRAM_CIRCULAR_ARROW_VALUE_17"/>
</p:tagLst>
</file>

<file path=ppt/tags/tag474.xml><?xml version="1.0" encoding="utf-8"?>
<p:tagLst xmlns:p="http://schemas.openxmlformats.org/presentationml/2006/main">
  <p:tag name="POWER_USER_DIAGRAM_CIRCULAR_ARROW_KEY" val="POWER_USER_DIAGRAM_CIRCULAR_ARROW_VALUE_18"/>
</p:tagLst>
</file>

<file path=ppt/tags/tag475.xml><?xml version="1.0" encoding="utf-8"?>
<p:tagLst xmlns:p="http://schemas.openxmlformats.org/presentationml/2006/main">
  <p:tag name="POWER_USER_DIAGRAM_CIRCULAR_ARROW_KEY" val="POWER_USER_DIAGRAM_CIRCULAR_ARROW_VALUE_19"/>
</p:tagLst>
</file>

<file path=ppt/tags/tag476.xml><?xml version="1.0" encoding="utf-8"?>
<p:tagLst xmlns:p="http://schemas.openxmlformats.org/presentationml/2006/main">
  <p:tag name="POWER_USER_DIAGRAM_CIRCULAR_ARROW_KEY" val="POWER_USER_DIAGRAM_CIRCULAR_ARROW_VALUE_20"/>
</p:tagLst>
</file>

<file path=ppt/tags/tag477.xml><?xml version="1.0" encoding="utf-8"?>
<p:tagLst xmlns:p="http://schemas.openxmlformats.org/presentationml/2006/main">
  <p:tag name="POWER_USER_DIAGRAM_CIRCULAR_ARROW_KEY" val="POWER_USER_DIAGRAM_CIRCULAR_ARROW_VALUE_21"/>
</p:tagLst>
</file>

<file path=ppt/tags/tag478.xml><?xml version="1.0" encoding="utf-8"?>
<p:tagLst xmlns:p="http://schemas.openxmlformats.org/presentationml/2006/main">
  <p:tag name="POWER_USER_DIAGRAM_CIRCULAR_ARROW_KEY" val="POWER_USER_DIAGRAM_CIRCULAR_ARROW_VALUE_22"/>
</p:tagLst>
</file>

<file path=ppt/tags/tag479.xml><?xml version="1.0" encoding="utf-8"?>
<p:tagLst xmlns:p="http://schemas.openxmlformats.org/presentationml/2006/main">
  <p:tag name="POWER_USER_DIAGRAM_CIRCULAR_ARROW_KEY" val="POWER_USER_DIAGRAM_CIRCULAR_ARROW_VALUE_23"/>
</p:tagLst>
</file>

<file path=ppt/tags/tag48.xml><?xml version="1.0" encoding="utf-8"?>
<p:tagLst xmlns:p="http://schemas.openxmlformats.org/presentationml/2006/main">
  <p:tag name="POWER_USER_DIAGRAM_CIRCULAR_ARROW_KEY" val="POWER_USER_DIAGRAM_CIRCULAR_ARROW_VALUE_6"/>
</p:tagLst>
</file>

<file path=ppt/tags/tag480.xml><?xml version="1.0" encoding="utf-8"?>
<p:tagLst xmlns:p="http://schemas.openxmlformats.org/presentationml/2006/main">
  <p:tag name="POWER_USER_DIAGRAM_CIRCULAR_ARROW_KEY" val="POWER_USER_DIAGRAM_CIRCULAR_ARROW_VALUE_24"/>
</p:tagLst>
</file>

<file path=ppt/tags/tag481.xml><?xml version="1.0" encoding="utf-8"?>
<p:tagLst xmlns:p="http://schemas.openxmlformats.org/presentationml/2006/main">
  <p:tag name="POWER_USER_DIAGRAM_CIRCULAR_ARROW_KEY" val="POWER_USER_DIAGRAM_CIRCULAR_ARROW_VALUE_25"/>
</p:tagLst>
</file>

<file path=ppt/tags/tag482.xml><?xml version="1.0" encoding="utf-8"?>
<p:tagLst xmlns:p="http://schemas.openxmlformats.org/presentationml/2006/main">
  <p:tag name="POWER_USER_DIAGRAM_CIRCULAR_ARROW_KEY" val="POWER_USER_DIAGRAM_CIRCULAR_ARROW_VALUE_26"/>
</p:tagLst>
</file>

<file path=ppt/tags/tag483.xml><?xml version="1.0" encoding="utf-8"?>
<p:tagLst xmlns:p="http://schemas.openxmlformats.org/presentationml/2006/main">
  <p:tag name="POWER_USER_DIAGRAM_CIRCULAR_ARROW_KEY" val="POWER_USER_DIAGRAM_CIRCULAR_ARROW_VALUE_27"/>
</p:tagLst>
</file>

<file path=ppt/tags/tag484.xml><?xml version="1.0" encoding="utf-8"?>
<p:tagLst xmlns:p="http://schemas.openxmlformats.org/presentationml/2006/main">
  <p:tag name="POWER_USER_DIAGRAM_CIRCULAR_ARROW_KEY" val="POWER_USER_DIAGRAM_CIRCULAR_ARROW_VALUE_28"/>
</p:tagLst>
</file>

<file path=ppt/tags/tag485.xml><?xml version="1.0" encoding="utf-8"?>
<p:tagLst xmlns:p="http://schemas.openxmlformats.org/presentationml/2006/main">
  <p:tag name="POWER_USER_DIAGRAM_CIRCULAR_ARROW_KEY" val="POWER_USER_DIAGRAM_CIRCULAR_ARROW_VALUE_29"/>
</p:tagLst>
</file>

<file path=ppt/tags/tag486.xml><?xml version="1.0" encoding="utf-8"?>
<p:tagLst xmlns:p="http://schemas.openxmlformats.org/presentationml/2006/main">
  <p:tag name="POWER_USER_DIAGRAM_CIRCULAR_ARROW_KEY" val="POWER_USER_DIAGRAM_CIRCULAR_ARROW_VALUE_30"/>
</p:tagLst>
</file>

<file path=ppt/tags/tag487.xml><?xml version="1.0" encoding="utf-8"?>
<p:tagLst xmlns:p="http://schemas.openxmlformats.org/presentationml/2006/main">
  <p:tag name="POWER_USER_DIAGRAM_CIRCULAR_ARROW_KEY" val="POWER_USER_DIAGRAM_CIRCULAR_ARROW_VALUE_31"/>
</p:tagLst>
</file>

<file path=ppt/tags/tag488.xml><?xml version="1.0" encoding="utf-8"?>
<p:tagLst xmlns:p="http://schemas.openxmlformats.org/presentationml/2006/main">
  <p:tag name="POWER_USER_DIAGRAM_CIRCULAR_ARROW_KEY" val="POWER_USER_DIAGRAM_CIRCULAR_ARROW_VALUE_32"/>
</p:tagLst>
</file>

<file path=ppt/tags/tag489.xml><?xml version="1.0" encoding="utf-8"?>
<p:tagLst xmlns:p="http://schemas.openxmlformats.org/presentationml/2006/main">
  <p:tag name="POWER_USER_DIAGRAM_CIRCULAR_ARROW_KEY" val="POWER_USER_DIAGRAM_CIRCULAR_ARROW_VALUE_33"/>
</p:tagLst>
</file>

<file path=ppt/tags/tag49.xml><?xml version="1.0" encoding="utf-8"?>
<p:tagLst xmlns:p="http://schemas.openxmlformats.org/presentationml/2006/main">
  <p:tag name="POWER_USER_DIAGRAM_CIRCULAR_ARROW_KEY" val="POWER_USER_DIAGRAM_CIRCULAR_ARROW_VALUE_7"/>
</p:tagLst>
</file>

<file path=ppt/tags/tag490.xml><?xml version="1.0" encoding="utf-8"?>
<p:tagLst xmlns:p="http://schemas.openxmlformats.org/presentationml/2006/main">
  <p:tag name="POWER_USER_DIAGRAM_CIRCULAR_ARROW_KEY" val="POWER_USER_DIAGRAM_CIRCULAR_ARROW_VALUE_34"/>
</p:tagLst>
</file>

<file path=ppt/tags/tag491.xml><?xml version="1.0" encoding="utf-8"?>
<p:tagLst xmlns:p="http://schemas.openxmlformats.org/presentationml/2006/main">
  <p:tag name="POWER_USER_DIAGRAM_CIRCULAR_ARROW_KEY" val="POWER_USER_DIAGRAM_CIRCULAR_ARROW_VALUE_35"/>
</p:tagLst>
</file>

<file path=ppt/tags/tag492.xml><?xml version="1.0" encoding="utf-8"?>
<p:tagLst xmlns:p="http://schemas.openxmlformats.org/presentationml/2006/main">
  <p:tag name="POWER_USER_DIAGRAM_CIRCULAR_ARROW_KEY" val="POWER_USER_DIAGRAM_CIRCULAR_ARROW_VALUE_36"/>
</p:tagLst>
</file>

<file path=ppt/tags/tag493.xml><?xml version="1.0" encoding="utf-8"?>
<p:tagLst xmlns:p="http://schemas.openxmlformats.org/presentationml/2006/main">
  <p:tag name="POWER_USER_DIAGRAM_CIRCULAR_ARROW_KEY" val="POWER_USER_DIAGRAM_CIRCULAR_ARROW_VALUE_37"/>
</p:tagLst>
</file>

<file path=ppt/tags/tag494.xml><?xml version="1.0" encoding="utf-8"?>
<p:tagLst xmlns:p="http://schemas.openxmlformats.org/presentationml/2006/main">
  <p:tag name="POWER_USER_DIAGRAM_CIRCULAR_ARROW_KEY" val="POWER_USER_DIAGRAM_CIRCULAR_ARROW_VALUE_38"/>
</p:tagLst>
</file>

<file path=ppt/tags/tag495.xml><?xml version="1.0" encoding="utf-8"?>
<p:tagLst xmlns:p="http://schemas.openxmlformats.org/presentationml/2006/main">
  <p:tag name="POWER_USER_DIAGRAM_CIRCULAR_ARROW_KEY" val="POWER_USER_DIAGRAM_CIRCULAR_ARROW_VALUE_39"/>
</p:tagLst>
</file>

<file path=ppt/tags/tag496.xml><?xml version="1.0" encoding="utf-8"?>
<p:tagLst xmlns:p="http://schemas.openxmlformats.org/presentationml/2006/main">
  <p:tag name="POWER_USER_DIAGRAM_CIRCULAR_ARROW_KEY" val="POWER_USER_DIAGRAM_CIRCULAR_ARROW_VALUE_40"/>
</p:tagLst>
</file>

<file path=ppt/tags/tag497.xml><?xml version="1.0" encoding="utf-8"?>
<p:tagLst xmlns:p="http://schemas.openxmlformats.org/presentationml/2006/main">
  <p:tag name="POWER_USER_DIAGRAM_CIRCULAR_ARROW_KEY" val="POWER_USER_DIAGRAM_CIRCULAR_ARROW_VALUE_41"/>
</p:tagLst>
</file>

<file path=ppt/tags/tag498.xml><?xml version="1.0" encoding="utf-8"?>
<p:tagLst xmlns:p="http://schemas.openxmlformats.org/presentationml/2006/main">
  <p:tag name="POWER_USER_DIAGRAM_CIRCULAR_ARROW_KEY" val="POWER_USER_DIAGRAM_CIRCULAR_ARROW_VALUE_42"/>
</p:tagLst>
</file>

<file path=ppt/tags/tag499.xml><?xml version="1.0" encoding="utf-8"?>
<p:tagLst xmlns:p="http://schemas.openxmlformats.org/presentationml/2006/main">
  <p:tag name="POWER_USER_DIAGRAM_CIRCULAR_ARROW_KEY" val="POWER_USER_DIAGRAM_CIRCULAR_ARROW_VALUE_43"/>
</p:tagLst>
</file>

<file path=ppt/tags/tag5.xml><?xml version="1.0" encoding="utf-8"?>
<p:tagLst xmlns:p="http://schemas.openxmlformats.org/presentationml/2006/main">
  <p:tag name="POWER_USER_DIAGRAM_CIRCULAR_ARROW_KEY" val="POWER_USER_DIAGRAM_CIRCULAR_ARROW_VALUE_9"/>
</p:tagLst>
</file>

<file path=ppt/tags/tag50.xml><?xml version="1.0" encoding="utf-8"?>
<p:tagLst xmlns:p="http://schemas.openxmlformats.org/presentationml/2006/main">
  <p:tag name="POWER_USER_DIAGRAM_CIRCULAR_ARROW_KEY" val="POWER_USER_DIAGRAM_CIRCULAR_ARROW_VALUE_8"/>
</p:tagLst>
</file>

<file path=ppt/tags/tag500.xml><?xml version="1.0" encoding="utf-8"?>
<p:tagLst xmlns:p="http://schemas.openxmlformats.org/presentationml/2006/main">
  <p:tag name="POWER_USER_DIAGRAM_CIRCULAR_ARROW_KEY" val="POWER_USER_DIAGRAM_CIRCULAR_ARROW_VALUE_44"/>
</p:tagLst>
</file>

<file path=ppt/tags/tag501.xml><?xml version="1.0" encoding="utf-8"?>
<p:tagLst xmlns:p="http://schemas.openxmlformats.org/presentationml/2006/main">
  <p:tag name="POWER_USER_DIAGRAM_CIRCULAR_ARROW_KEY" val="POWER_USER_DIAGRAM_CIRCULAR_ARROW_VALUE_45"/>
</p:tagLst>
</file>

<file path=ppt/tags/tag502.xml><?xml version="1.0" encoding="utf-8"?>
<p:tagLst xmlns:p="http://schemas.openxmlformats.org/presentationml/2006/main">
  <p:tag name="POWER_USER_DIAGRAM_CIRCULAR_ARROW_KEY" val="POWER_USER_DIAGRAM_CIRCULAR_ARROW_VALUE_46"/>
</p:tagLst>
</file>

<file path=ppt/tags/tag503.xml><?xml version="1.0" encoding="utf-8"?>
<p:tagLst xmlns:p="http://schemas.openxmlformats.org/presentationml/2006/main">
  <p:tag name="POWER_USER_DIAGRAM_CIRCULAR_ARROW_KEY" val="POWER_USER_DIAGRAM_CIRCULAR_ARROW_VALUE_47"/>
</p:tagLst>
</file>

<file path=ppt/tags/tag504.xml><?xml version="1.0" encoding="utf-8"?>
<p:tagLst xmlns:p="http://schemas.openxmlformats.org/presentationml/2006/main">
  <p:tag name="POWER_USER_DIAGRAM_CIRCULAR_ARROW_KEY" val="POWER_USER_DIAGRAM_CIRCULAR_ARROW_VALUE_48"/>
</p:tagLst>
</file>

<file path=ppt/tags/tag505.xml><?xml version="1.0" encoding="utf-8"?>
<p:tagLst xmlns:p="http://schemas.openxmlformats.org/presentationml/2006/main">
  <p:tag name="POWER_USER_DIAGRAM_CIRCULAR_ARROW_KEY" val="POWER_USER_DIAGRAM_CIRCULAR_ARROW_VALUE_49"/>
</p:tagLst>
</file>

<file path=ppt/tags/tag506.xml><?xml version="1.0" encoding="utf-8"?>
<p:tagLst xmlns:p="http://schemas.openxmlformats.org/presentationml/2006/main">
  <p:tag name="POWER_USER_DIAGRAM_CIRCULAR_ARROW_KEY" val="POWER_USER_DIAGRAM_CIRCULAR_ARROW_VALUE_50"/>
</p:tagLst>
</file>

<file path=ppt/tags/tag507.xml><?xml version="1.0" encoding="utf-8"?>
<p:tagLst xmlns:p="http://schemas.openxmlformats.org/presentationml/2006/main">
  <p:tag name="POWER_USER_DIAGRAM_CIRCULAR_ARROW_KEY" val="POWER_USER_DIAGRAM_CIRCULAR_ARROW_VALUE_5"/>
</p:tagLst>
</file>

<file path=ppt/tags/tag508.xml><?xml version="1.0" encoding="utf-8"?>
<p:tagLst xmlns:p="http://schemas.openxmlformats.org/presentationml/2006/main">
  <p:tag name="POWER_USER_DIAGRAM_CIRCULAR_ARROW_KEY" val="POWER_USER_DIAGRAM_CIRCULAR_ARROW_VALUE_6"/>
</p:tagLst>
</file>

<file path=ppt/tags/tag509.xml><?xml version="1.0" encoding="utf-8"?>
<p:tagLst xmlns:p="http://schemas.openxmlformats.org/presentationml/2006/main">
  <p:tag name="POWER_USER_DIAGRAM_CIRCULAR_ARROW_KEY" val="POWER_USER_DIAGRAM_CIRCULAR_ARROW_VALUE_7"/>
</p:tagLst>
</file>

<file path=ppt/tags/tag51.xml><?xml version="1.0" encoding="utf-8"?>
<p:tagLst xmlns:p="http://schemas.openxmlformats.org/presentationml/2006/main">
  <p:tag name="POWER_USER_DIAGRAM_CIRCULAR_ARROW_KEY" val="POWER_USER_DIAGRAM_CIRCULAR_ARROW_VALUE_9"/>
</p:tagLst>
</file>

<file path=ppt/tags/tag510.xml><?xml version="1.0" encoding="utf-8"?>
<p:tagLst xmlns:p="http://schemas.openxmlformats.org/presentationml/2006/main">
  <p:tag name="POWER_USER_DIAGRAM_CIRCULAR_ARROW_KEY" val="POWER_USER_DIAGRAM_CIRCULAR_ARROW_VALUE_8"/>
</p:tagLst>
</file>

<file path=ppt/tags/tag511.xml><?xml version="1.0" encoding="utf-8"?>
<p:tagLst xmlns:p="http://schemas.openxmlformats.org/presentationml/2006/main">
  <p:tag name="POWER_USER_DIAGRAM_CIRCULAR_ARROW_KEY" val="POWER_USER_DIAGRAM_CIRCULAR_ARROW_VALUE_9"/>
</p:tagLst>
</file>

<file path=ppt/tags/tag512.xml><?xml version="1.0" encoding="utf-8"?>
<p:tagLst xmlns:p="http://schemas.openxmlformats.org/presentationml/2006/main">
  <p:tag name="POWER_USER_DIAGRAM_CIRCULAR_ARROW_KEY" val="POWER_USER_DIAGRAM_CIRCULAR_ARROW_VALUE_10"/>
</p:tagLst>
</file>

<file path=ppt/tags/tag513.xml><?xml version="1.0" encoding="utf-8"?>
<p:tagLst xmlns:p="http://schemas.openxmlformats.org/presentationml/2006/main">
  <p:tag name="POWER_USER_DIAGRAM_CIRCULAR_ARROW_KEY" val="POWER_USER_DIAGRAM_CIRCULAR_ARROW_VALUE_11"/>
</p:tagLst>
</file>

<file path=ppt/tags/tag514.xml><?xml version="1.0" encoding="utf-8"?>
<p:tagLst xmlns:p="http://schemas.openxmlformats.org/presentationml/2006/main">
  <p:tag name="POWER_USER_DIAGRAM_CIRCULAR_ARROW_KEY" val="POWER_USER_DIAGRAM_CIRCULAR_ARROW_VALUE_12"/>
</p:tagLst>
</file>

<file path=ppt/tags/tag515.xml><?xml version="1.0" encoding="utf-8"?>
<p:tagLst xmlns:p="http://schemas.openxmlformats.org/presentationml/2006/main">
  <p:tag name="POWER_USER_DIAGRAM_CIRCULAR_ARROW_KEY" val="POWER_USER_DIAGRAM_CIRCULAR_ARROW_VALUE_13"/>
</p:tagLst>
</file>

<file path=ppt/tags/tag516.xml><?xml version="1.0" encoding="utf-8"?>
<p:tagLst xmlns:p="http://schemas.openxmlformats.org/presentationml/2006/main">
  <p:tag name="POWER_USER_DIAGRAM_CIRCULAR_ARROW_KEY" val="POWER_USER_DIAGRAM_CIRCULAR_ARROW_VALUE_14"/>
</p:tagLst>
</file>

<file path=ppt/tags/tag517.xml><?xml version="1.0" encoding="utf-8"?>
<p:tagLst xmlns:p="http://schemas.openxmlformats.org/presentationml/2006/main">
  <p:tag name="POWER_USER_DIAGRAM_CIRCULAR_ARROW_KEY" val="POWER_USER_DIAGRAM_CIRCULAR_ARROW_VALUE_15"/>
</p:tagLst>
</file>

<file path=ppt/tags/tag518.xml><?xml version="1.0" encoding="utf-8"?>
<p:tagLst xmlns:p="http://schemas.openxmlformats.org/presentationml/2006/main">
  <p:tag name="POWER_USER_DIAGRAM_CIRCULAR_ARROW_KEY" val="POWER_USER_DIAGRAM_CIRCULAR_ARROW_VALUE_16"/>
</p:tagLst>
</file>

<file path=ppt/tags/tag519.xml><?xml version="1.0" encoding="utf-8"?>
<p:tagLst xmlns:p="http://schemas.openxmlformats.org/presentationml/2006/main">
  <p:tag name="POWER_USER_DIAGRAM_CIRCULAR_ARROW_KEY" val="POWER_USER_DIAGRAM_CIRCULAR_ARROW_VALUE_17"/>
</p:tagLst>
</file>

<file path=ppt/tags/tag52.xml><?xml version="1.0" encoding="utf-8"?>
<p:tagLst xmlns:p="http://schemas.openxmlformats.org/presentationml/2006/main">
  <p:tag name="POWER_USER_DIAGRAM_CIRCULAR_ARROW_KEY" val="POWER_USER_DIAGRAM_CIRCULAR_ARROW_VALUE_10"/>
</p:tagLst>
</file>

<file path=ppt/tags/tag520.xml><?xml version="1.0" encoding="utf-8"?>
<p:tagLst xmlns:p="http://schemas.openxmlformats.org/presentationml/2006/main">
  <p:tag name="POWER_USER_DIAGRAM_CIRCULAR_ARROW_KEY" val="POWER_USER_DIAGRAM_CIRCULAR_ARROW_VALUE_18"/>
</p:tagLst>
</file>

<file path=ppt/tags/tag521.xml><?xml version="1.0" encoding="utf-8"?>
<p:tagLst xmlns:p="http://schemas.openxmlformats.org/presentationml/2006/main">
  <p:tag name="POWER_USER_DIAGRAM_CIRCULAR_ARROW_KEY" val="POWER_USER_DIAGRAM_CIRCULAR_ARROW_VALUE_19"/>
</p:tagLst>
</file>

<file path=ppt/tags/tag522.xml><?xml version="1.0" encoding="utf-8"?>
<p:tagLst xmlns:p="http://schemas.openxmlformats.org/presentationml/2006/main">
  <p:tag name="POWER_USER_DIAGRAM_CIRCULAR_ARROW_KEY" val="POWER_USER_DIAGRAM_CIRCULAR_ARROW_VALUE_20"/>
</p:tagLst>
</file>

<file path=ppt/tags/tag523.xml><?xml version="1.0" encoding="utf-8"?>
<p:tagLst xmlns:p="http://schemas.openxmlformats.org/presentationml/2006/main">
  <p:tag name="POWER_USER_DIAGRAM_CIRCULAR_ARROW_KEY" val="POWER_USER_DIAGRAM_CIRCULAR_ARROW_VALUE_21"/>
</p:tagLst>
</file>

<file path=ppt/tags/tag524.xml><?xml version="1.0" encoding="utf-8"?>
<p:tagLst xmlns:p="http://schemas.openxmlformats.org/presentationml/2006/main">
  <p:tag name="POWER_USER_DIAGRAM_CIRCULAR_ARROW_KEY" val="POWER_USER_DIAGRAM_CIRCULAR_ARROW_VALUE_22"/>
</p:tagLst>
</file>

<file path=ppt/tags/tag525.xml><?xml version="1.0" encoding="utf-8"?>
<p:tagLst xmlns:p="http://schemas.openxmlformats.org/presentationml/2006/main">
  <p:tag name="POWER_USER_DIAGRAM_CIRCULAR_ARROW_KEY" val="POWER_USER_DIAGRAM_CIRCULAR_ARROW_VALUE_23"/>
</p:tagLst>
</file>

<file path=ppt/tags/tag526.xml><?xml version="1.0" encoding="utf-8"?>
<p:tagLst xmlns:p="http://schemas.openxmlformats.org/presentationml/2006/main">
  <p:tag name="POWER_USER_DIAGRAM_CIRCULAR_ARROW_KEY" val="POWER_USER_DIAGRAM_CIRCULAR_ARROW_VALUE_24"/>
</p:tagLst>
</file>

<file path=ppt/tags/tag527.xml><?xml version="1.0" encoding="utf-8"?>
<p:tagLst xmlns:p="http://schemas.openxmlformats.org/presentationml/2006/main">
  <p:tag name="POWER_USER_DIAGRAM_CIRCULAR_ARROW_KEY" val="POWER_USER_DIAGRAM_CIRCULAR_ARROW_VALUE_25"/>
</p:tagLst>
</file>

<file path=ppt/tags/tag528.xml><?xml version="1.0" encoding="utf-8"?>
<p:tagLst xmlns:p="http://schemas.openxmlformats.org/presentationml/2006/main">
  <p:tag name="POWER_USER_DIAGRAM_CIRCULAR_ARROW_KEY" val="POWER_USER_DIAGRAM_CIRCULAR_ARROW_VALUE_26"/>
</p:tagLst>
</file>

<file path=ppt/tags/tag529.xml><?xml version="1.0" encoding="utf-8"?>
<p:tagLst xmlns:p="http://schemas.openxmlformats.org/presentationml/2006/main">
  <p:tag name="POWER_USER_DIAGRAM_CIRCULAR_ARROW_KEY" val="POWER_USER_DIAGRAM_CIRCULAR_ARROW_VALUE_27"/>
</p:tagLst>
</file>

<file path=ppt/tags/tag53.xml><?xml version="1.0" encoding="utf-8"?>
<p:tagLst xmlns:p="http://schemas.openxmlformats.org/presentationml/2006/main">
  <p:tag name="POWER_USER_DIAGRAM_CIRCULAR_ARROW_KEY" val="POWER_USER_DIAGRAM_CIRCULAR_ARROW_VALUE_11"/>
</p:tagLst>
</file>

<file path=ppt/tags/tag530.xml><?xml version="1.0" encoding="utf-8"?>
<p:tagLst xmlns:p="http://schemas.openxmlformats.org/presentationml/2006/main">
  <p:tag name="POWER_USER_DIAGRAM_CIRCULAR_ARROW_KEY" val="POWER_USER_DIAGRAM_CIRCULAR_ARROW_VALUE_28"/>
</p:tagLst>
</file>

<file path=ppt/tags/tag531.xml><?xml version="1.0" encoding="utf-8"?>
<p:tagLst xmlns:p="http://schemas.openxmlformats.org/presentationml/2006/main">
  <p:tag name="POWER_USER_DIAGRAM_CIRCULAR_ARROW_KEY" val="POWER_USER_DIAGRAM_CIRCULAR_ARROW_VALUE_29"/>
</p:tagLst>
</file>

<file path=ppt/tags/tag532.xml><?xml version="1.0" encoding="utf-8"?>
<p:tagLst xmlns:p="http://schemas.openxmlformats.org/presentationml/2006/main">
  <p:tag name="POWER_USER_DIAGRAM_CIRCULAR_ARROW_KEY" val="POWER_USER_DIAGRAM_CIRCULAR_ARROW_VALUE_30"/>
</p:tagLst>
</file>

<file path=ppt/tags/tag533.xml><?xml version="1.0" encoding="utf-8"?>
<p:tagLst xmlns:p="http://schemas.openxmlformats.org/presentationml/2006/main">
  <p:tag name="POWER_USER_DIAGRAM_CIRCULAR_ARROW_KEY" val="POWER_USER_DIAGRAM_CIRCULAR_ARROW_VALUE_31"/>
</p:tagLst>
</file>

<file path=ppt/tags/tag534.xml><?xml version="1.0" encoding="utf-8"?>
<p:tagLst xmlns:p="http://schemas.openxmlformats.org/presentationml/2006/main">
  <p:tag name="POWER_USER_DIAGRAM_CIRCULAR_ARROW_KEY" val="POWER_USER_DIAGRAM_CIRCULAR_ARROW_VALUE_32"/>
</p:tagLst>
</file>

<file path=ppt/tags/tag535.xml><?xml version="1.0" encoding="utf-8"?>
<p:tagLst xmlns:p="http://schemas.openxmlformats.org/presentationml/2006/main">
  <p:tag name="POWER_USER_DIAGRAM_CIRCULAR_ARROW_KEY" val="POWER_USER_DIAGRAM_CIRCULAR_ARROW_VALUE_33"/>
</p:tagLst>
</file>

<file path=ppt/tags/tag536.xml><?xml version="1.0" encoding="utf-8"?>
<p:tagLst xmlns:p="http://schemas.openxmlformats.org/presentationml/2006/main">
  <p:tag name="POWER_USER_DIAGRAM_CIRCULAR_ARROW_KEY" val="POWER_USER_DIAGRAM_CIRCULAR_ARROW_VALUE_34"/>
</p:tagLst>
</file>

<file path=ppt/tags/tag537.xml><?xml version="1.0" encoding="utf-8"?>
<p:tagLst xmlns:p="http://schemas.openxmlformats.org/presentationml/2006/main">
  <p:tag name="POWER_USER_DIAGRAM_CIRCULAR_ARROW_KEY" val="POWER_USER_DIAGRAM_CIRCULAR_ARROW_VALUE_35"/>
</p:tagLst>
</file>

<file path=ppt/tags/tag538.xml><?xml version="1.0" encoding="utf-8"?>
<p:tagLst xmlns:p="http://schemas.openxmlformats.org/presentationml/2006/main">
  <p:tag name="POWER_USER_DIAGRAM_CIRCULAR_ARROW_KEY" val="POWER_USER_DIAGRAM_CIRCULAR_ARROW_VALUE_36"/>
</p:tagLst>
</file>

<file path=ppt/tags/tag539.xml><?xml version="1.0" encoding="utf-8"?>
<p:tagLst xmlns:p="http://schemas.openxmlformats.org/presentationml/2006/main">
  <p:tag name="POWER_USER_DIAGRAM_CIRCULAR_ARROW_KEY" val="POWER_USER_DIAGRAM_CIRCULAR_ARROW_VALUE_37"/>
</p:tagLst>
</file>

<file path=ppt/tags/tag54.xml><?xml version="1.0" encoding="utf-8"?>
<p:tagLst xmlns:p="http://schemas.openxmlformats.org/presentationml/2006/main">
  <p:tag name="POWER_USER_DIAGRAM_CIRCULAR_ARROW_KEY" val="POWER_USER_DIAGRAM_CIRCULAR_ARROW_VALUE_12"/>
</p:tagLst>
</file>

<file path=ppt/tags/tag540.xml><?xml version="1.0" encoding="utf-8"?>
<p:tagLst xmlns:p="http://schemas.openxmlformats.org/presentationml/2006/main">
  <p:tag name="POWER_USER_DIAGRAM_CIRCULAR_ARROW_KEY" val="POWER_USER_DIAGRAM_CIRCULAR_ARROW_VALUE_38"/>
</p:tagLst>
</file>

<file path=ppt/tags/tag541.xml><?xml version="1.0" encoding="utf-8"?>
<p:tagLst xmlns:p="http://schemas.openxmlformats.org/presentationml/2006/main">
  <p:tag name="POWER_USER_DIAGRAM_CIRCULAR_ARROW_KEY" val="POWER_USER_DIAGRAM_CIRCULAR_ARROW_VALUE_39"/>
</p:tagLst>
</file>

<file path=ppt/tags/tag542.xml><?xml version="1.0" encoding="utf-8"?>
<p:tagLst xmlns:p="http://schemas.openxmlformats.org/presentationml/2006/main">
  <p:tag name="POWER_USER_DIAGRAM_CIRCULAR_ARROW_KEY" val="POWER_USER_DIAGRAM_CIRCULAR_ARROW_VALUE_40"/>
</p:tagLst>
</file>

<file path=ppt/tags/tag543.xml><?xml version="1.0" encoding="utf-8"?>
<p:tagLst xmlns:p="http://schemas.openxmlformats.org/presentationml/2006/main">
  <p:tag name="POWER_USER_DIAGRAM_CIRCULAR_ARROW_KEY" val="POWER_USER_DIAGRAM_CIRCULAR_ARROW_VALUE_41"/>
</p:tagLst>
</file>

<file path=ppt/tags/tag544.xml><?xml version="1.0" encoding="utf-8"?>
<p:tagLst xmlns:p="http://schemas.openxmlformats.org/presentationml/2006/main">
  <p:tag name="POWER_USER_DIAGRAM_CIRCULAR_ARROW_KEY" val="POWER_USER_DIAGRAM_CIRCULAR_ARROW_VALUE_42"/>
</p:tagLst>
</file>

<file path=ppt/tags/tag545.xml><?xml version="1.0" encoding="utf-8"?>
<p:tagLst xmlns:p="http://schemas.openxmlformats.org/presentationml/2006/main">
  <p:tag name="POWER_USER_DIAGRAM_CIRCULAR_ARROW_KEY" val="POWER_USER_DIAGRAM_CIRCULAR_ARROW_VALUE_43"/>
</p:tagLst>
</file>

<file path=ppt/tags/tag546.xml><?xml version="1.0" encoding="utf-8"?>
<p:tagLst xmlns:p="http://schemas.openxmlformats.org/presentationml/2006/main">
  <p:tag name="POWER_USER_DIAGRAM_CIRCULAR_ARROW_KEY" val="POWER_USER_DIAGRAM_CIRCULAR_ARROW_VALUE_44"/>
</p:tagLst>
</file>

<file path=ppt/tags/tag547.xml><?xml version="1.0" encoding="utf-8"?>
<p:tagLst xmlns:p="http://schemas.openxmlformats.org/presentationml/2006/main">
  <p:tag name="POWER_USER_DIAGRAM_CIRCULAR_ARROW_KEY" val="POWER_USER_DIAGRAM_CIRCULAR_ARROW_VALUE_45"/>
</p:tagLst>
</file>

<file path=ppt/tags/tag548.xml><?xml version="1.0" encoding="utf-8"?>
<p:tagLst xmlns:p="http://schemas.openxmlformats.org/presentationml/2006/main">
  <p:tag name="POWER_USER_DIAGRAM_CIRCULAR_ARROW_KEY" val="POWER_USER_DIAGRAM_CIRCULAR_ARROW_VALUE_46"/>
</p:tagLst>
</file>

<file path=ppt/tags/tag549.xml><?xml version="1.0" encoding="utf-8"?>
<p:tagLst xmlns:p="http://schemas.openxmlformats.org/presentationml/2006/main">
  <p:tag name="POWER_USER_DIAGRAM_CIRCULAR_ARROW_KEY" val="POWER_USER_DIAGRAM_CIRCULAR_ARROW_VALUE_47"/>
</p:tagLst>
</file>

<file path=ppt/tags/tag55.xml><?xml version="1.0" encoding="utf-8"?>
<p:tagLst xmlns:p="http://schemas.openxmlformats.org/presentationml/2006/main">
  <p:tag name="POWER_USER_DIAGRAM_CIRCULAR_ARROW_KEY" val="POWER_USER_DIAGRAM_CIRCULAR_ARROW_VALUE_13"/>
</p:tagLst>
</file>

<file path=ppt/tags/tag550.xml><?xml version="1.0" encoding="utf-8"?>
<p:tagLst xmlns:p="http://schemas.openxmlformats.org/presentationml/2006/main">
  <p:tag name="POWER_USER_DIAGRAM_CIRCULAR_ARROW_KEY" val="POWER_USER_DIAGRAM_CIRCULAR_ARROW_VALUE_48"/>
</p:tagLst>
</file>

<file path=ppt/tags/tag551.xml><?xml version="1.0" encoding="utf-8"?>
<p:tagLst xmlns:p="http://schemas.openxmlformats.org/presentationml/2006/main">
  <p:tag name="POWER_USER_DIAGRAM_CIRCULAR_ARROW_KEY" val="POWER_USER_DIAGRAM_CIRCULAR_ARROW_VALUE_49"/>
</p:tagLst>
</file>

<file path=ppt/tags/tag552.xml><?xml version="1.0" encoding="utf-8"?>
<p:tagLst xmlns:p="http://schemas.openxmlformats.org/presentationml/2006/main">
  <p:tag name="POWER_USER_DIAGRAM_CIRCULAR_ARROW_KEY" val="POWER_USER_DIAGRAM_CIRCULAR_ARROW_VALUE_50"/>
</p:tagLst>
</file>

<file path=ppt/tags/tag553.xml><?xml version="1.0" encoding="utf-8"?>
<p:tagLst xmlns:p="http://schemas.openxmlformats.org/presentationml/2006/main">
  <p:tag name="POWER_USER_DIAGRAM_CIRCULAR_ARROW_KEY" val="POWER_USER_DIAGRAM_CIRCULAR_ARROW_VALUE_5"/>
</p:tagLst>
</file>

<file path=ppt/tags/tag554.xml><?xml version="1.0" encoding="utf-8"?>
<p:tagLst xmlns:p="http://schemas.openxmlformats.org/presentationml/2006/main">
  <p:tag name="POWER_USER_DIAGRAM_CIRCULAR_ARROW_KEY" val="POWER_USER_DIAGRAM_CIRCULAR_ARROW_VALUE_6"/>
</p:tagLst>
</file>

<file path=ppt/tags/tag555.xml><?xml version="1.0" encoding="utf-8"?>
<p:tagLst xmlns:p="http://schemas.openxmlformats.org/presentationml/2006/main">
  <p:tag name="POWER_USER_DIAGRAM_CIRCULAR_ARROW_KEY" val="POWER_USER_DIAGRAM_CIRCULAR_ARROW_VALUE_7"/>
</p:tagLst>
</file>

<file path=ppt/tags/tag556.xml><?xml version="1.0" encoding="utf-8"?>
<p:tagLst xmlns:p="http://schemas.openxmlformats.org/presentationml/2006/main">
  <p:tag name="POWER_USER_DIAGRAM_CIRCULAR_ARROW_KEY" val="POWER_USER_DIAGRAM_CIRCULAR_ARROW_VALUE_8"/>
</p:tagLst>
</file>

<file path=ppt/tags/tag557.xml><?xml version="1.0" encoding="utf-8"?>
<p:tagLst xmlns:p="http://schemas.openxmlformats.org/presentationml/2006/main">
  <p:tag name="POWER_USER_DIAGRAM_CIRCULAR_ARROW_KEY" val="POWER_USER_DIAGRAM_CIRCULAR_ARROW_VALUE_9"/>
</p:tagLst>
</file>

<file path=ppt/tags/tag558.xml><?xml version="1.0" encoding="utf-8"?>
<p:tagLst xmlns:p="http://schemas.openxmlformats.org/presentationml/2006/main">
  <p:tag name="POWER_USER_DIAGRAM_CIRCULAR_ARROW_KEY" val="POWER_USER_DIAGRAM_CIRCULAR_ARROW_VALUE_10"/>
</p:tagLst>
</file>

<file path=ppt/tags/tag559.xml><?xml version="1.0" encoding="utf-8"?>
<p:tagLst xmlns:p="http://schemas.openxmlformats.org/presentationml/2006/main">
  <p:tag name="POWER_USER_DIAGRAM_CIRCULAR_ARROW_KEY" val="POWER_USER_DIAGRAM_CIRCULAR_ARROW_VALUE_11"/>
</p:tagLst>
</file>

<file path=ppt/tags/tag56.xml><?xml version="1.0" encoding="utf-8"?>
<p:tagLst xmlns:p="http://schemas.openxmlformats.org/presentationml/2006/main">
  <p:tag name="POWER_USER_DIAGRAM_CIRCULAR_ARROW_KEY" val="POWER_USER_DIAGRAM_CIRCULAR_ARROW_VALUE_14"/>
</p:tagLst>
</file>

<file path=ppt/tags/tag560.xml><?xml version="1.0" encoding="utf-8"?>
<p:tagLst xmlns:p="http://schemas.openxmlformats.org/presentationml/2006/main">
  <p:tag name="POWER_USER_DIAGRAM_CIRCULAR_ARROW_KEY" val="POWER_USER_DIAGRAM_CIRCULAR_ARROW_VALUE_12"/>
</p:tagLst>
</file>

<file path=ppt/tags/tag561.xml><?xml version="1.0" encoding="utf-8"?>
<p:tagLst xmlns:p="http://schemas.openxmlformats.org/presentationml/2006/main">
  <p:tag name="POWER_USER_DIAGRAM_CIRCULAR_ARROW_KEY" val="POWER_USER_DIAGRAM_CIRCULAR_ARROW_VALUE_13"/>
</p:tagLst>
</file>

<file path=ppt/tags/tag562.xml><?xml version="1.0" encoding="utf-8"?>
<p:tagLst xmlns:p="http://schemas.openxmlformats.org/presentationml/2006/main">
  <p:tag name="POWER_USER_DIAGRAM_CIRCULAR_ARROW_KEY" val="POWER_USER_DIAGRAM_CIRCULAR_ARROW_VALUE_14"/>
</p:tagLst>
</file>

<file path=ppt/tags/tag563.xml><?xml version="1.0" encoding="utf-8"?>
<p:tagLst xmlns:p="http://schemas.openxmlformats.org/presentationml/2006/main">
  <p:tag name="POWER_USER_DIAGRAM_CIRCULAR_ARROW_KEY" val="POWER_USER_DIAGRAM_CIRCULAR_ARROW_VALUE_15"/>
</p:tagLst>
</file>

<file path=ppt/tags/tag564.xml><?xml version="1.0" encoding="utf-8"?>
<p:tagLst xmlns:p="http://schemas.openxmlformats.org/presentationml/2006/main">
  <p:tag name="POWER_USER_DIAGRAM_CIRCULAR_ARROW_KEY" val="POWER_USER_DIAGRAM_CIRCULAR_ARROW_VALUE_16"/>
</p:tagLst>
</file>

<file path=ppt/tags/tag565.xml><?xml version="1.0" encoding="utf-8"?>
<p:tagLst xmlns:p="http://schemas.openxmlformats.org/presentationml/2006/main">
  <p:tag name="POWER_USER_DIAGRAM_CIRCULAR_ARROW_KEY" val="POWER_USER_DIAGRAM_CIRCULAR_ARROW_VALUE_17"/>
</p:tagLst>
</file>

<file path=ppt/tags/tag566.xml><?xml version="1.0" encoding="utf-8"?>
<p:tagLst xmlns:p="http://schemas.openxmlformats.org/presentationml/2006/main">
  <p:tag name="POWER_USER_DIAGRAM_CIRCULAR_ARROW_KEY" val="POWER_USER_DIAGRAM_CIRCULAR_ARROW_VALUE_18"/>
</p:tagLst>
</file>

<file path=ppt/tags/tag567.xml><?xml version="1.0" encoding="utf-8"?>
<p:tagLst xmlns:p="http://schemas.openxmlformats.org/presentationml/2006/main">
  <p:tag name="POWER_USER_DIAGRAM_CIRCULAR_ARROW_KEY" val="POWER_USER_DIAGRAM_CIRCULAR_ARROW_VALUE_19"/>
</p:tagLst>
</file>

<file path=ppt/tags/tag568.xml><?xml version="1.0" encoding="utf-8"?>
<p:tagLst xmlns:p="http://schemas.openxmlformats.org/presentationml/2006/main">
  <p:tag name="POWER_USER_DIAGRAM_CIRCULAR_ARROW_KEY" val="POWER_USER_DIAGRAM_CIRCULAR_ARROW_VALUE_20"/>
</p:tagLst>
</file>

<file path=ppt/tags/tag569.xml><?xml version="1.0" encoding="utf-8"?>
<p:tagLst xmlns:p="http://schemas.openxmlformats.org/presentationml/2006/main">
  <p:tag name="POWER_USER_DIAGRAM_CIRCULAR_ARROW_KEY" val="POWER_USER_DIAGRAM_CIRCULAR_ARROW_VALUE_21"/>
</p:tagLst>
</file>

<file path=ppt/tags/tag57.xml><?xml version="1.0" encoding="utf-8"?>
<p:tagLst xmlns:p="http://schemas.openxmlformats.org/presentationml/2006/main">
  <p:tag name="POWER_USER_DIAGRAM_CIRCULAR_ARROW_KEY" val="POWER_USER_DIAGRAM_CIRCULAR_ARROW_VALUE_15"/>
</p:tagLst>
</file>

<file path=ppt/tags/tag570.xml><?xml version="1.0" encoding="utf-8"?>
<p:tagLst xmlns:p="http://schemas.openxmlformats.org/presentationml/2006/main">
  <p:tag name="POWER_USER_DIAGRAM_CIRCULAR_ARROW_KEY" val="POWER_USER_DIAGRAM_CIRCULAR_ARROW_VALUE_22"/>
</p:tagLst>
</file>

<file path=ppt/tags/tag571.xml><?xml version="1.0" encoding="utf-8"?>
<p:tagLst xmlns:p="http://schemas.openxmlformats.org/presentationml/2006/main">
  <p:tag name="POWER_USER_DIAGRAM_CIRCULAR_ARROW_KEY" val="POWER_USER_DIAGRAM_CIRCULAR_ARROW_VALUE_23"/>
</p:tagLst>
</file>

<file path=ppt/tags/tag572.xml><?xml version="1.0" encoding="utf-8"?>
<p:tagLst xmlns:p="http://schemas.openxmlformats.org/presentationml/2006/main">
  <p:tag name="POWER_USER_DIAGRAM_CIRCULAR_ARROW_KEY" val="POWER_USER_DIAGRAM_CIRCULAR_ARROW_VALUE_24"/>
</p:tagLst>
</file>

<file path=ppt/tags/tag573.xml><?xml version="1.0" encoding="utf-8"?>
<p:tagLst xmlns:p="http://schemas.openxmlformats.org/presentationml/2006/main">
  <p:tag name="POWER_USER_DIAGRAM_CIRCULAR_ARROW_KEY" val="POWER_USER_DIAGRAM_CIRCULAR_ARROW_VALUE_25"/>
</p:tagLst>
</file>

<file path=ppt/tags/tag574.xml><?xml version="1.0" encoding="utf-8"?>
<p:tagLst xmlns:p="http://schemas.openxmlformats.org/presentationml/2006/main">
  <p:tag name="POWER_USER_DIAGRAM_CIRCULAR_ARROW_KEY" val="POWER_USER_DIAGRAM_CIRCULAR_ARROW_VALUE_26"/>
</p:tagLst>
</file>

<file path=ppt/tags/tag575.xml><?xml version="1.0" encoding="utf-8"?>
<p:tagLst xmlns:p="http://schemas.openxmlformats.org/presentationml/2006/main">
  <p:tag name="POWER_USER_DIAGRAM_CIRCULAR_ARROW_KEY" val="POWER_USER_DIAGRAM_CIRCULAR_ARROW_VALUE_27"/>
</p:tagLst>
</file>

<file path=ppt/tags/tag576.xml><?xml version="1.0" encoding="utf-8"?>
<p:tagLst xmlns:p="http://schemas.openxmlformats.org/presentationml/2006/main">
  <p:tag name="POWER_USER_DIAGRAM_CIRCULAR_ARROW_KEY" val="POWER_USER_DIAGRAM_CIRCULAR_ARROW_VALUE_28"/>
</p:tagLst>
</file>

<file path=ppt/tags/tag577.xml><?xml version="1.0" encoding="utf-8"?>
<p:tagLst xmlns:p="http://schemas.openxmlformats.org/presentationml/2006/main">
  <p:tag name="POWER_USER_DIAGRAM_CIRCULAR_ARROW_KEY" val="POWER_USER_DIAGRAM_CIRCULAR_ARROW_VALUE_29"/>
</p:tagLst>
</file>

<file path=ppt/tags/tag578.xml><?xml version="1.0" encoding="utf-8"?>
<p:tagLst xmlns:p="http://schemas.openxmlformats.org/presentationml/2006/main">
  <p:tag name="POWER_USER_DIAGRAM_CIRCULAR_ARROW_KEY" val="POWER_USER_DIAGRAM_CIRCULAR_ARROW_VALUE_30"/>
</p:tagLst>
</file>

<file path=ppt/tags/tag579.xml><?xml version="1.0" encoding="utf-8"?>
<p:tagLst xmlns:p="http://schemas.openxmlformats.org/presentationml/2006/main">
  <p:tag name="POWER_USER_DIAGRAM_CIRCULAR_ARROW_KEY" val="POWER_USER_DIAGRAM_CIRCULAR_ARROW_VALUE_31"/>
</p:tagLst>
</file>

<file path=ppt/tags/tag58.xml><?xml version="1.0" encoding="utf-8"?>
<p:tagLst xmlns:p="http://schemas.openxmlformats.org/presentationml/2006/main">
  <p:tag name="POWER_USER_DIAGRAM_CIRCULAR_ARROW_KEY" val="POWER_USER_DIAGRAM_CIRCULAR_ARROW_VALUE_16"/>
</p:tagLst>
</file>

<file path=ppt/tags/tag580.xml><?xml version="1.0" encoding="utf-8"?>
<p:tagLst xmlns:p="http://schemas.openxmlformats.org/presentationml/2006/main">
  <p:tag name="POWER_USER_DIAGRAM_CIRCULAR_ARROW_KEY" val="POWER_USER_DIAGRAM_CIRCULAR_ARROW_VALUE_32"/>
</p:tagLst>
</file>

<file path=ppt/tags/tag581.xml><?xml version="1.0" encoding="utf-8"?>
<p:tagLst xmlns:p="http://schemas.openxmlformats.org/presentationml/2006/main">
  <p:tag name="POWER_USER_DIAGRAM_CIRCULAR_ARROW_KEY" val="POWER_USER_DIAGRAM_CIRCULAR_ARROW_VALUE_33"/>
</p:tagLst>
</file>

<file path=ppt/tags/tag582.xml><?xml version="1.0" encoding="utf-8"?>
<p:tagLst xmlns:p="http://schemas.openxmlformats.org/presentationml/2006/main">
  <p:tag name="POWER_USER_DIAGRAM_CIRCULAR_ARROW_KEY" val="POWER_USER_DIAGRAM_CIRCULAR_ARROW_VALUE_34"/>
</p:tagLst>
</file>

<file path=ppt/tags/tag583.xml><?xml version="1.0" encoding="utf-8"?>
<p:tagLst xmlns:p="http://schemas.openxmlformats.org/presentationml/2006/main">
  <p:tag name="POWER_USER_DIAGRAM_CIRCULAR_ARROW_KEY" val="POWER_USER_DIAGRAM_CIRCULAR_ARROW_VALUE_35"/>
</p:tagLst>
</file>

<file path=ppt/tags/tag584.xml><?xml version="1.0" encoding="utf-8"?>
<p:tagLst xmlns:p="http://schemas.openxmlformats.org/presentationml/2006/main">
  <p:tag name="POWER_USER_DIAGRAM_CIRCULAR_ARROW_KEY" val="POWER_USER_DIAGRAM_CIRCULAR_ARROW_VALUE_36"/>
</p:tagLst>
</file>

<file path=ppt/tags/tag585.xml><?xml version="1.0" encoding="utf-8"?>
<p:tagLst xmlns:p="http://schemas.openxmlformats.org/presentationml/2006/main">
  <p:tag name="POWER_USER_DIAGRAM_CIRCULAR_ARROW_KEY" val="POWER_USER_DIAGRAM_CIRCULAR_ARROW_VALUE_37"/>
</p:tagLst>
</file>

<file path=ppt/tags/tag586.xml><?xml version="1.0" encoding="utf-8"?>
<p:tagLst xmlns:p="http://schemas.openxmlformats.org/presentationml/2006/main">
  <p:tag name="POWER_USER_DIAGRAM_CIRCULAR_ARROW_KEY" val="POWER_USER_DIAGRAM_CIRCULAR_ARROW_VALUE_38"/>
</p:tagLst>
</file>

<file path=ppt/tags/tag587.xml><?xml version="1.0" encoding="utf-8"?>
<p:tagLst xmlns:p="http://schemas.openxmlformats.org/presentationml/2006/main">
  <p:tag name="POWER_USER_DIAGRAM_CIRCULAR_ARROW_KEY" val="POWER_USER_DIAGRAM_CIRCULAR_ARROW_VALUE_39"/>
</p:tagLst>
</file>

<file path=ppt/tags/tag588.xml><?xml version="1.0" encoding="utf-8"?>
<p:tagLst xmlns:p="http://schemas.openxmlformats.org/presentationml/2006/main">
  <p:tag name="POWER_USER_DIAGRAM_CIRCULAR_ARROW_KEY" val="POWER_USER_DIAGRAM_CIRCULAR_ARROW_VALUE_40"/>
</p:tagLst>
</file>

<file path=ppt/tags/tag589.xml><?xml version="1.0" encoding="utf-8"?>
<p:tagLst xmlns:p="http://schemas.openxmlformats.org/presentationml/2006/main">
  <p:tag name="POWER_USER_DIAGRAM_CIRCULAR_ARROW_KEY" val="POWER_USER_DIAGRAM_CIRCULAR_ARROW_VALUE_41"/>
</p:tagLst>
</file>

<file path=ppt/tags/tag59.xml><?xml version="1.0" encoding="utf-8"?>
<p:tagLst xmlns:p="http://schemas.openxmlformats.org/presentationml/2006/main">
  <p:tag name="POWER_USER_DIAGRAM_CIRCULAR_ARROW_KEY" val="POWER_USER_DIAGRAM_CIRCULAR_ARROW_VALUE_17"/>
</p:tagLst>
</file>

<file path=ppt/tags/tag590.xml><?xml version="1.0" encoding="utf-8"?>
<p:tagLst xmlns:p="http://schemas.openxmlformats.org/presentationml/2006/main">
  <p:tag name="POWER_USER_DIAGRAM_CIRCULAR_ARROW_KEY" val="POWER_USER_DIAGRAM_CIRCULAR_ARROW_VALUE_42"/>
</p:tagLst>
</file>

<file path=ppt/tags/tag591.xml><?xml version="1.0" encoding="utf-8"?>
<p:tagLst xmlns:p="http://schemas.openxmlformats.org/presentationml/2006/main">
  <p:tag name="POWER_USER_DIAGRAM_CIRCULAR_ARROW_KEY" val="POWER_USER_DIAGRAM_CIRCULAR_ARROW_VALUE_43"/>
</p:tagLst>
</file>

<file path=ppt/tags/tag592.xml><?xml version="1.0" encoding="utf-8"?>
<p:tagLst xmlns:p="http://schemas.openxmlformats.org/presentationml/2006/main">
  <p:tag name="POWER_USER_DIAGRAM_CIRCULAR_ARROW_KEY" val="POWER_USER_DIAGRAM_CIRCULAR_ARROW_VALUE_44"/>
</p:tagLst>
</file>

<file path=ppt/tags/tag593.xml><?xml version="1.0" encoding="utf-8"?>
<p:tagLst xmlns:p="http://schemas.openxmlformats.org/presentationml/2006/main">
  <p:tag name="POWER_USER_DIAGRAM_CIRCULAR_ARROW_KEY" val="POWER_USER_DIAGRAM_CIRCULAR_ARROW_VALUE_45"/>
</p:tagLst>
</file>

<file path=ppt/tags/tag594.xml><?xml version="1.0" encoding="utf-8"?>
<p:tagLst xmlns:p="http://schemas.openxmlformats.org/presentationml/2006/main">
  <p:tag name="POWER_USER_DIAGRAM_CIRCULAR_ARROW_KEY" val="POWER_USER_DIAGRAM_CIRCULAR_ARROW_VALUE_46"/>
</p:tagLst>
</file>

<file path=ppt/tags/tag595.xml><?xml version="1.0" encoding="utf-8"?>
<p:tagLst xmlns:p="http://schemas.openxmlformats.org/presentationml/2006/main">
  <p:tag name="POWER_USER_DIAGRAM_CIRCULAR_ARROW_KEY" val="POWER_USER_DIAGRAM_CIRCULAR_ARROW_VALUE_47"/>
</p:tagLst>
</file>

<file path=ppt/tags/tag596.xml><?xml version="1.0" encoding="utf-8"?>
<p:tagLst xmlns:p="http://schemas.openxmlformats.org/presentationml/2006/main">
  <p:tag name="POWER_USER_DIAGRAM_CIRCULAR_ARROW_KEY" val="POWER_USER_DIAGRAM_CIRCULAR_ARROW_VALUE_48"/>
</p:tagLst>
</file>

<file path=ppt/tags/tag597.xml><?xml version="1.0" encoding="utf-8"?>
<p:tagLst xmlns:p="http://schemas.openxmlformats.org/presentationml/2006/main">
  <p:tag name="POWER_USER_DIAGRAM_CIRCULAR_ARROW_KEY" val="POWER_USER_DIAGRAM_CIRCULAR_ARROW_VALUE_49"/>
</p:tagLst>
</file>

<file path=ppt/tags/tag598.xml><?xml version="1.0" encoding="utf-8"?>
<p:tagLst xmlns:p="http://schemas.openxmlformats.org/presentationml/2006/main">
  <p:tag name="POWER_USER_DIAGRAM_CIRCULAR_ARROW_KEY" val="POWER_USER_DIAGRAM_CIRCULAR_ARROW_VALUE_50"/>
</p:tagLst>
</file>

<file path=ppt/tags/tag599.xml><?xml version="1.0" encoding="utf-8"?>
<p:tagLst xmlns:p="http://schemas.openxmlformats.org/presentationml/2006/main">
  <p:tag name="POWER_USER_DIAGRAM_CIRCULAR_ARROW_KEY" val="POWER_USER_DIAGRAM_CIRCULAR_ARROW_VALUE_5"/>
</p:tagLst>
</file>

<file path=ppt/tags/tag6.xml><?xml version="1.0" encoding="utf-8"?>
<p:tagLst xmlns:p="http://schemas.openxmlformats.org/presentationml/2006/main">
  <p:tag name="POWER_USER_DIAGRAM_CIRCULAR_ARROW_KEY" val="POWER_USER_DIAGRAM_CIRCULAR_ARROW_VALUE_10"/>
</p:tagLst>
</file>

<file path=ppt/tags/tag60.xml><?xml version="1.0" encoding="utf-8"?>
<p:tagLst xmlns:p="http://schemas.openxmlformats.org/presentationml/2006/main">
  <p:tag name="POWER_USER_DIAGRAM_CIRCULAR_ARROW_KEY" val="POWER_USER_DIAGRAM_CIRCULAR_ARROW_VALUE_18"/>
</p:tagLst>
</file>

<file path=ppt/tags/tag600.xml><?xml version="1.0" encoding="utf-8"?>
<p:tagLst xmlns:p="http://schemas.openxmlformats.org/presentationml/2006/main">
  <p:tag name="POWER_USER_DIAGRAM_CIRCULAR_ARROW_KEY" val="POWER_USER_DIAGRAM_CIRCULAR_ARROW_VALUE_6"/>
</p:tagLst>
</file>

<file path=ppt/tags/tag601.xml><?xml version="1.0" encoding="utf-8"?>
<p:tagLst xmlns:p="http://schemas.openxmlformats.org/presentationml/2006/main">
  <p:tag name="POWER_USER_DIAGRAM_CIRCULAR_ARROW_KEY" val="POWER_USER_DIAGRAM_CIRCULAR_ARROW_VALUE_7"/>
</p:tagLst>
</file>

<file path=ppt/tags/tag602.xml><?xml version="1.0" encoding="utf-8"?>
<p:tagLst xmlns:p="http://schemas.openxmlformats.org/presentationml/2006/main">
  <p:tag name="POWER_USER_DIAGRAM_CIRCULAR_ARROW_KEY" val="POWER_USER_DIAGRAM_CIRCULAR_ARROW_VALUE_8"/>
</p:tagLst>
</file>

<file path=ppt/tags/tag603.xml><?xml version="1.0" encoding="utf-8"?>
<p:tagLst xmlns:p="http://schemas.openxmlformats.org/presentationml/2006/main">
  <p:tag name="POWER_USER_DIAGRAM_CIRCULAR_ARROW_KEY" val="POWER_USER_DIAGRAM_CIRCULAR_ARROW_VALUE_9"/>
</p:tagLst>
</file>

<file path=ppt/tags/tag604.xml><?xml version="1.0" encoding="utf-8"?>
<p:tagLst xmlns:p="http://schemas.openxmlformats.org/presentationml/2006/main">
  <p:tag name="POWER_USER_DIAGRAM_CIRCULAR_ARROW_KEY" val="POWER_USER_DIAGRAM_CIRCULAR_ARROW_VALUE_10"/>
</p:tagLst>
</file>

<file path=ppt/tags/tag605.xml><?xml version="1.0" encoding="utf-8"?>
<p:tagLst xmlns:p="http://schemas.openxmlformats.org/presentationml/2006/main">
  <p:tag name="POWER_USER_DIAGRAM_CIRCULAR_ARROW_KEY" val="POWER_USER_DIAGRAM_CIRCULAR_ARROW_VALUE_11"/>
</p:tagLst>
</file>

<file path=ppt/tags/tag606.xml><?xml version="1.0" encoding="utf-8"?>
<p:tagLst xmlns:p="http://schemas.openxmlformats.org/presentationml/2006/main">
  <p:tag name="POWER_USER_DIAGRAM_CIRCULAR_ARROW_KEY" val="POWER_USER_DIAGRAM_CIRCULAR_ARROW_VALUE_12"/>
</p:tagLst>
</file>

<file path=ppt/tags/tag607.xml><?xml version="1.0" encoding="utf-8"?>
<p:tagLst xmlns:p="http://schemas.openxmlformats.org/presentationml/2006/main">
  <p:tag name="POWER_USER_DIAGRAM_CIRCULAR_ARROW_KEY" val="POWER_USER_DIAGRAM_CIRCULAR_ARROW_VALUE_13"/>
</p:tagLst>
</file>

<file path=ppt/tags/tag608.xml><?xml version="1.0" encoding="utf-8"?>
<p:tagLst xmlns:p="http://schemas.openxmlformats.org/presentationml/2006/main">
  <p:tag name="POWER_USER_DIAGRAM_CIRCULAR_ARROW_KEY" val="POWER_USER_DIAGRAM_CIRCULAR_ARROW_VALUE_14"/>
</p:tagLst>
</file>

<file path=ppt/tags/tag609.xml><?xml version="1.0" encoding="utf-8"?>
<p:tagLst xmlns:p="http://schemas.openxmlformats.org/presentationml/2006/main">
  <p:tag name="POWER_USER_DIAGRAM_CIRCULAR_ARROW_KEY" val="POWER_USER_DIAGRAM_CIRCULAR_ARROW_VALUE_15"/>
</p:tagLst>
</file>

<file path=ppt/tags/tag61.xml><?xml version="1.0" encoding="utf-8"?>
<p:tagLst xmlns:p="http://schemas.openxmlformats.org/presentationml/2006/main">
  <p:tag name="POWER_USER_DIAGRAM_CIRCULAR_ARROW_KEY" val="POWER_USER_DIAGRAM_CIRCULAR_ARROW_VALUE_19"/>
</p:tagLst>
</file>

<file path=ppt/tags/tag610.xml><?xml version="1.0" encoding="utf-8"?>
<p:tagLst xmlns:p="http://schemas.openxmlformats.org/presentationml/2006/main">
  <p:tag name="POWER_USER_DIAGRAM_CIRCULAR_ARROW_KEY" val="POWER_USER_DIAGRAM_CIRCULAR_ARROW_VALUE_16"/>
</p:tagLst>
</file>

<file path=ppt/tags/tag611.xml><?xml version="1.0" encoding="utf-8"?>
<p:tagLst xmlns:p="http://schemas.openxmlformats.org/presentationml/2006/main">
  <p:tag name="POWER_USER_DIAGRAM_CIRCULAR_ARROW_KEY" val="POWER_USER_DIAGRAM_CIRCULAR_ARROW_VALUE_17"/>
</p:tagLst>
</file>

<file path=ppt/tags/tag612.xml><?xml version="1.0" encoding="utf-8"?>
<p:tagLst xmlns:p="http://schemas.openxmlformats.org/presentationml/2006/main">
  <p:tag name="POWER_USER_DIAGRAM_CIRCULAR_ARROW_KEY" val="POWER_USER_DIAGRAM_CIRCULAR_ARROW_VALUE_18"/>
</p:tagLst>
</file>

<file path=ppt/tags/tag613.xml><?xml version="1.0" encoding="utf-8"?>
<p:tagLst xmlns:p="http://schemas.openxmlformats.org/presentationml/2006/main">
  <p:tag name="POWER_USER_DIAGRAM_CIRCULAR_ARROW_KEY" val="POWER_USER_DIAGRAM_CIRCULAR_ARROW_VALUE_19"/>
</p:tagLst>
</file>

<file path=ppt/tags/tag614.xml><?xml version="1.0" encoding="utf-8"?>
<p:tagLst xmlns:p="http://schemas.openxmlformats.org/presentationml/2006/main">
  <p:tag name="POWER_USER_DIAGRAM_CIRCULAR_ARROW_KEY" val="POWER_USER_DIAGRAM_CIRCULAR_ARROW_VALUE_20"/>
</p:tagLst>
</file>

<file path=ppt/tags/tag615.xml><?xml version="1.0" encoding="utf-8"?>
<p:tagLst xmlns:p="http://schemas.openxmlformats.org/presentationml/2006/main">
  <p:tag name="POWER_USER_DIAGRAM_CIRCULAR_ARROW_KEY" val="POWER_USER_DIAGRAM_CIRCULAR_ARROW_VALUE_21"/>
</p:tagLst>
</file>

<file path=ppt/tags/tag616.xml><?xml version="1.0" encoding="utf-8"?>
<p:tagLst xmlns:p="http://schemas.openxmlformats.org/presentationml/2006/main">
  <p:tag name="POWER_USER_DIAGRAM_CIRCULAR_ARROW_KEY" val="POWER_USER_DIAGRAM_CIRCULAR_ARROW_VALUE_22"/>
</p:tagLst>
</file>

<file path=ppt/tags/tag617.xml><?xml version="1.0" encoding="utf-8"?>
<p:tagLst xmlns:p="http://schemas.openxmlformats.org/presentationml/2006/main">
  <p:tag name="POWER_USER_DIAGRAM_CIRCULAR_ARROW_KEY" val="POWER_USER_DIAGRAM_CIRCULAR_ARROW_VALUE_23"/>
</p:tagLst>
</file>

<file path=ppt/tags/tag618.xml><?xml version="1.0" encoding="utf-8"?>
<p:tagLst xmlns:p="http://schemas.openxmlformats.org/presentationml/2006/main">
  <p:tag name="POWER_USER_DIAGRAM_CIRCULAR_ARROW_KEY" val="POWER_USER_DIAGRAM_CIRCULAR_ARROW_VALUE_24"/>
</p:tagLst>
</file>

<file path=ppt/tags/tag619.xml><?xml version="1.0" encoding="utf-8"?>
<p:tagLst xmlns:p="http://schemas.openxmlformats.org/presentationml/2006/main">
  <p:tag name="POWER_USER_DIAGRAM_CIRCULAR_ARROW_KEY" val="POWER_USER_DIAGRAM_CIRCULAR_ARROW_VALUE_25"/>
</p:tagLst>
</file>

<file path=ppt/tags/tag62.xml><?xml version="1.0" encoding="utf-8"?>
<p:tagLst xmlns:p="http://schemas.openxmlformats.org/presentationml/2006/main">
  <p:tag name="POWER_USER_DIAGRAM_CIRCULAR_ARROW_KEY" val="POWER_USER_DIAGRAM_CIRCULAR_ARROW_VALUE_20"/>
</p:tagLst>
</file>

<file path=ppt/tags/tag620.xml><?xml version="1.0" encoding="utf-8"?>
<p:tagLst xmlns:p="http://schemas.openxmlformats.org/presentationml/2006/main">
  <p:tag name="POWER_USER_DIAGRAM_CIRCULAR_ARROW_KEY" val="POWER_USER_DIAGRAM_CIRCULAR_ARROW_VALUE_26"/>
</p:tagLst>
</file>

<file path=ppt/tags/tag621.xml><?xml version="1.0" encoding="utf-8"?>
<p:tagLst xmlns:p="http://schemas.openxmlformats.org/presentationml/2006/main">
  <p:tag name="POWER_USER_DIAGRAM_CIRCULAR_ARROW_KEY" val="POWER_USER_DIAGRAM_CIRCULAR_ARROW_VALUE_27"/>
</p:tagLst>
</file>

<file path=ppt/tags/tag622.xml><?xml version="1.0" encoding="utf-8"?>
<p:tagLst xmlns:p="http://schemas.openxmlformats.org/presentationml/2006/main">
  <p:tag name="POWER_USER_DIAGRAM_CIRCULAR_ARROW_KEY" val="POWER_USER_DIAGRAM_CIRCULAR_ARROW_VALUE_28"/>
</p:tagLst>
</file>

<file path=ppt/tags/tag623.xml><?xml version="1.0" encoding="utf-8"?>
<p:tagLst xmlns:p="http://schemas.openxmlformats.org/presentationml/2006/main">
  <p:tag name="POWER_USER_DIAGRAM_CIRCULAR_ARROW_KEY" val="POWER_USER_DIAGRAM_CIRCULAR_ARROW_VALUE_29"/>
</p:tagLst>
</file>

<file path=ppt/tags/tag624.xml><?xml version="1.0" encoding="utf-8"?>
<p:tagLst xmlns:p="http://schemas.openxmlformats.org/presentationml/2006/main">
  <p:tag name="POWER_USER_DIAGRAM_CIRCULAR_ARROW_KEY" val="POWER_USER_DIAGRAM_CIRCULAR_ARROW_VALUE_30"/>
</p:tagLst>
</file>

<file path=ppt/tags/tag625.xml><?xml version="1.0" encoding="utf-8"?>
<p:tagLst xmlns:p="http://schemas.openxmlformats.org/presentationml/2006/main">
  <p:tag name="POWER_USER_DIAGRAM_CIRCULAR_ARROW_KEY" val="POWER_USER_DIAGRAM_CIRCULAR_ARROW_VALUE_31"/>
</p:tagLst>
</file>

<file path=ppt/tags/tag626.xml><?xml version="1.0" encoding="utf-8"?>
<p:tagLst xmlns:p="http://schemas.openxmlformats.org/presentationml/2006/main">
  <p:tag name="POWER_USER_DIAGRAM_CIRCULAR_ARROW_KEY" val="POWER_USER_DIAGRAM_CIRCULAR_ARROW_VALUE_32"/>
</p:tagLst>
</file>

<file path=ppt/tags/tag627.xml><?xml version="1.0" encoding="utf-8"?>
<p:tagLst xmlns:p="http://schemas.openxmlformats.org/presentationml/2006/main">
  <p:tag name="POWER_USER_DIAGRAM_CIRCULAR_ARROW_KEY" val="POWER_USER_DIAGRAM_CIRCULAR_ARROW_VALUE_33"/>
</p:tagLst>
</file>

<file path=ppt/tags/tag628.xml><?xml version="1.0" encoding="utf-8"?>
<p:tagLst xmlns:p="http://schemas.openxmlformats.org/presentationml/2006/main">
  <p:tag name="POWER_USER_DIAGRAM_CIRCULAR_ARROW_KEY" val="POWER_USER_DIAGRAM_CIRCULAR_ARROW_VALUE_34"/>
</p:tagLst>
</file>

<file path=ppt/tags/tag629.xml><?xml version="1.0" encoding="utf-8"?>
<p:tagLst xmlns:p="http://schemas.openxmlformats.org/presentationml/2006/main">
  <p:tag name="POWER_USER_DIAGRAM_CIRCULAR_ARROW_KEY" val="POWER_USER_DIAGRAM_CIRCULAR_ARROW_VALUE_35"/>
</p:tagLst>
</file>

<file path=ppt/tags/tag63.xml><?xml version="1.0" encoding="utf-8"?>
<p:tagLst xmlns:p="http://schemas.openxmlformats.org/presentationml/2006/main">
  <p:tag name="POWER_USER_DIAGRAM_CIRCULAR_ARROW_KEY" val="POWER_USER_DIAGRAM_CIRCULAR_ARROW_VALUE_21"/>
</p:tagLst>
</file>

<file path=ppt/tags/tag630.xml><?xml version="1.0" encoding="utf-8"?>
<p:tagLst xmlns:p="http://schemas.openxmlformats.org/presentationml/2006/main">
  <p:tag name="POWER_USER_DIAGRAM_CIRCULAR_ARROW_KEY" val="POWER_USER_DIAGRAM_CIRCULAR_ARROW_VALUE_36"/>
</p:tagLst>
</file>

<file path=ppt/tags/tag631.xml><?xml version="1.0" encoding="utf-8"?>
<p:tagLst xmlns:p="http://schemas.openxmlformats.org/presentationml/2006/main">
  <p:tag name="POWER_USER_DIAGRAM_CIRCULAR_ARROW_KEY" val="POWER_USER_DIAGRAM_CIRCULAR_ARROW_VALUE_37"/>
</p:tagLst>
</file>

<file path=ppt/tags/tag632.xml><?xml version="1.0" encoding="utf-8"?>
<p:tagLst xmlns:p="http://schemas.openxmlformats.org/presentationml/2006/main">
  <p:tag name="POWER_USER_DIAGRAM_CIRCULAR_ARROW_KEY" val="POWER_USER_DIAGRAM_CIRCULAR_ARROW_VALUE_38"/>
</p:tagLst>
</file>

<file path=ppt/tags/tag633.xml><?xml version="1.0" encoding="utf-8"?>
<p:tagLst xmlns:p="http://schemas.openxmlformats.org/presentationml/2006/main">
  <p:tag name="POWER_USER_DIAGRAM_CIRCULAR_ARROW_KEY" val="POWER_USER_DIAGRAM_CIRCULAR_ARROW_VALUE_39"/>
</p:tagLst>
</file>

<file path=ppt/tags/tag634.xml><?xml version="1.0" encoding="utf-8"?>
<p:tagLst xmlns:p="http://schemas.openxmlformats.org/presentationml/2006/main">
  <p:tag name="POWER_USER_DIAGRAM_CIRCULAR_ARROW_KEY" val="POWER_USER_DIAGRAM_CIRCULAR_ARROW_VALUE_40"/>
</p:tagLst>
</file>

<file path=ppt/tags/tag635.xml><?xml version="1.0" encoding="utf-8"?>
<p:tagLst xmlns:p="http://schemas.openxmlformats.org/presentationml/2006/main">
  <p:tag name="POWER_USER_DIAGRAM_CIRCULAR_ARROW_KEY" val="POWER_USER_DIAGRAM_CIRCULAR_ARROW_VALUE_41"/>
</p:tagLst>
</file>

<file path=ppt/tags/tag636.xml><?xml version="1.0" encoding="utf-8"?>
<p:tagLst xmlns:p="http://schemas.openxmlformats.org/presentationml/2006/main">
  <p:tag name="POWER_USER_DIAGRAM_CIRCULAR_ARROW_KEY" val="POWER_USER_DIAGRAM_CIRCULAR_ARROW_VALUE_42"/>
</p:tagLst>
</file>

<file path=ppt/tags/tag637.xml><?xml version="1.0" encoding="utf-8"?>
<p:tagLst xmlns:p="http://schemas.openxmlformats.org/presentationml/2006/main">
  <p:tag name="POWER_USER_DIAGRAM_CIRCULAR_ARROW_KEY" val="POWER_USER_DIAGRAM_CIRCULAR_ARROW_VALUE_43"/>
</p:tagLst>
</file>

<file path=ppt/tags/tag638.xml><?xml version="1.0" encoding="utf-8"?>
<p:tagLst xmlns:p="http://schemas.openxmlformats.org/presentationml/2006/main">
  <p:tag name="POWER_USER_DIAGRAM_CIRCULAR_ARROW_KEY" val="POWER_USER_DIAGRAM_CIRCULAR_ARROW_VALUE_44"/>
</p:tagLst>
</file>

<file path=ppt/tags/tag639.xml><?xml version="1.0" encoding="utf-8"?>
<p:tagLst xmlns:p="http://schemas.openxmlformats.org/presentationml/2006/main">
  <p:tag name="POWER_USER_DIAGRAM_CIRCULAR_ARROW_KEY" val="POWER_USER_DIAGRAM_CIRCULAR_ARROW_VALUE_45"/>
</p:tagLst>
</file>

<file path=ppt/tags/tag64.xml><?xml version="1.0" encoding="utf-8"?>
<p:tagLst xmlns:p="http://schemas.openxmlformats.org/presentationml/2006/main">
  <p:tag name="POWER_USER_DIAGRAM_CIRCULAR_ARROW_KEY" val="POWER_USER_DIAGRAM_CIRCULAR_ARROW_VALUE_22"/>
</p:tagLst>
</file>

<file path=ppt/tags/tag640.xml><?xml version="1.0" encoding="utf-8"?>
<p:tagLst xmlns:p="http://schemas.openxmlformats.org/presentationml/2006/main">
  <p:tag name="POWER_USER_DIAGRAM_CIRCULAR_ARROW_KEY" val="POWER_USER_DIAGRAM_CIRCULAR_ARROW_VALUE_46"/>
</p:tagLst>
</file>

<file path=ppt/tags/tag641.xml><?xml version="1.0" encoding="utf-8"?>
<p:tagLst xmlns:p="http://schemas.openxmlformats.org/presentationml/2006/main">
  <p:tag name="POWER_USER_DIAGRAM_CIRCULAR_ARROW_KEY" val="POWER_USER_DIAGRAM_CIRCULAR_ARROW_VALUE_47"/>
</p:tagLst>
</file>

<file path=ppt/tags/tag642.xml><?xml version="1.0" encoding="utf-8"?>
<p:tagLst xmlns:p="http://schemas.openxmlformats.org/presentationml/2006/main">
  <p:tag name="POWER_USER_DIAGRAM_CIRCULAR_ARROW_KEY" val="POWER_USER_DIAGRAM_CIRCULAR_ARROW_VALUE_48"/>
</p:tagLst>
</file>

<file path=ppt/tags/tag643.xml><?xml version="1.0" encoding="utf-8"?>
<p:tagLst xmlns:p="http://schemas.openxmlformats.org/presentationml/2006/main">
  <p:tag name="POWER_USER_DIAGRAM_CIRCULAR_ARROW_KEY" val="POWER_USER_DIAGRAM_CIRCULAR_ARROW_VALUE_49"/>
</p:tagLst>
</file>

<file path=ppt/tags/tag644.xml><?xml version="1.0" encoding="utf-8"?>
<p:tagLst xmlns:p="http://schemas.openxmlformats.org/presentationml/2006/main">
  <p:tag name="POWER_USER_DIAGRAM_CIRCULAR_ARROW_KEY" val="POWER_USER_DIAGRAM_CIRCULAR_ARROW_VALUE_50"/>
</p:tagLst>
</file>

<file path=ppt/tags/tag645.xml><?xml version="1.0" encoding="utf-8"?>
<p:tagLst xmlns:p="http://schemas.openxmlformats.org/presentationml/2006/main">
  <p:tag name="POWER_USER_DIAGRAM_CIRCULAR_ARROW_KEY" val="POWER_USER_DIAGRAM_CIRCULAR_ARROW_VALUE_5"/>
</p:tagLst>
</file>

<file path=ppt/tags/tag646.xml><?xml version="1.0" encoding="utf-8"?>
<p:tagLst xmlns:p="http://schemas.openxmlformats.org/presentationml/2006/main">
  <p:tag name="POWER_USER_DIAGRAM_CIRCULAR_ARROW_KEY" val="POWER_USER_DIAGRAM_CIRCULAR_ARROW_VALUE_6"/>
</p:tagLst>
</file>

<file path=ppt/tags/tag647.xml><?xml version="1.0" encoding="utf-8"?>
<p:tagLst xmlns:p="http://schemas.openxmlformats.org/presentationml/2006/main">
  <p:tag name="POWER_USER_DIAGRAM_CIRCULAR_ARROW_KEY" val="POWER_USER_DIAGRAM_CIRCULAR_ARROW_VALUE_7"/>
</p:tagLst>
</file>

<file path=ppt/tags/tag648.xml><?xml version="1.0" encoding="utf-8"?>
<p:tagLst xmlns:p="http://schemas.openxmlformats.org/presentationml/2006/main">
  <p:tag name="POWER_USER_DIAGRAM_CIRCULAR_ARROW_KEY" val="POWER_USER_DIAGRAM_CIRCULAR_ARROW_VALUE_8"/>
</p:tagLst>
</file>

<file path=ppt/tags/tag649.xml><?xml version="1.0" encoding="utf-8"?>
<p:tagLst xmlns:p="http://schemas.openxmlformats.org/presentationml/2006/main">
  <p:tag name="POWER_USER_DIAGRAM_CIRCULAR_ARROW_KEY" val="POWER_USER_DIAGRAM_CIRCULAR_ARROW_VALUE_9"/>
</p:tagLst>
</file>

<file path=ppt/tags/tag65.xml><?xml version="1.0" encoding="utf-8"?>
<p:tagLst xmlns:p="http://schemas.openxmlformats.org/presentationml/2006/main">
  <p:tag name="POWER_USER_DIAGRAM_CIRCULAR_ARROW_KEY" val="POWER_USER_DIAGRAM_CIRCULAR_ARROW_VALUE_23"/>
</p:tagLst>
</file>

<file path=ppt/tags/tag650.xml><?xml version="1.0" encoding="utf-8"?>
<p:tagLst xmlns:p="http://schemas.openxmlformats.org/presentationml/2006/main">
  <p:tag name="POWER_USER_DIAGRAM_CIRCULAR_ARROW_KEY" val="POWER_USER_DIAGRAM_CIRCULAR_ARROW_VALUE_10"/>
</p:tagLst>
</file>

<file path=ppt/tags/tag651.xml><?xml version="1.0" encoding="utf-8"?>
<p:tagLst xmlns:p="http://schemas.openxmlformats.org/presentationml/2006/main">
  <p:tag name="POWER_USER_DIAGRAM_CIRCULAR_ARROW_KEY" val="POWER_USER_DIAGRAM_CIRCULAR_ARROW_VALUE_11"/>
</p:tagLst>
</file>

<file path=ppt/tags/tag652.xml><?xml version="1.0" encoding="utf-8"?>
<p:tagLst xmlns:p="http://schemas.openxmlformats.org/presentationml/2006/main">
  <p:tag name="POWER_USER_DIAGRAM_CIRCULAR_ARROW_KEY" val="POWER_USER_DIAGRAM_CIRCULAR_ARROW_VALUE_12"/>
</p:tagLst>
</file>

<file path=ppt/tags/tag653.xml><?xml version="1.0" encoding="utf-8"?>
<p:tagLst xmlns:p="http://schemas.openxmlformats.org/presentationml/2006/main">
  <p:tag name="POWER_USER_DIAGRAM_CIRCULAR_ARROW_KEY" val="POWER_USER_DIAGRAM_CIRCULAR_ARROW_VALUE_13"/>
</p:tagLst>
</file>

<file path=ppt/tags/tag654.xml><?xml version="1.0" encoding="utf-8"?>
<p:tagLst xmlns:p="http://schemas.openxmlformats.org/presentationml/2006/main">
  <p:tag name="POWER_USER_DIAGRAM_CIRCULAR_ARROW_KEY" val="POWER_USER_DIAGRAM_CIRCULAR_ARROW_VALUE_14"/>
</p:tagLst>
</file>

<file path=ppt/tags/tag655.xml><?xml version="1.0" encoding="utf-8"?>
<p:tagLst xmlns:p="http://schemas.openxmlformats.org/presentationml/2006/main">
  <p:tag name="POWER_USER_DIAGRAM_CIRCULAR_ARROW_KEY" val="POWER_USER_DIAGRAM_CIRCULAR_ARROW_VALUE_15"/>
</p:tagLst>
</file>

<file path=ppt/tags/tag656.xml><?xml version="1.0" encoding="utf-8"?>
<p:tagLst xmlns:p="http://schemas.openxmlformats.org/presentationml/2006/main">
  <p:tag name="POWER_USER_DIAGRAM_CIRCULAR_ARROW_KEY" val="POWER_USER_DIAGRAM_CIRCULAR_ARROW_VALUE_16"/>
</p:tagLst>
</file>

<file path=ppt/tags/tag657.xml><?xml version="1.0" encoding="utf-8"?>
<p:tagLst xmlns:p="http://schemas.openxmlformats.org/presentationml/2006/main">
  <p:tag name="POWER_USER_DIAGRAM_CIRCULAR_ARROW_KEY" val="POWER_USER_DIAGRAM_CIRCULAR_ARROW_VALUE_17"/>
</p:tagLst>
</file>

<file path=ppt/tags/tag658.xml><?xml version="1.0" encoding="utf-8"?>
<p:tagLst xmlns:p="http://schemas.openxmlformats.org/presentationml/2006/main">
  <p:tag name="POWER_USER_DIAGRAM_CIRCULAR_ARROW_KEY" val="POWER_USER_DIAGRAM_CIRCULAR_ARROW_VALUE_18"/>
</p:tagLst>
</file>

<file path=ppt/tags/tag659.xml><?xml version="1.0" encoding="utf-8"?>
<p:tagLst xmlns:p="http://schemas.openxmlformats.org/presentationml/2006/main">
  <p:tag name="POWER_USER_DIAGRAM_CIRCULAR_ARROW_KEY" val="POWER_USER_DIAGRAM_CIRCULAR_ARROW_VALUE_19"/>
</p:tagLst>
</file>

<file path=ppt/tags/tag66.xml><?xml version="1.0" encoding="utf-8"?>
<p:tagLst xmlns:p="http://schemas.openxmlformats.org/presentationml/2006/main">
  <p:tag name="POWER_USER_DIAGRAM_CIRCULAR_ARROW_KEY" val="POWER_USER_DIAGRAM_CIRCULAR_ARROW_VALUE_24"/>
</p:tagLst>
</file>

<file path=ppt/tags/tag660.xml><?xml version="1.0" encoding="utf-8"?>
<p:tagLst xmlns:p="http://schemas.openxmlformats.org/presentationml/2006/main">
  <p:tag name="POWER_USER_DIAGRAM_CIRCULAR_ARROW_KEY" val="POWER_USER_DIAGRAM_CIRCULAR_ARROW_VALUE_20"/>
</p:tagLst>
</file>

<file path=ppt/tags/tag661.xml><?xml version="1.0" encoding="utf-8"?>
<p:tagLst xmlns:p="http://schemas.openxmlformats.org/presentationml/2006/main">
  <p:tag name="POWER_USER_DIAGRAM_CIRCULAR_ARROW_KEY" val="POWER_USER_DIAGRAM_CIRCULAR_ARROW_VALUE_21"/>
</p:tagLst>
</file>

<file path=ppt/tags/tag662.xml><?xml version="1.0" encoding="utf-8"?>
<p:tagLst xmlns:p="http://schemas.openxmlformats.org/presentationml/2006/main">
  <p:tag name="POWER_USER_DIAGRAM_CIRCULAR_ARROW_KEY" val="POWER_USER_DIAGRAM_CIRCULAR_ARROW_VALUE_22"/>
</p:tagLst>
</file>

<file path=ppt/tags/tag663.xml><?xml version="1.0" encoding="utf-8"?>
<p:tagLst xmlns:p="http://schemas.openxmlformats.org/presentationml/2006/main">
  <p:tag name="POWER_USER_DIAGRAM_CIRCULAR_ARROW_KEY" val="POWER_USER_DIAGRAM_CIRCULAR_ARROW_VALUE_23"/>
</p:tagLst>
</file>

<file path=ppt/tags/tag664.xml><?xml version="1.0" encoding="utf-8"?>
<p:tagLst xmlns:p="http://schemas.openxmlformats.org/presentationml/2006/main">
  <p:tag name="POWER_USER_DIAGRAM_CIRCULAR_ARROW_KEY" val="POWER_USER_DIAGRAM_CIRCULAR_ARROW_VALUE_24"/>
</p:tagLst>
</file>

<file path=ppt/tags/tag665.xml><?xml version="1.0" encoding="utf-8"?>
<p:tagLst xmlns:p="http://schemas.openxmlformats.org/presentationml/2006/main">
  <p:tag name="POWER_USER_DIAGRAM_CIRCULAR_ARROW_KEY" val="POWER_USER_DIAGRAM_CIRCULAR_ARROW_VALUE_25"/>
</p:tagLst>
</file>

<file path=ppt/tags/tag666.xml><?xml version="1.0" encoding="utf-8"?>
<p:tagLst xmlns:p="http://schemas.openxmlformats.org/presentationml/2006/main">
  <p:tag name="POWER_USER_DIAGRAM_CIRCULAR_ARROW_KEY" val="POWER_USER_DIAGRAM_CIRCULAR_ARROW_VALUE_26"/>
</p:tagLst>
</file>

<file path=ppt/tags/tag667.xml><?xml version="1.0" encoding="utf-8"?>
<p:tagLst xmlns:p="http://schemas.openxmlformats.org/presentationml/2006/main">
  <p:tag name="POWER_USER_DIAGRAM_CIRCULAR_ARROW_KEY" val="POWER_USER_DIAGRAM_CIRCULAR_ARROW_VALUE_27"/>
</p:tagLst>
</file>

<file path=ppt/tags/tag668.xml><?xml version="1.0" encoding="utf-8"?>
<p:tagLst xmlns:p="http://schemas.openxmlformats.org/presentationml/2006/main">
  <p:tag name="POWER_USER_DIAGRAM_CIRCULAR_ARROW_KEY" val="POWER_USER_DIAGRAM_CIRCULAR_ARROW_VALUE_28"/>
</p:tagLst>
</file>

<file path=ppt/tags/tag669.xml><?xml version="1.0" encoding="utf-8"?>
<p:tagLst xmlns:p="http://schemas.openxmlformats.org/presentationml/2006/main">
  <p:tag name="POWER_USER_DIAGRAM_CIRCULAR_ARROW_KEY" val="POWER_USER_DIAGRAM_CIRCULAR_ARROW_VALUE_29"/>
</p:tagLst>
</file>

<file path=ppt/tags/tag67.xml><?xml version="1.0" encoding="utf-8"?>
<p:tagLst xmlns:p="http://schemas.openxmlformats.org/presentationml/2006/main">
  <p:tag name="POWER_USER_DIAGRAM_CIRCULAR_ARROW_KEY" val="POWER_USER_DIAGRAM_CIRCULAR_ARROW_VALUE_25"/>
</p:tagLst>
</file>

<file path=ppt/tags/tag670.xml><?xml version="1.0" encoding="utf-8"?>
<p:tagLst xmlns:p="http://schemas.openxmlformats.org/presentationml/2006/main">
  <p:tag name="POWER_USER_DIAGRAM_CIRCULAR_ARROW_KEY" val="POWER_USER_DIAGRAM_CIRCULAR_ARROW_VALUE_30"/>
</p:tagLst>
</file>

<file path=ppt/tags/tag671.xml><?xml version="1.0" encoding="utf-8"?>
<p:tagLst xmlns:p="http://schemas.openxmlformats.org/presentationml/2006/main">
  <p:tag name="POWER_USER_DIAGRAM_CIRCULAR_ARROW_KEY" val="POWER_USER_DIAGRAM_CIRCULAR_ARROW_VALUE_31"/>
</p:tagLst>
</file>

<file path=ppt/tags/tag672.xml><?xml version="1.0" encoding="utf-8"?>
<p:tagLst xmlns:p="http://schemas.openxmlformats.org/presentationml/2006/main">
  <p:tag name="POWER_USER_DIAGRAM_CIRCULAR_ARROW_KEY" val="POWER_USER_DIAGRAM_CIRCULAR_ARROW_VALUE_32"/>
</p:tagLst>
</file>

<file path=ppt/tags/tag673.xml><?xml version="1.0" encoding="utf-8"?>
<p:tagLst xmlns:p="http://schemas.openxmlformats.org/presentationml/2006/main">
  <p:tag name="POWER_USER_DIAGRAM_CIRCULAR_ARROW_KEY" val="POWER_USER_DIAGRAM_CIRCULAR_ARROW_VALUE_33"/>
</p:tagLst>
</file>

<file path=ppt/tags/tag674.xml><?xml version="1.0" encoding="utf-8"?>
<p:tagLst xmlns:p="http://schemas.openxmlformats.org/presentationml/2006/main">
  <p:tag name="POWER_USER_DIAGRAM_CIRCULAR_ARROW_KEY" val="POWER_USER_DIAGRAM_CIRCULAR_ARROW_VALUE_34"/>
</p:tagLst>
</file>

<file path=ppt/tags/tag675.xml><?xml version="1.0" encoding="utf-8"?>
<p:tagLst xmlns:p="http://schemas.openxmlformats.org/presentationml/2006/main">
  <p:tag name="POWER_USER_DIAGRAM_CIRCULAR_ARROW_KEY" val="POWER_USER_DIAGRAM_CIRCULAR_ARROW_VALUE_35"/>
</p:tagLst>
</file>

<file path=ppt/tags/tag676.xml><?xml version="1.0" encoding="utf-8"?>
<p:tagLst xmlns:p="http://schemas.openxmlformats.org/presentationml/2006/main">
  <p:tag name="POWER_USER_DIAGRAM_CIRCULAR_ARROW_KEY" val="POWER_USER_DIAGRAM_CIRCULAR_ARROW_VALUE_36"/>
</p:tagLst>
</file>

<file path=ppt/tags/tag677.xml><?xml version="1.0" encoding="utf-8"?>
<p:tagLst xmlns:p="http://schemas.openxmlformats.org/presentationml/2006/main">
  <p:tag name="POWER_USER_DIAGRAM_CIRCULAR_ARROW_KEY" val="POWER_USER_DIAGRAM_CIRCULAR_ARROW_VALUE_37"/>
</p:tagLst>
</file>

<file path=ppt/tags/tag678.xml><?xml version="1.0" encoding="utf-8"?>
<p:tagLst xmlns:p="http://schemas.openxmlformats.org/presentationml/2006/main">
  <p:tag name="POWER_USER_DIAGRAM_CIRCULAR_ARROW_KEY" val="POWER_USER_DIAGRAM_CIRCULAR_ARROW_VALUE_38"/>
</p:tagLst>
</file>

<file path=ppt/tags/tag679.xml><?xml version="1.0" encoding="utf-8"?>
<p:tagLst xmlns:p="http://schemas.openxmlformats.org/presentationml/2006/main">
  <p:tag name="POWER_USER_DIAGRAM_CIRCULAR_ARROW_KEY" val="POWER_USER_DIAGRAM_CIRCULAR_ARROW_VALUE_39"/>
</p:tagLst>
</file>

<file path=ppt/tags/tag68.xml><?xml version="1.0" encoding="utf-8"?>
<p:tagLst xmlns:p="http://schemas.openxmlformats.org/presentationml/2006/main">
  <p:tag name="POWER_USER_DIAGRAM_CIRCULAR_ARROW_KEY" val="POWER_USER_DIAGRAM_CIRCULAR_ARROW_VALUE_26"/>
</p:tagLst>
</file>

<file path=ppt/tags/tag680.xml><?xml version="1.0" encoding="utf-8"?>
<p:tagLst xmlns:p="http://schemas.openxmlformats.org/presentationml/2006/main">
  <p:tag name="POWER_USER_DIAGRAM_CIRCULAR_ARROW_KEY" val="POWER_USER_DIAGRAM_CIRCULAR_ARROW_VALUE_40"/>
</p:tagLst>
</file>

<file path=ppt/tags/tag681.xml><?xml version="1.0" encoding="utf-8"?>
<p:tagLst xmlns:p="http://schemas.openxmlformats.org/presentationml/2006/main">
  <p:tag name="POWER_USER_DIAGRAM_CIRCULAR_ARROW_KEY" val="POWER_USER_DIAGRAM_CIRCULAR_ARROW_VALUE_41"/>
</p:tagLst>
</file>

<file path=ppt/tags/tag682.xml><?xml version="1.0" encoding="utf-8"?>
<p:tagLst xmlns:p="http://schemas.openxmlformats.org/presentationml/2006/main">
  <p:tag name="POWER_USER_DIAGRAM_CIRCULAR_ARROW_KEY" val="POWER_USER_DIAGRAM_CIRCULAR_ARROW_VALUE_42"/>
</p:tagLst>
</file>

<file path=ppt/tags/tag683.xml><?xml version="1.0" encoding="utf-8"?>
<p:tagLst xmlns:p="http://schemas.openxmlformats.org/presentationml/2006/main">
  <p:tag name="POWER_USER_DIAGRAM_CIRCULAR_ARROW_KEY" val="POWER_USER_DIAGRAM_CIRCULAR_ARROW_VALUE_43"/>
</p:tagLst>
</file>

<file path=ppt/tags/tag684.xml><?xml version="1.0" encoding="utf-8"?>
<p:tagLst xmlns:p="http://schemas.openxmlformats.org/presentationml/2006/main">
  <p:tag name="POWER_USER_DIAGRAM_CIRCULAR_ARROW_KEY" val="POWER_USER_DIAGRAM_CIRCULAR_ARROW_VALUE_44"/>
</p:tagLst>
</file>

<file path=ppt/tags/tag685.xml><?xml version="1.0" encoding="utf-8"?>
<p:tagLst xmlns:p="http://schemas.openxmlformats.org/presentationml/2006/main">
  <p:tag name="POWER_USER_DIAGRAM_CIRCULAR_ARROW_KEY" val="POWER_USER_DIAGRAM_CIRCULAR_ARROW_VALUE_45"/>
</p:tagLst>
</file>

<file path=ppt/tags/tag686.xml><?xml version="1.0" encoding="utf-8"?>
<p:tagLst xmlns:p="http://schemas.openxmlformats.org/presentationml/2006/main">
  <p:tag name="POWER_USER_DIAGRAM_CIRCULAR_ARROW_KEY" val="POWER_USER_DIAGRAM_CIRCULAR_ARROW_VALUE_46"/>
</p:tagLst>
</file>

<file path=ppt/tags/tag687.xml><?xml version="1.0" encoding="utf-8"?>
<p:tagLst xmlns:p="http://schemas.openxmlformats.org/presentationml/2006/main">
  <p:tag name="POWER_USER_DIAGRAM_CIRCULAR_ARROW_KEY" val="POWER_USER_DIAGRAM_CIRCULAR_ARROW_VALUE_47"/>
</p:tagLst>
</file>

<file path=ppt/tags/tag688.xml><?xml version="1.0" encoding="utf-8"?>
<p:tagLst xmlns:p="http://schemas.openxmlformats.org/presentationml/2006/main">
  <p:tag name="POWER_USER_DIAGRAM_CIRCULAR_ARROW_KEY" val="POWER_USER_DIAGRAM_CIRCULAR_ARROW_VALUE_48"/>
</p:tagLst>
</file>

<file path=ppt/tags/tag689.xml><?xml version="1.0" encoding="utf-8"?>
<p:tagLst xmlns:p="http://schemas.openxmlformats.org/presentationml/2006/main">
  <p:tag name="POWER_USER_DIAGRAM_CIRCULAR_ARROW_KEY" val="POWER_USER_DIAGRAM_CIRCULAR_ARROW_VALUE_49"/>
</p:tagLst>
</file>

<file path=ppt/tags/tag69.xml><?xml version="1.0" encoding="utf-8"?>
<p:tagLst xmlns:p="http://schemas.openxmlformats.org/presentationml/2006/main">
  <p:tag name="POWER_USER_DIAGRAM_CIRCULAR_ARROW_KEY" val="POWER_USER_DIAGRAM_CIRCULAR_ARROW_VALUE_27"/>
</p:tagLst>
</file>

<file path=ppt/tags/tag690.xml><?xml version="1.0" encoding="utf-8"?>
<p:tagLst xmlns:p="http://schemas.openxmlformats.org/presentationml/2006/main">
  <p:tag name="POWER_USER_DIAGRAM_CIRCULAR_ARROW_KEY" val="POWER_USER_DIAGRAM_CIRCULAR_ARROW_VALUE_50"/>
</p:tagLst>
</file>

<file path=ppt/tags/tag691.xml><?xml version="1.0" encoding="utf-8"?>
<p:tagLst xmlns:p="http://schemas.openxmlformats.org/presentationml/2006/main">
  <p:tag name="POWER_USER_DIAGRAM_CIRCULAR_ARROW_KEY" val="POWER_USER_DIAGRAM_CIRCULAR_ARROW_VALUE_5"/>
</p:tagLst>
</file>

<file path=ppt/tags/tag692.xml><?xml version="1.0" encoding="utf-8"?>
<p:tagLst xmlns:p="http://schemas.openxmlformats.org/presentationml/2006/main">
  <p:tag name="POWER_USER_DIAGRAM_CIRCULAR_ARROW_KEY" val="POWER_USER_DIAGRAM_CIRCULAR_ARROW_VALUE_6"/>
</p:tagLst>
</file>

<file path=ppt/tags/tag693.xml><?xml version="1.0" encoding="utf-8"?>
<p:tagLst xmlns:p="http://schemas.openxmlformats.org/presentationml/2006/main">
  <p:tag name="POWER_USER_DIAGRAM_CIRCULAR_ARROW_KEY" val="POWER_USER_DIAGRAM_CIRCULAR_ARROW_VALUE_7"/>
</p:tagLst>
</file>

<file path=ppt/tags/tag694.xml><?xml version="1.0" encoding="utf-8"?>
<p:tagLst xmlns:p="http://schemas.openxmlformats.org/presentationml/2006/main">
  <p:tag name="POWER_USER_DIAGRAM_CIRCULAR_ARROW_KEY" val="POWER_USER_DIAGRAM_CIRCULAR_ARROW_VALUE_8"/>
</p:tagLst>
</file>

<file path=ppt/tags/tag695.xml><?xml version="1.0" encoding="utf-8"?>
<p:tagLst xmlns:p="http://schemas.openxmlformats.org/presentationml/2006/main">
  <p:tag name="POWER_USER_DIAGRAM_CIRCULAR_ARROW_KEY" val="POWER_USER_DIAGRAM_CIRCULAR_ARROW_VALUE_9"/>
</p:tagLst>
</file>

<file path=ppt/tags/tag696.xml><?xml version="1.0" encoding="utf-8"?>
<p:tagLst xmlns:p="http://schemas.openxmlformats.org/presentationml/2006/main">
  <p:tag name="POWER_USER_DIAGRAM_CIRCULAR_ARROW_KEY" val="POWER_USER_DIAGRAM_CIRCULAR_ARROW_VALUE_10"/>
</p:tagLst>
</file>

<file path=ppt/tags/tag697.xml><?xml version="1.0" encoding="utf-8"?>
<p:tagLst xmlns:p="http://schemas.openxmlformats.org/presentationml/2006/main">
  <p:tag name="POWER_USER_DIAGRAM_CIRCULAR_ARROW_KEY" val="POWER_USER_DIAGRAM_CIRCULAR_ARROW_VALUE_11"/>
</p:tagLst>
</file>

<file path=ppt/tags/tag698.xml><?xml version="1.0" encoding="utf-8"?>
<p:tagLst xmlns:p="http://schemas.openxmlformats.org/presentationml/2006/main">
  <p:tag name="POWER_USER_DIAGRAM_CIRCULAR_ARROW_KEY" val="POWER_USER_DIAGRAM_CIRCULAR_ARROW_VALUE_12"/>
</p:tagLst>
</file>

<file path=ppt/tags/tag699.xml><?xml version="1.0" encoding="utf-8"?>
<p:tagLst xmlns:p="http://schemas.openxmlformats.org/presentationml/2006/main">
  <p:tag name="POWER_USER_DIAGRAM_CIRCULAR_ARROW_KEY" val="POWER_USER_DIAGRAM_CIRCULAR_ARROW_VALUE_13"/>
</p:tagLst>
</file>

<file path=ppt/tags/tag7.xml><?xml version="1.0" encoding="utf-8"?>
<p:tagLst xmlns:p="http://schemas.openxmlformats.org/presentationml/2006/main">
  <p:tag name="POWER_USER_DIAGRAM_CIRCULAR_ARROW_KEY" val="POWER_USER_DIAGRAM_CIRCULAR_ARROW_VALUE_11"/>
</p:tagLst>
</file>

<file path=ppt/tags/tag70.xml><?xml version="1.0" encoding="utf-8"?>
<p:tagLst xmlns:p="http://schemas.openxmlformats.org/presentationml/2006/main">
  <p:tag name="POWER_USER_DIAGRAM_CIRCULAR_ARROW_KEY" val="POWER_USER_DIAGRAM_CIRCULAR_ARROW_VALUE_28"/>
</p:tagLst>
</file>

<file path=ppt/tags/tag700.xml><?xml version="1.0" encoding="utf-8"?>
<p:tagLst xmlns:p="http://schemas.openxmlformats.org/presentationml/2006/main">
  <p:tag name="POWER_USER_DIAGRAM_CIRCULAR_ARROW_KEY" val="POWER_USER_DIAGRAM_CIRCULAR_ARROW_VALUE_14"/>
</p:tagLst>
</file>

<file path=ppt/tags/tag701.xml><?xml version="1.0" encoding="utf-8"?>
<p:tagLst xmlns:p="http://schemas.openxmlformats.org/presentationml/2006/main">
  <p:tag name="POWER_USER_DIAGRAM_CIRCULAR_ARROW_KEY" val="POWER_USER_DIAGRAM_CIRCULAR_ARROW_VALUE_15"/>
</p:tagLst>
</file>

<file path=ppt/tags/tag702.xml><?xml version="1.0" encoding="utf-8"?>
<p:tagLst xmlns:p="http://schemas.openxmlformats.org/presentationml/2006/main">
  <p:tag name="POWER_USER_DIAGRAM_CIRCULAR_ARROW_KEY" val="POWER_USER_DIAGRAM_CIRCULAR_ARROW_VALUE_16"/>
</p:tagLst>
</file>

<file path=ppt/tags/tag703.xml><?xml version="1.0" encoding="utf-8"?>
<p:tagLst xmlns:p="http://schemas.openxmlformats.org/presentationml/2006/main">
  <p:tag name="POWER_USER_DIAGRAM_CIRCULAR_ARROW_KEY" val="POWER_USER_DIAGRAM_CIRCULAR_ARROW_VALUE_17"/>
</p:tagLst>
</file>

<file path=ppt/tags/tag704.xml><?xml version="1.0" encoding="utf-8"?>
<p:tagLst xmlns:p="http://schemas.openxmlformats.org/presentationml/2006/main">
  <p:tag name="POWER_USER_DIAGRAM_CIRCULAR_ARROW_KEY" val="POWER_USER_DIAGRAM_CIRCULAR_ARROW_VALUE_18"/>
</p:tagLst>
</file>

<file path=ppt/tags/tag705.xml><?xml version="1.0" encoding="utf-8"?>
<p:tagLst xmlns:p="http://schemas.openxmlformats.org/presentationml/2006/main">
  <p:tag name="POWER_USER_DIAGRAM_CIRCULAR_ARROW_KEY" val="POWER_USER_DIAGRAM_CIRCULAR_ARROW_VALUE_19"/>
</p:tagLst>
</file>

<file path=ppt/tags/tag706.xml><?xml version="1.0" encoding="utf-8"?>
<p:tagLst xmlns:p="http://schemas.openxmlformats.org/presentationml/2006/main">
  <p:tag name="POWER_USER_DIAGRAM_CIRCULAR_ARROW_KEY" val="POWER_USER_DIAGRAM_CIRCULAR_ARROW_VALUE_20"/>
</p:tagLst>
</file>

<file path=ppt/tags/tag707.xml><?xml version="1.0" encoding="utf-8"?>
<p:tagLst xmlns:p="http://schemas.openxmlformats.org/presentationml/2006/main">
  <p:tag name="POWER_USER_DIAGRAM_CIRCULAR_ARROW_KEY" val="POWER_USER_DIAGRAM_CIRCULAR_ARROW_VALUE_21"/>
</p:tagLst>
</file>

<file path=ppt/tags/tag708.xml><?xml version="1.0" encoding="utf-8"?>
<p:tagLst xmlns:p="http://schemas.openxmlformats.org/presentationml/2006/main">
  <p:tag name="POWER_USER_DIAGRAM_CIRCULAR_ARROW_KEY" val="POWER_USER_DIAGRAM_CIRCULAR_ARROW_VALUE_22"/>
</p:tagLst>
</file>

<file path=ppt/tags/tag709.xml><?xml version="1.0" encoding="utf-8"?>
<p:tagLst xmlns:p="http://schemas.openxmlformats.org/presentationml/2006/main">
  <p:tag name="POWER_USER_DIAGRAM_CIRCULAR_ARROW_KEY" val="POWER_USER_DIAGRAM_CIRCULAR_ARROW_VALUE_23"/>
</p:tagLst>
</file>

<file path=ppt/tags/tag71.xml><?xml version="1.0" encoding="utf-8"?>
<p:tagLst xmlns:p="http://schemas.openxmlformats.org/presentationml/2006/main">
  <p:tag name="POWER_USER_DIAGRAM_CIRCULAR_ARROW_KEY" val="POWER_USER_DIAGRAM_CIRCULAR_ARROW_VALUE_29"/>
</p:tagLst>
</file>

<file path=ppt/tags/tag710.xml><?xml version="1.0" encoding="utf-8"?>
<p:tagLst xmlns:p="http://schemas.openxmlformats.org/presentationml/2006/main">
  <p:tag name="POWER_USER_DIAGRAM_CIRCULAR_ARROW_KEY" val="POWER_USER_DIAGRAM_CIRCULAR_ARROW_VALUE_24"/>
</p:tagLst>
</file>

<file path=ppt/tags/tag711.xml><?xml version="1.0" encoding="utf-8"?>
<p:tagLst xmlns:p="http://schemas.openxmlformats.org/presentationml/2006/main">
  <p:tag name="POWER_USER_DIAGRAM_CIRCULAR_ARROW_KEY" val="POWER_USER_DIAGRAM_CIRCULAR_ARROW_VALUE_25"/>
</p:tagLst>
</file>

<file path=ppt/tags/tag712.xml><?xml version="1.0" encoding="utf-8"?>
<p:tagLst xmlns:p="http://schemas.openxmlformats.org/presentationml/2006/main">
  <p:tag name="POWER_USER_DIAGRAM_CIRCULAR_ARROW_KEY" val="POWER_USER_DIAGRAM_CIRCULAR_ARROW_VALUE_26"/>
</p:tagLst>
</file>

<file path=ppt/tags/tag713.xml><?xml version="1.0" encoding="utf-8"?>
<p:tagLst xmlns:p="http://schemas.openxmlformats.org/presentationml/2006/main">
  <p:tag name="POWER_USER_DIAGRAM_CIRCULAR_ARROW_KEY" val="POWER_USER_DIAGRAM_CIRCULAR_ARROW_VALUE_27"/>
</p:tagLst>
</file>

<file path=ppt/tags/tag714.xml><?xml version="1.0" encoding="utf-8"?>
<p:tagLst xmlns:p="http://schemas.openxmlformats.org/presentationml/2006/main">
  <p:tag name="POWER_USER_DIAGRAM_CIRCULAR_ARROW_KEY" val="POWER_USER_DIAGRAM_CIRCULAR_ARROW_VALUE_28"/>
</p:tagLst>
</file>

<file path=ppt/tags/tag715.xml><?xml version="1.0" encoding="utf-8"?>
<p:tagLst xmlns:p="http://schemas.openxmlformats.org/presentationml/2006/main">
  <p:tag name="POWER_USER_DIAGRAM_CIRCULAR_ARROW_KEY" val="POWER_USER_DIAGRAM_CIRCULAR_ARROW_VALUE_29"/>
</p:tagLst>
</file>

<file path=ppt/tags/tag716.xml><?xml version="1.0" encoding="utf-8"?>
<p:tagLst xmlns:p="http://schemas.openxmlformats.org/presentationml/2006/main">
  <p:tag name="POWER_USER_DIAGRAM_CIRCULAR_ARROW_KEY" val="POWER_USER_DIAGRAM_CIRCULAR_ARROW_VALUE_30"/>
</p:tagLst>
</file>

<file path=ppt/tags/tag717.xml><?xml version="1.0" encoding="utf-8"?>
<p:tagLst xmlns:p="http://schemas.openxmlformats.org/presentationml/2006/main">
  <p:tag name="POWER_USER_DIAGRAM_CIRCULAR_ARROW_KEY" val="POWER_USER_DIAGRAM_CIRCULAR_ARROW_VALUE_31"/>
</p:tagLst>
</file>

<file path=ppt/tags/tag718.xml><?xml version="1.0" encoding="utf-8"?>
<p:tagLst xmlns:p="http://schemas.openxmlformats.org/presentationml/2006/main">
  <p:tag name="POWER_USER_DIAGRAM_CIRCULAR_ARROW_KEY" val="POWER_USER_DIAGRAM_CIRCULAR_ARROW_VALUE_32"/>
</p:tagLst>
</file>

<file path=ppt/tags/tag719.xml><?xml version="1.0" encoding="utf-8"?>
<p:tagLst xmlns:p="http://schemas.openxmlformats.org/presentationml/2006/main">
  <p:tag name="POWER_USER_DIAGRAM_CIRCULAR_ARROW_KEY" val="POWER_USER_DIAGRAM_CIRCULAR_ARROW_VALUE_33"/>
</p:tagLst>
</file>

<file path=ppt/tags/tag72.xml><?xml version="1.0" encoding="utf-8"?>
<p:tagLst xmlns:p="http://schemas.openxmlformats.org/presentationml/2006/main">
  <p:tag name="POWER_USER_DIAGRAM_CIRCULAR_ARROW_KEY" val="POWER_USER_DIAGRAM_CIRCULAR_ARROW_VALUE_30"/>
</p:tagLst>
</file>

<file path=ppt/tags/tag720.xml><?xml version="1.0" encoding="utf-8"?>
<p:tagLst xmlns:p="http://schemas.openxmlformats.org/presentationml/2006/main">
  <p:tag name="POWER_USER_DIAGRAM_CIRCULAR_ARROW_KEY" val="POWER_USER_DIAGRAM_CIRCULAR_ARROW_VALUE_34"/>
</p:tagLst>
</file>

<file path=ppt/tags/tag721.xml><?xml version="1.0" encoding="utf-8"?>
<p:tagLst xmlns:p="http://schemas.openxmlformats.org/presentationml/2006/main">
  <p:tag name="POWER_USER_DIAGRAM_CIRCULAR_ARROW_KEY" val="POWER_USER_DIAGRAM_CIRCULAR_ARROW_VALUE_35"/>
</p:tagLst>
</file>

<file path=ppt/tags/tag722.xml><?xml version="1.0" encoding="utf-8"?>
<p:tagLst xmlns:p="http://schemas.openxmlformats.org/presentationml/2006/main">
  <p:tag name="POWER_USER_DIAGRAM_CIRCULAR_ARROW_KEY" val="POWER_USER_DIAGRAM_CIRCULAR_ARROW_VALUE_36"/>
</p:tagLst>
</file>

<file path=ppt/tags/tag723.xml><?xml version="1.0" encoding="utf-8"?>
<p:tagLst xmlns:p="http://schemas.openxmlformats.org/presentationml/2006/main">
  <p:tag name="POWER_USER_DIAGRAM_CIRCULAR_ARROW_KEY" val="POWER_USER_DIAGRAM_CIRCULAR_ARROW_VALUE_37"/>
</p:tagLst>
</file>

<file path=ppt/tags/tag724.xml><?xml version="1.0" encoding="utf-8"?>
<p:tagLst xmlns:p="http://schemas.openxmlformats.org/presentationml/2006/main">
  <p:tag name="POWER_USER_DIAGRAM_CIRCULAR_ARROW_KEY" val="POWER_USER_DIAGRAM_CIRCULAR_ARROW_VALUE_38"/>
</p:tagLst>
</file>

<file path=ppt/tags/tag725.xml><?xml version="1.0" encoding="utf-8"?>
<p:tagLst xmlns:p="http://schemas.openxmlformats.org/presentationml/2006/main">
  <p:tag name="POWER_USER_DIAGRAM_CIRCULAR_ARROW_KEY" val="POWER_USER_DIAGRAM_CIRCULAR_ARROW_VALUE_39"/>
</p:tagLst>
</file>

<file path=ppt/tags/tag726.xml><?xml version="1.0" encoding="utf-8"?>
<p:tagLst xmlns:p="http://schemas.openxmlformats.org/presentationml/2006/main">
  <p:tag name="POWER_USER_DIAGRAM_CIRCULAR_ARROW_KEY" val="POWER_USER_DIAGRAM_CIRCULAR_ARROW_VALUE_40"/>
</p:tagLst>
</file>

<file path=ppt/tags/tag727.xml><?xml version="1.0" encoding="utf-8"?>
<p:tagLst xmlns:p="http://schemas.openxmlformats.org/presentationml/2006/main">
  <p:tag name="POWER_USER_DIAGRAM_CIRCULAR_ARROW_KEY" val="POWER_USER_DIAGRAM_CIRCULAR_ARROW_VALUE_41"/>
</p:tagLst>
</file>

<file path=ppt/tags/tag728.xml><?xml version="1.0" encoding="utf-8"?>
<p:tagLst xmlns:p="http://schemas.openxmlformats.org/presentationml/2006/main">
  <p:tag name="POWER_USER_DIAGRAM_CIRCULAR_ARROW_KEY" val="POWER_USER_DIAGRAM_CIRCULAR_ARROW_VALUE_42"/>
</p:tagLst>
</file>

<file path=ppt/tags/tag729.xml><?xml version="1.0" encoding="utf-8"?>
<p:tagLst xmlns:p="http://schemas.openxmlformats.org/presentationml/2006/main">
  <p:tag name="POWER_USER_DIAGRAM_CIRCULAR_ARROW_KEY" val="POWER_USER_DIAGRAM_CIRCULAR_ARROW_VALUE_43"/>
</p:tagLst>
</file>

<file path=ppt/tags/tag73.xml><?xml version="1.0" encoding="utf-8"?>
<p:tagLst xmlns:p="http://schemas.openxmlformats.org/presentationml/2006/main">
  <p:tag name="POWER_USER_DIAGRAM_CIRCULAR_ARROW_KEY" val="POWER_USER_DIAGRAM_CIRCULAR_ARROW_VALUE_31"/>
</p:tagLst>
</file>

<file path=ppt/tags/tag730.xml><?xml version="1.0" encoding="utf-8"?>
<p:tagLst xmlns:p="http://schemas.openxmlformats.org/presentationml/2006/main">
  <p:tag name="POWER_USER_DIAGRAM_CIRCULAR_ARROW_KEY" val="POWER_USER_DIAGRAM_CIRCULAR_ARROW_VALUE_44"/>
</p:tagLst>
</file>

<file path=ppt/tags/tag731.xml><?xml version="1.0" encoding="utf-8"?>
<p:tagLst xmlns:p="http://schemas.openxmlformats.org/presentationml/2006/main">
  <p:tag name="POWER_USER_DIAGRAM_CIRCULAR_ARROW_KEY" val="POWER_USER_DIAGRAM_CIRCULAR_ARROW_VALUE_45"/>
</p:tagLst>
</file>

<file path=ppt/tags/tag732.xml><?xml version="1.0" encoding="utf-8"?>
<p:tagLst xmlns:p="http://schemas.openxmlformats.org/presentationml/2006/main">
  <p:tag name="POWER_USER_DIAGRAM_CIRCULAR_ARROW_KEY" val="POWER_USER_DIAGRAM_CIRCULAR_ARROW_VALUE_46"/>
</p:tagLst>
</file>

<file path=ppt/tags/tag733.xml><?xml version="1.0" encoding="utf-8"?>
<p:tagLst xmlns:p="http://schemas.openxmlformats.org/presentationml/2006/main">
  <p:tag name="POWER_USER_DIAGRAM_CIRCULAR_ARROW_KEY" val="POWER_USER_DIAGRAM_CIRCULAR_ARROW_VALUE_47"/>
</p:tagLst>
</file>

<file path=ppt/tags/tag734.xml><?xml version="1.0" encoding="utf-8"?>
<p:tagLst xmlns:p="http://schemas.openxmlformats.org/presentationml/2006/main">
  <p:tag name="POWER_USER_DIAGRAM_CIRCULAR_ARROW_KEY" val="POWER_USER_DIAGRAM_CIRCULAR_ARROW_VALUE_48"/>
</p:tagLst>
</file>

<file path=ppt/tags/tag735.xml><?xml version="1.0" encoding="utf-8"?>
<p:tagLst xmlns:p="http://schemas.openxmlformats.org/presentationml/2006/main">
  <p:tag name="POWER_USER_DIAGRAM_CIRCULAR_ARROW_KEY" val="POWER_USER_DIAGRAM_CIRCULAR_ARROW_VALUE_49"/>
</p:tagLst>
</file>

<file path=ppt/tags/tag736.xml><?xml version="1.0" encoding="utf-8"?>
<p:tagLst xmlns:p="http://schemas.openxmlformats.org/presentationml/2006/main">
  <p:tag name="POWER_USER_DIAGRAM_CIRCULAR_ARROW_KEY" val="POWER_USER_DIAGRAM_CIRCULAR_ARROW_VALUE_50"/>
</p:tagLst>
</file>

<file path=ppt/tags/tag737.xml><?xml version="1.0" encoding="utf-8"?>
<p:tagLst xmlns:p="http://schemas.openxmlformats.org/presentationml/2006/main">
  <p:tag name="POWER_USER_DIAGRAM_CIRCULAR_ARROW_KEY" val="POWER_USER_DIAGRAM_CIRCULAR_ARROW_VALUE_5"/>
</p:tagLst>
</file>

<file path=ppt/tags/tag738.xml><?xml version="1.0" encoding="utf-8"?>
<p:tagLst xmlns:p="http://schemas.openxmlformats.org/presentationml/2006/main">
  <p:tag name="POWER_USER_DIAGRAM_CIRCULAR_ARROW_KEY" val="POWER_USER_DIAGRAM_CIRCULAR_ARROW_VALUE_6"/>
</p:tagLst>
</file>

<file path=ppt/tags/tag739.xml><?xml version="1.0" encoding="utf-8"?>
<p:tagLst xmlns:p="http://schemas.openxmlformats.org/presentationml/2006/main">
  <p:tag name="POWER_USER_DIAGRAM_CIRCULAR_ARROW_KEY" val="POWER_USER_DIAGRAM_CIRCULAR_ARROW_VALUE_7"/>
</p:tagLst>
</file>

<file path=ppt/tags/tag74.xml><?xml version="1.0" encoding="utf-8"?>
<p:tagLst xmlns:p="http://schemas.openxmlformats.org/presentationml/2006/main">
  <p:tag name="POWER_USER_DIAGRAM_CIRCULAR_ARROW_KEY" val="POWER_USER_DIAGRAM_CIRCULAR_ARROW_VALUE_32"/>
</p:tagLst>
</file>

<file path=ppt/tags/tag740.xml><?xml version="1.0" encoding="utf-8"?>
<p:tagLst xmlns:p="http://schemas.openxmlformats.org/presentationml/2006/main">
  <p:tag name="POWER_USER_DIAGRAM_CIRCULAR_ARROW_KEY" val="POWER_USER_DIAGRAM_CIRCULAR_ARROW_VALUE_8"/>
</p:tagLst>
</file>

<file path=ppt/tags/tag741.xml><?xml version="1.0" encoding="utf-8"?>
<p:tagLst xmlns:p="http://schemas.openxmlformats.org/presentationml/2006/main">
  <p:tag name="POWER_USER_DIAGRAM_CIRCULAR_ARROW_KEY" val="POWER_USER_DIAGRAM_CIRCULAR_ARROW_VALUE_9"/>
</p:tagLst>
</file>

<file path=ppt/tags/tag742.xml><?xml version="1.0" encoding="utf-8"?>
<p:tagLst xmlns:p="http://schemas.openxmlformats.org/presentationml/2006/main">
  <p:tag name="POWER_USER_DIAGRAM_CIRCULAR_ARROW_KEY" val="POWER_USER_DIAGRAM_CIRCULAR_ARROW_VALUE_10"/>
</p:tagLst>
</file>

<file path=ppt/tags/tag743.xml><?xml version="1.0" encoding="utf-8"?>
<p:tagLst xmlns:p="http://schemas.openxmlformats.org/presentationml/2006/main">
  <p:tag name="POWER_USER_DIAGRAM_CIRCULAR_ARROW_KEY" val="POWER_USER_DIAGRAM_CIRCULAR_ARROW_VALUE_11"/>
</p:tagLst>
</file>

<file path=ppt/tags/tag744.xml><?xml version="1.0" encoding="utf-8"?>
<p:tagLst xmlns:p="http://schemas.openxmlformats.org/presentationml/2006/main">
  <p:tag name="POWER_USER_DIAGRAM_CIRCULAR_ARROW_KEY" val="POWER_USER_DIAGRAM_CIRCULAR_ARROW_VALUE_12"/>
</p:tagLst>
</file>

<file path=ppt/tags/tag745.xml><?xml version="1.0" encoding="utf-8"?>
<p:tagLst xmlns:p="http://schemas.openxmlformats.org/presentationml/2006/main">
  <p:tag name="POWER_USER_DIAGRAM_CIRCULAR_ARROW_KEY" val="POWER_USER_DIAGRAM_CIRCULAR_ARROW_VALUE_13"/>
</p:tagLst>
</file>

<file path=ppt/tags/tag746.xml><?xml version="1.0" encoding="utf-8"?>
<p:tagLst xmlns:p="http://schemas.openxmlformats.org/presentationml/2006/main">
  <p:tag name="POWER_USER_DIAGRAM_CIRCULAR_ARROW_KEY" val="POWER_USER_DIAGRAM_CIRCULAR_ARROW_VALUE_14"/>
</p:tagLst>
</file>

<file path=ppt/tags/tag747.xml><?xml version="1.0" encoding="utf-8"?>
<p:tagLst xmlns:p="http://schemas.openxmlformats.org/presentationml/2006/main">
  <p:tag name="POWER_USER_DIAGRAM_CIRCULAR_ARROW_KEY" val="POWER_USER_DIAGRAM_CIRCULAR_ARROW_VALUE_15"/>
</p:tagLst>
</file>

<file path=ppt/tags/tag748.xml><?xml version="1.0" encoding="utf-8"?>
<p:tagLst xmlns:p="http://schemas.openxmlformats.org/presentationml/2006/main">
  <p:tag name="POWER_USER_DIAGRAM_CIRCULAR_ARROW_KEY" val="POWER_USER_DIAGRAM_CIRCULAR_ARROW_VALUE_16"/>
</p:tagLst>
</file>

<file path=ppt/tags/tag749.xml><?xml version="1.0" encoding="utf-8"?>
<p:tagLst xmlns:p="http://schemas.openxmlformats.org/presentationml/2006/main">
  <p:tag name="POWER_USER_DIAGRAM_CIRCULAR_ARROW_KEY" val="POWER_USER_DIAGRAM_CIRCULAR_ARROW_VALUE_17"/>
</p:tagLst>
</file>

<file path=ppt/tags/tag75.xml><?xml version="1.0" encoding="utf-8"?>
<p:tagLst xmlns:p="http://schemas.openxmlformats.org/presentationml/2006/main">
  <p:tag name="POWER_USER_DIAGRAM_CIRCULAR_ARROW_KEY" val="POWER_USER_DIAGRAM_CIRCULAR_ARROW_VALUE_33"/>
</p:tagLst>
</file>

<file path=ppt/tags/tag750.xml><?xml version="1.0" encoding="utf-8"?>
<p:tagLst xmlns:p="http://schemas.openxmlformats.org/presentationml/2006/main">
  <p:tag name="POWER_USER_DIAGRAM_CIRCULAR_ARROW_KEY" val="POWER_USER_DIAGRAM_CIRCULAR_ARROW_VALUE_18"/>
</p:tagLst>
</file>

<file path=ppt/tags/tag751.xml><?xml version="1.0" encoding="utf-8"?>
<p:tagLst xmlns:p="http://schemas.openxmlformats.org/presentationml/2006/main">
  <p:tag name="POWER_USER_DIAGRAM_CIRCULAR_ARROW_KEY" val="POWER_USER_DIAGRAM_CIRCULAR_ARROW_VALUE_19"/>
</p:tagLst>
</file>

<file path=ppt/tags/tag752.xml><?xml version="1.0" encoding="utf-8"?>
<p:tagLst xmlns:p="http://schemas.openxmlformats.org/presentationml/2006/main">
  <p:tag name="POWER_USER_DIAGRAM_CIRCULAR_ARROW_KEY" val="POWER_USER_DIAGRAM_CIRCULAR_ARROW_VALUE_20"/>
</p:tagLst>
</file>

<file path=ppt/tags/tag753.xml><?xml version="1.0" encoding="utf-8"?>
<p:tagLst xmlns:p="http://schemas.openxmlformats.org/presentationml/2006/main">
  <p:tag name="POWER_USER_DIAGRAM_CIRCULAR_ARROW_KEY" val="POWER_USER_DIAGRAM_CIRCULAR_ARROW_VALUE_21"/>
</p:tagLst>
</file>

<file path=ppt/tags/tag754.xml><?xml version="1.0" encoding="utf-8"?>
<p:tagLst xmlns:p="http://schemas.openxmlformats.org/presentationml/2006/main">
  <p:tag name="POWER_USER_DIAGRAM_CIRCULAR_ARROW_KEY" val="POWER_USER_DIAGRAM_CIRCULAR_ARROW_VALUE_22"/>
</p:tagLst>
</file>

<file path=ppt/tags/tag755.xml><?xml version="1.0" encoding="utf-8"?>
<p:tagLst xmlns:p="http://schemas.openxmlformats.org/presentationml/2006/main">
  <p:tag name="POWER_USER_DIAGRAM_CIRCULAR_ARROW_KEY" val="POWER_USER_DIAGRAM_CIRCULAR_ARROW_VALUE_23"/>
</p:tagLst>
</file>

<file path=ppt/tags/tag756.xml><?xml version="1.0" encoding="utf-8"?>
<p:tagLst xmlns:p="http://schemas.openxmlformats.org/presentationml/2006/main">
  <p:tag name="POWER_USER_DIAGRAM_CIRCULAR_ARROW_KEY" val="POWER_USER_DIAGRAM_CIRCULAR_ARROW_VALUE_24"/>
</p:tagLst>
</file>

<file path=ppt/tags/tag757.xml><?xml version="1.0" encoding="utf-8"?>
<p:tagLst xmlns:p="http://schemas.openxmlformats.org/presentationml/2006/main">
  <p:tag name="POWER_USER_DIAGRAM_CIRCULAR_ARROW_KEY" val="POWER_USER_DIAGRAM_CIRCULAR_ARROW_VALUE_25"/>
</p:tagLst>
</file>

<file path=ppt/tags/tag758.xml><?xml version="1.0" encoding="utf-8"?>
<p:tagLst xmlns:p="http://schemas.openxmlformats.org/presentationml/2006/main">
  <p:tag name="POWER_USER_DIAGRAM_CIRCULAR_ARROW_KEY" val="POWER_USER_DIAGRAM_CIRCULAR_ARROW_VALUE_26"/>
</p:tagLst>
</file>

<file path=ppt/tags/tag759.xml><?xml version="1.0" encoding="utf-8"?>
<p:tagLst xmlns:p="http://schemas.openxmlformats.org/presentationml/2006/main">
  <p:tag name="POWER_USER_DIAGRAM_CIRCULAR_ARROW_KEY" val="POWER_USER_DIAGRAM_CIRCULAR_ARROW_VALUE_27"/>
</p:tagLst>
</file>

<file path=ppt/tags/tag76.xml><?xml version="1.0" encoding="utf-8"?>
<p:tagLst xmlns:p="http://schemas.openxmlformats.org/presentationml/2006/main">
  <p:tag name="POWER_USER_DIAGRAM_CIRCULAR_ARROW_KEY" val="POWER_USER_DIAGRAM_CIRCULAR_ARROW_VALUE_34"/>
</p:tagLst>
</file>

<file path=ppt/tags/tag760.xml><?xml version="1.0" encoding="utf-8"?>
<p:tagLst xmlns:p="http://schemas.openxmlformats.org/presentationml/2006/main">
  <p:tag name="POWER_USER_DIAGRAM_CIRCULAR_ARROW_KEY" val="POWER_USER_DIAGRAM_CIRCULAR_ARROW_VALUE_28"/>
</p:tagLst>
</file>

<file path=ppt/tags/tag761.xml><?xml version="1.0" encoding="utf-8"?>
<p:tagLst xmlns:p="http://schemas.openxmlformats.org/presentationml/2006/main">
  <p:tag name="POWER_USER_DIAGRAM_CIRCULAR_ARROW_KEY" val="POWER_USER_DIAGRAM_CIRCULAR_ARROW_VALUE_29"/>
</p:tagLst>
</file>

<file path=ppt/tags/tag762.xml><?xml version="1.0" encoding="utf-8"?>
<p:tagLst xmlns:p="http://schemas.openxmlformats.org/presentationml/2006/main">
  <p:tag name="POWER_USER_DIAGRAM_CIRCULAR_ARROW_KEY" val="POWER_USER_DIAGRAM_CIRCULAR_ARROW_VALUE_30"/>
</p:tagLst>
</file>

<file path=ppt/tags/tag763.xml><?xml version="1.0" encoding="utf-8"?>
<p:tagLst xmlns:p="http://schemas.openxmlformats.org/presentationml/2006/main">
  <p:tag name="POWER_USER_DIAGRAM_CIRCULAR_ARROW_KEY" val="POWER_USER_DIAGRAM_CIRCULAR_ARROW_VALUE_31"/>
</p:tagLst>
</file>

<file path=ppt/tags/tag764.xml><?xml version="1.0" encoding="utf-8"?>
<p:tagLst xmlns:p="http://schemas.openxmlformats.org/presentationml/2006/main">
  <p:tag name="POWER_USER_DIAGRAM_CIRCULAR_ARROW_KEY" val="POWER_USER_DIAGRAM_CIRCULAR_ARROW_VALUE_32"/>
</p:tagLst>
</file>

<file path=ppt/tags/tag765.xml><?xml version="1.0" encoding="utf-8"?>
<p:tagLst xmlns:p="http://schemas.openxmlformats.org/presentationml/2006/main">
  <p:tag name="POWER_USER_DIAGRAM_CIRCULAR_ARROW_KEY" val="POWER_USER_DIAGRAM_CIRCULAR_ARROW_VALUE_33"/>
</p:tagLst>
</file>

<file path=ppt/tags/tag766.xml><?xml version="1.0" encoding="utf-8"?>
<p:tagLst xmlns:p="http://schemas.openxmlformats.org/presentationml/2006/main">
  <p:tag name="POWER_USER_DIAGRAM_CIRCULAR_ARROW_KEY" val="POWER_USER_DIAGRAM_CIRCULAR_ARROW_VALUE_34"/>
</p:tagLst>
</file>

<file path=ppt/tags/tag767.xml><?xml version="1.0" encoding="utf-8"?>
<p:tagLst xmlns:p="http://schemas.openxmlformats.org/presentationml/2006/main">
  <p:tag name="POWER_USER_DIAGRAM_CIRCULAR_ARROW_KEY" val="POWER_USER_DIAGRAM_CIRCULAR_ARROW_VALUE_35"/>
</p:tagLst>
</file>

<file path=ppt/tags/tag768.xml><?xml version="1.0" encoding="utf-8"?>
<p:tagLst xmlns:p="http://schemas.openxmlformats.org/presentationml/2006/main">
  <p:tag name="POWER_USER_DIAGRAM_CIRCULAR_ARROW_KEY" val="POWER_USER_DIAGRAM_CIRCULAR_ARROW_VALUE_36"/>
</p:tagLst>
</file>

<file path=ppt/tags/tag769.xml><?xml version="1.0" encoding="utf-8"?>
<p:tagLst xmlns:p="http://schemas.openxmlformats.org/presentationml/2006/main">
  <p:tag name="POWER_USER_DIAGRAM_CIRCULAR_ARROW_KEY" val="POWER_USER_DIAGRAM_CIRCULAR_ARROW_VALUE_37"/>
</p:tagLst>
</file>

<file path=ppt/tags/tag77.xml><?xml version="1.0" encoding="utf-8"?>
<p:tagLst xmlns:p="http://schemas.openxmlformats.org/presentationml/2006/main">
  <p:tag name="POWER_USER_DIAGRAM_CIRCULAR_ARROW_KEY" val="POWER_USER_DIAGRAM_CIRCULAR_ARROW_VALUE_35"/>
</p:tagLst>
</file>

<file path=ppt/tags/tag770.xml><?xml version="1.0" encoding="utf-8"?>
<p:tagLst xmlns:p="http://schemas.openxmlformats.org/presentationml/2006/main">
  <p:tag name="POWER_USER_DIAGRAM_CIRCULAR_ARROW_KEY" val="POWER_USER_DIAGRAM_CIRCULAR_ARROW_VALUE_38"/>
</p:tagLst>
</file>

<file path=ppt/tags/tag771.xml><?xml version="1.0" encoding="utf-8"?>
<p:tagLst xmlns:p="http://schemas.openxmlformats.org/presentationml/2006/main">
  <p:tag name="POWER_USER_DIAGRAM_CIRCULAR_ARROW_KEY" val="POWER_USER_DIAGRAM_CIRCULAR_ARROW_VALUE_39"/>
</p:tagLst>
</file>

<file path=ppt/tags/tag772.xml><?xml version="1.0" encoding="utf-8"?>
<p:tagLst xmlns:p="http://schemas.openxmlformats.org/presentationml/2006/main">
  <p:tag name="POWER_USER_DIAGRAM_CIRCULAR_ARROW_KEY" val="POWER_USER_DIAGRAM_CIRCULAR_ARROW_VALUE_40"/>
</p:tagLst>
</file>

<file path=ppt/tags/tag773.xml><?xml version="1.0" encoding="utf-8"?>
<p:tagLst xmlns:p="http://schemas.openxmlformats.org/presentationml/2006/main">
  <p:tag name="POWER_USER_DIAGRAM_CIRCULAR_ARROW_KEY" val="POWER_USER_DIAGRAM_CIRCULAR_ARROW_VALUE_41"/>
</p:tagLst>
</file>

<file path=ppt/tags/tag774.xml><?xml version="1.0" encoding="utf-8"?>
<p:tagLst xmlns:p="http://schemas.openxmlformats.org/presentationml/2006/main">
  <p:tag name="POWER_USER_DIAGRAM_CIRCULAR_ARROW_KEY" val="POWER_USER_DIAGRAM_CIRCULAR_ARROW_VALUE_42"/>
</p:tagLst>
</file>

<file path=ppt/tags/tag775.xml><?xml version="1.0" encoding="utf-8"?>
<p:tagLst xmlns:p="http://schemas.openxmlformats.org/presentationml/2006/main">
  <p:tag name="POWER_USER_DIAGRAM_CIRCULAR_ARROW_KEY" val="POWER_USER_DIAGRAM_CIRCULAR_ARROW_VALUE_43"/>
</p:tagLst>
</file>

<file path=ppt/tags/tag776.xml><?xml version="1.0" encoding="utf-8"?>
<p:tagLst xmlns:p="http://schemas.openxmlformats.org/presentationml/2006/main">
  <p:tag name="POWER_USER_DIAGRAM_CIRCULAR_ARROW_KEY" val="POWER_USER_DIAGRAM_CIRCULAR_ARROW_VALUE_44"/>
</p:tagLst>
</file>

<file path=ppt/tags/tag777.xml><?xml version="1.0" encoding="utf-8"?>
<p:tagLst xmlns:p="http://schemas.openxmlformats.org/presentationml/2006/main">
  <p:tag name="POWER_USER_DIAGRAM_CIRCULAR_ARROW_KEY" val="POWER_USER_DIAGRAM_CIRCULAR_ARROW_VALUE_45"/>
</p:tagLst>
</file>

<file path=ppt/tags/tag778.xml><?xml version="1.0" encoding="utf-8"?>
<p:tagLst xmlns:p="http://schemas.openxmlformats.org/presentationml/2006/main">
  <p:tag name="POWER_USER_DIAGRAM_CIRCULAR_ARROW_KEY" val="POWER_USER_DIAGRAM_CIRCULAR_ARROW_VALUE_46"/>
</p:tagLst>
</file>

<file path=ppt/tags/tag779.xml><?xml version="1.0" encoding="utf-8"?>
<p:tagLst xmlns:p="http://schemas.openxmlformats.org/presentationml/2006/main">
  <p:tag name="POWER_USER_DIAGRAM_CIRCULAR_ARROW_KEY" val="POWER_USER_DIAGRAM_CIRCULAR_ARROW_VALUE_47"/>
</p:tagLst>
</file>

<file path=ppt/tags/tag78.xml><?xml version="1.0" encoding="utf-8"?>
<p:tagLst xmlns:p="http://schemas.openxmlformats.org/presentationml/2006/main">
  <p:tag name="POWER_USER_DIAGRAM_CIRCULAR_ARROW_KEY" val="POWER_USER_DIAGRAM_CIRCULAR_ARROW_VALUE_36"/>
</p:tagLst>
</file>

<file path=ppt/tags/tag780.xml><?xml version="1.0" encoding="utf-8"?>
<p:tagLst xmlns:p="http://schemas.openxmlformats.org/presentationml/2006/main">
  <p:tag name="POWER_USER_DIAGRAM_CIRCULAR_ARROW_KEY" val="POWER_USER_DIAGRAM_CIRCULAR_ARROW_VALUE_48"/>
</p:tagLst>
</file>

<file path=ppt/tags/tag781.xml><?xml version="1.0" encoding="utf-8"?>
<p:tagLst xmlns:p="http://schemas.openxmlformats.org/presentationml/2006/main">
  <p:tag name="POWER_USER_DIAGRAM_CIRCULAR_ARROW_KEY" val="POWER_USER_DIAGRAM_CIRCULAR_ARROW_VALUE_49"/>
</p:tagLst>
</file>

<file path=ppt/tags/tag782.xml><?xml version="1.0" encoding="utf-8"?>
<p:tagLst xmlns:p="http://schemas.openxmlformats.org/presentationml/2006/main">
  <p:tag name="POWER_USER_DIAGRAM_CIRCULAR_ARROW_KEY" val="POWER_USER_DIAGRAM_CIRCULAR_ARROW_VALUE_50"/>
</p:tagLst>
</file>

<file path=ppt/tags/tag783.xml><?xml version="1.0" encoding="utf-8"?>
<p:tagLst xmlns:p="http://schemas.openxmlformats.org/presentationml/2006/main">
  <p:tag name="POWER_USER_DIAGRAM_CIRCULAR_ARROW_KEY" val="POWER_USER_DIAGRAM_CIRCULAR_ARROW_VALUE_5"/>
</p:tagLst>
</file>

<file path=ppt/tags/tag784.xml><?xml version="1.0" encoding="utf-8"?>
<p:tagLst xmlns:p="http://schemas.openxmlformats.org/presentationml/2006/main">
  <p:tag name="POWER_USER_DIAGRAM_CIRCULAR_ARROW_KEY" val="POWER_USER_DIAGRAM_CIRCULAR_ARROW_VALUE_6"/>
</p:tagLst>
</file>

<file path=ppt/tags/tag785.xml><?xml version="1.0" encoding="utf-8"?>
<p:tagLst xmlns:p="http://schemas.openxmlformats.org/presentationml/2006/main">
  <p:tag name="POWER_USER_DIAGRAM_CIRCULAR_ARROW_KEY" val="POWER_USER_DIAGRAM_CIRCULAR_ARROW_VALUE_7"/>
</p:tagLst>
</file>

<file path=ppt/tags/tag786.xml><?xml version="1.0" encoding="utf-8"?>
<p:tagLst xmlns:p="http://schemas.openxmlformats.org/presentationml/2006/main">
  <p:tag name="POWER_USER_DIAGRAM_CIRCULAR_ARROW_KEY" val="POWER_USER_DIAGRAM_CIRCULAR_ARROW_VALUE_8"/>
</p:tagLst>
</file>

<file path=ppt/tags/tag787.xml><?xml version="1.0" encoding="utf-8"?>
<p:tagLst xmlns:p="http://schemas.openxmlformats.org/presentationml/2006/main">
  <p:tag name="POWER_USER_DIAGRAM_CIRCULAR_ARROW_KEY" val="POWER_USER_DIAGRAM_CIRCULAR_ARROW_VALUE_9"/>
</p:tagLst>
</file>

<file path=ppt/tags/tag788.xml><?xml version="1.0" encoding="utf-8"?>
<p:tagLst xmlns:p="http://schemas.openxmlformats.org/presentationml/2006/main">
  <p:tag name="POWER_USER_DIAGRAM_CIRCULAR_ARROW_KEY" val="POWER_USER_DIAGRAM_CIRCULAR_ARROW_VALUE_10"/>
</p:tagLst>
</file>

<file path=ppt/tags/tag789.xml><?xml version="1.0" encoding="utf-8"?>
<p:tagLst xmlns:p="http://schemas.openxmlformats.org/presentationml/2006/main">
  <p:tag name="POWER_USER_DIAGRAM_CIRCULAR_ARROW_KEY" val="POWER_USER_DIAGRAM_CIRCULAR_ARROW_VALUE_11"/>
</p:tagLst>
</file>

<file path=ppt/tags/tag79.xml><?xml version="1.0" encoding="utf-8"?>
<p:tagLst xmlns:p="http://schemas.openxmlformats.org/presentationml/2006/main">
  <p:tag name="POWER_USER_DIAGRAM_CIRCULAR_ARROW_KEY" val="POWER_USER_DIAGRAM_CIRCULAR_ARROW_VALUE_37"/>
</p:tagLst>
</file>

<file path=ppt/tags/tag790.xml><?xml version="1.0" encoding="utf-8"?>
<p:tagLst xmlns:p="http://schemas.openxmlformats.org/presentationml/2006/main">
  <p:tag name="POWER_USER_DIAGRAM_CIRCULAR_ARROW_KEY" val="POWER_USER_DIAGRAM_CIRCULAR_ARROW_VALUE_12"/>
</p:tagLst>
</file>

<file path=ppt/tags/tag791.xml><?xml version="1.0" encoding="utf-8"?>
<p:tagLst xmlns:p="http://schemas.openxmlformats.org/presentationml/2006/main">
  <p:tag name="POWER_USER_DIAGRAM_CIRCULAR_ARROW_KEY" val="POWER_USER_DIAGRAM_CIRCULAR_ARROW_VALUE_13"/>
</p:tagLst>
</file>

<file path=ppt/tags/tag792.xml><?xml version="1.0" encoding="utf-8"?>
<p:tagLst xmlns:p="http://schemas.openxmlformats.org/presentationml/2006/main">
  <p:tag name="POWER_USER_DIAGRAM_CIRCULAR_ARROW_KEY" val="POWER_USER_DIAGRAM_CIRCULAR_ARROW_VALUE_14"/>
</p:tagLst>
</file>

<file path=ppt/tags/tag793.xml><?xml version="1.0" encoding="utf-8"?>
<p:tagLst xmlns:p="http://schemas.openxmlformats.org/presentationml/2006/main">
  <p:tag name="POWER_USER_DIAGRAM_CIRCULAR_ARROW_KEY" val="POWER_USER_DIAGRAM_CIRCULAR_ARROW_VALUE_15"/>
</p:tagLst>
</file>

<file path=ppt/tags/tag794.xml><?xml version="1.0" encoding="utf-8"?>
<p:tagLst xmlns:p="http://schemas.openxmlformats.org/presentationml/2006/main">
  <p:tag name="POWER_USER_DIAGRAM_CIRCULAR_ARROW_KEY" val="POWER_USER_DIAGRAM_CIRCULAR_ARROW_VALUE_16"/>
</p:tagLst>
</file>

<file path=ppt/tags/tag795.xml><?xml version="1.0" encoding="utf-8"?>
<p:tagLst xmlns:p="http://schemas.openxmlformats.org/presentationml/2006/main">
  <p:tag name="POWER_USER_DIAGRAM_CIRCULAR_ARROW_KEY" val="POWER_USER_DIAGRAM_CIRCULAR_ARROW_VALUE_17"/>
</p:tagLst>
</file>

<file path=ppt/tags/tag796.xml><?xml version="1.0" encoding="utf-8"?>
<p:tagLst xmlns:p="http://schemas.openxmlformats.org/presentationml/2006/main">
  <p:tag name="POWER_USER_DIAGRAM_CIRCULAR_ARROW_KEY" val="POWER_USER_DIAGRAM_CIRCULAR_ARROW_VALUE_18"/>
</p:tagLst>
</file>

<file path=ppt/tags/tag797.xml><?xml version="1.0" encoding="utf-8"?>
<p:tagLst xmlns:p="http://schemas.openxmlformats.org/presentationml/2006/main">
  <p:tag name="POWER_USER_DIAGRAM_CIRCULAR_ARROW_KEY" val="POWER_USER_DIAGRAM_CIRCULAR_ARROW_VALUE_19"/>
</p:tagLst>
</file>

<file path=ppt/tags/tag798.xml><?xml version="1.0" encoding="utf-8"?>
<p:tagLst xmlns:p="http://schemas.openxmlformats.org/presentationml/2006/main">
  <p:tag name="POWER_USER_DIAGRAM_CIRCULAR_ARROW_KEY" val="POWER_USER_DIAGRAM_CIRCULAR_ARROW_VALUE_20"/>
</p:tagLst>
</file>

<file path=ppt/tags/tag799.xml><?xml version="1.0" encoding="utf-8"?>
<p:tagLst xmlns:p="http://schemas.openxmlformats.org/presentationml/2006/main">
  <p:tag name="POWER_USER_DIAGRAM_CIRCULAR_ARROW_KEY" val="POWER_USER_DIAGRAM_CIRCULAR_ARROW_VALUE_21"/>
</p:tagLst>
</file>

<file path=ppt/tags/tag8.xml><?xml version="1.0" encoding="utf-8"?>
<p:tagLst xmlns:p="http://schemas.openxmlformats.org/presentationml/2006/main">
  <p:tag name="POWER_USER_DIAGRAM_CIRCULAR_ARROW_KEY" val="POWER_USER_DIAGRAM_CIRCULAR_ARROW_VALUE_12"/>
</p:tagLst>
</file>

<file path=ppt/tags/tag80.xml><?xml version="1.0" encoding="utf-8"?>
<p:tagLst xmlns:p="http://schemas.openxmlformats.org/presentationml/2006/main">
  <p:tag name="POWER_USER_DIAGRAM_CIRCULAR_ARROW_KEY" val="POWER_USER_DIAGRAM_CIRCULAR_ARROW_VALUE_38"/>
</p:tagLst>
</file>

<file path=ppt/tags/tag800.xml><?xml version="1.0" encoding="utf-8"?>
<p:tagLst xmlns:p="http://schemas.openxmlformats.org/presentationml/2006/main">
  <p:tag name="POWER_USER_DIAGRAM_CIRCULAR_ARROW_KEY" val="POWER_USER_DIAGRAM_CIRCULAR_ARROW_VALUE_22"/>
</p:tagLst>
</file>

<file path=ppt/tags/tag801.xml><?xml version="1.0" encoding="utf-8"?>
<p:tagLst xmlns:p="http://schemas.openxmlformats.org/presentationml/2006/main">
  <p:tag name="POWER_USER_DIAGRAM_CIRCULAR_ARROW_KEY" val="POWER_USER_DIAGRAM_CIRCULAR_ARROW_VALUE_23"/>
</p:tagLst>
</file>

<file path=ppt/tags/tag802.xml><?xml version="1.0" encoding="utf-8"?>
<p:tagLst xmlns:p="http://schemas.openxmlformats.org/presentationml/2006/main">
  <p:tag name="POWER_USER_DIAGRAM_CIRCULAR_ARROW_KEY" val="POWER_USER_DIAGRAM_CIRCULAR_ARROW_VALUE_24"/>
</p:tagLst>
</file>

<file path=ppt/tags/tag803.xml><?xml version="1.0" encoding="utf-8"?>
<p:tagLst xmlns:p="http://schemas.openxmlformats.org/presentationml/2006/main">
  <p:tag name="POWER_USER_DIAGRAM_CIRCULAR_ARROW_KEY" val="POWER_USER_DIAGRAM_CIRCULAR_ARROW_VALUE_25"/>
</p:tagLst>
</file>

<file path=ppt/tags/tag804.xml><?xml version="1.0" encoding="utf-8"?>
<p:tagLst xmlns:p="http://schemas.openxmlformats.org/presentationml/2006/main">
  <p:tag name="POWER_USER_DIAGRAM_CIRCULAR_ARROW_KEY" val="POWER_USER_DIAGRAM_CIRCULAR_ARROW_VALUE_26"/>
</p:tagLst>
</file>

<file path=ppt/tags/tag805.xml><?xml version="1.0" encoding="utf-8"?>
<p:tagLst xmlns:p="http://schemas.openxmlformats.org/presentationml/2006/main">
  <p:tag name="POWER_USER_DIAGRAM_CIRCULAR_ARROW_KEY" val="POWER_USER_DIAGRAM_CIRCULAR_ARROW_VALUE_27"/>
</p:tagLst>
</file>

<file path=ppt/tags/tag806.xml><?xml version="1.0" encoding="utf-8"?>
<p:tagLst xmlns:p="http://schemas.openxmlformats.org/presentationml/2006/main">
  <p:tag name="POWER_USER_DIAGRAM_CIRCULAR_ARROW_KEY" val="POWER_USER_DIAGRAM_CIRCULAR_ARROW_VALUE_28"/>
</p:tagLst>
</file>

<file path=ppt/tags/tag807.xml><?xml version="1.0" encoding="utf-8"?>
<p:tagLst xmlns:p="http://schemas.openxmlformats.org/presentationml/2006/main">
  <p:tag name="POWER_USER_DIAGRAM_CIRCULAR_ARROW_KEY" val="POWER_USER_DIAGRAM_CIRCULAR_ARROW_VALUE_29"/>
</p:tagLst>
</file>

<file path=ppt/tags/tag808.xml><?xml version="1.0" encoding="utf-8"?>
<p:tagLst xmlns:p="http://schemas.openxmlformats.org/presentationml/2006/main">
  <p:tag name="POWER_USER_DIAGRAM_CIRCULAR_ARROW_KEY" val="POWER_USER_DIAGRAM_CIRCULAR_ARROW_VALUE_30"/>
</p:tagLst>
</file>

<file path=ppt/tags/tag809.xml><?xml version="1.0" encoding="utf-8"?>
<p:tagLst xmlns:p="http://schemas.openxmlformats.org/presentationml/2006/main">
  <p:tag name="POWER_USER_DIAGRAM_CIRCULAR_ARROW_KEY" val="POWER_USER_DIAGRAM_CIRCULAR_ARROW_VALUE_31"/>
</p:tagLst>
</file>

<file path=ppt/tags/tag81.xml><?xml version="1.0" encoding="utf-8"?>
<p:tagLst xmlns:p="http://schemas.openxmlformats.org/presentationml/2006/main">
  <p:tag name="POWER_USER_DIAGRAM_CIRCULAR_ARROW_KEY" val="POWER_USER_DIAGRAM_CIRCULAR_ARROW_VALUE_39"/>
</p:tagLst>
</file>

<file path=ppt/tags/tag810.xml><?xml version="1.0" encoding="utf-8"?>
<p:tagLst xmlns:p="http://schemas.openxmlformats.org/presentationml/2006/main">
  <p:tag name="POWER_USER_DIAGRAM_CIRCULAR_ARROW_KEY" val="POWER_USER_DIAGRAM_CIRCULAR_ARROW_VALUE_32"/>
</p:tagLst>
</file>

<file path=ppt/tags/tag811.xml><?xml version="1.0" encoding="utf-8"?>
<p:tagLst xmlns:p="http://schemas.openxmlformats.org/presentationml/2006/main">
  <p:tag name="POWER_USER_DIAGRAM_CIRCULAR_ARROW_KEY" val="POWER_USER_DIAGRAM_CIRCULAR_ARROW_VALUE_33"/>
</p:tagLst>
</file>

<file path=ppt/tags/tag812.xml><?xml version="1.0" encoding="utf-8"?>
<p:tagLst xmlns:p="http://schemas.openxmlformats.org/presentationml/2006/main">
  <p:tag name="POWER_USER_DIAGRAM_CIRCULAR_ARROW_KEY" val="POWER_USER_DIAGRAM_CIRCULAR_ARROW_VALUE_34"/>
</p:tagLst>
</file>

<file path=ppt/tags/tag813.xml><?xml version="1.0" encoding="utf-8"?>
<p:tagLst xmlns:p="http://schemas.openxmlformats.org/presentationml/2006/main">
  <p:tag name="POWER_USER_DIAGRAM_CIRCULAR_ARROW_KEY" val="POWER_USER_DIAGRAM_CIRCULAR_ARROW_VALUE_35"/>
</p:tagLst>
</file>

<file path=ppt/tags/tag814.xml><?xml version="1.0" encoding="utf-8"?>
<p:tagLst xmlns:p="http://schemas.openxmlformats.org/presentationml/2006/main">
  <p:tag name="POWER_USER_DIAGRAM_CIRCULAR_ARROW_KEY" val="POWER_USER_DIAGRAM_CIRCULAR_ARROW_VALUE_36"/>
</p:tagLst>
</file>

<file path=ppt/tags/tag815.xml><?xml version="1.0" encoding="utf-8"?>
<p:tagLst xmlns:p="http://schemas.openxmlformats.org/presentationml/2006/main">
  <p:tag name="POWER_USER_DIAGRAM_CIRCULAR_ARROW_KEY" val="POWER_USER_DIAGRAM_CIRCULAR_ARROW_VALUE_37"/>
</p:tagLst>
</file>

<file path=ppt/tags/tag816.xml><?xml version="1.0" encoding="utf-8"?>
<p:tagLst xmlns:p="http://schemas.openxmlformats.org/presentationml/2006/main">
  <p:tag name="POWER_USER_DIAGRAM_CIRCULAR_ARROW_KEY" val="POWER_USER_DIAGRAM_CIRCULAR_ARROW_VALUE_38"/>
</p:tagLst>
</file>

<file path=ppt/tags/tag817.xml><?xml version="1.0" encoding="utf-8"?>
<p:tagLst xmlns:p="http://schemas.openxmlformats.org/presentationml/2006/main">
  <p:tag name="POWER_USER_DIAGRAM_CIRCULAR_ARROW_KEY" val="POWER_USER_DIAGRAM_CIRCULAR_ARROW_VALUE_39"/>
</p:tagLst>
</file>

<file path=ppt/tags/tag818.xml><?xml version="1.0" encoding="utf-8"?>
<p:tagLst xmlns:p="http://schemas.openxmlformats.org/presentationml/2006/main">
  <p:tag name="POWER_USER_DIAGRAM_CIRCULAR_ARROW_KEY" val="POWER_USER_DIAGRAM_CIRCULAR_ARROW_VALUE_40"/>
</p:tagLst>
</file>

<file path=ppt/tags/tag819.xml><?xml version="1.0" encoding="utf-8"?>
<p:tagLst xmlns:p="http://schemas.openxmlformats.org/presentationml/2006/main">
  <p:tag name="POWER_USER_DIAGRAM_CIRCULAR_ARROW_KEY" val="POWER_USER_DIAGRAM_CIRCULAR_ARROW_VALUE_41"/>
</p:tagLst>
</file>

<file path=ppt/tags/tag82.xml><?xml version="1.0" encoding="utf-8"?>
<p:tagLst xmlns:p="http://schemas.openxmlformats.org/presentationml/2006/main">
  <p:tag name="POWER_USER_DIAGRAM_CIRCULAR_ARROW_KEY" val="POWER_USER_DIAGRAM_CIRCULAR_ARROW_VALUE_40"/>
</p:tagLst>
</file>

<file path=ppt/tags/tag820.xml><?xml version="1.0" encoding="utf-8"?>
<p:tagLst xmlns:p="http://schemas.openxmlformats.org/presentationml/2006/main">
  <p:tag name="POWER_USER_DIAGRAM_CIRCULAR_ARROW_KEY" val="POWER_USER_DIAGRAM_CIRCULAR_ARROW_VALUE_42"/>
</p:tagLst>
</file>

<file path=ppt/tags/tag821.xml><?xml version="1.0" encoding="utf-8"?>
<p:tagLst xmlns:p="http://schemas.openxmlformats.org/presentationml/2006/main">
  <p:tag name="POWER_USER_DIAGRAM_CIRCULAR_ARROW_KEY" val="POWER_USER_DIAGRAM_CIRCULAR_ARROW_VALUE_43"/>
</p:tagLst>
</file>

<file path=ppt/tags/tag822.xml><?xml version="1.0" encoding="utf-8"?>
<p:tagLst xmlns:p="http://schemas.openxmlformats.org/presentationml/2006/main">
  <p:tag name="POWER_USER_DIAGRAM_CIRCULAR_ARROW_KEY" val="POWER_USER_DIAGRAM_CIRCULAR_ARROW_VALUE_44"/>
</p:tagLst>
</file>

<file path=ppt/tags/tag823.xml><?xml version="1.0" encoding="utf-8"?>
<p:tagLst xmlns:p="http://schemas.openxmlformats.org/presentationml/2006/main">
  <p:tag name="POWER_USER_DIAGRAM_CIRCULAR_ARROW_KEY" val="POWER_USER_DIAGRAM_CIRCULAR_ARROW_VALUE_45"/>
</p:tagLst>
</file>

<file path=ppt/tags/tag824.xml><?xml version="1.0" encoding="utf-8"?>
<p:tagLst xmlns:p="http://schemas.openxmlformats.org/presentationml/2006/main">
  <p:tag name="POWER_USER_DIAGRAM_CIRCULAR_ARROW_KEY" val="POWER_USER_DIAGRAM_CIRCULAR_ARROW_VALUE_46"/>
</p:tagLst>
</file>

<file path=ppt/tags/tag825.xml><?xml version="1.0" encoding="utf-8"?>
<p:tagLst xmlns:p="http://schemas.openxmlformats.org/presentationml/2006/main">
  <p:tag name="POWER_USER_DIAGRAM_CIRCULAR_ARROW_KEY" val="POWER_USER_DIAGRAM_CIRCULAR_ARROW_VALUE_47"/>
</p:tagLst>
</file>

<file path=ppt/tags/tag826.xml><?xml version="1.0" encoding="utf-8"?>
<p:tagLst xmlns:p="http://schemas.openxmlformats.org/presentationml/2006/main">
  <p:tag name="POWER_USER_DIAGRAM_CIRCULAR_ARROW_KEY" val="POWER_USER_DIAGRAM_CIRCULAR_ARROW_VALUE_48"/>
</p:tagLst>
</file>

<file path=ppt/tags/tag827.xml><?xml version="1.0" encoding="utf-8"?>
<p:tagLst xmlns:p="http://schemas.openxmlformats.org/presentationml/2006/main">
  <p:tag name="POWER_USER_DIAGRAM_CIRCULAR_ARROW_KEY" val="POWER_USER_DIAGRAM_CIRCULAR_ARROW_VALUE_49"/>
</p:tagLst>
</file>

<file path=ppt/tags/tag828.xml><?xml version="1.0" encoding="utf-8"?>
<p:tagLst xmlns:p="http://schemas.openxmlformats.org/presentationml/2006/main">
  <p:tag name="POWER_USER_DIAGRAM_CIRCULAR_ARROW_KEY" val="POWER_USER_DIAGRAM_CIRCULAR_ARROW_VALUE_50"/>
</p:tagLst>
</file>

<file path=ppt/tags/tag829.xml><?xml version="1.0" encoding="utf-8"?>
<p:tagLst xmlns:p="http://schemas.openxmlformats.org/presentationml/2006/main">
  <p:tag name="POWER_USER_DIAGRAM_CIRCULAR_ARROW_KEY" val="POWER_USER_DIAGRAM_CIRCULAR_ARROW_VALUE_5"/>
</p:tagLst>
</file>

<file path=ppt/tags/tag83.xml><?xml version="1.0" encoding="utf-8"?>
<p:tagLst xmlns:p="http://schemas.openxmlformats.org/presentationml/2006/main">
  <p:tag name="POWER_USER_DIAGRAM_CIRCULAR_ARROW_KEY" val="POWER_USER_DIAGRAM_CIRCULAR_ARROW_VALUE_41"/>
</p:tagLst>
</file>

<file path=ppt/tags/tag830.xml><?xml version="1.0" encoding="utf-8"?>
<p:tagLst xmlns:p="http://schemas.openxmlformats.org/presentationml/2006/main">
  <p:tag name="POWER_USER_DIAGRAM_CIRCULAR_ARROW_KEY" val="POWER_USER_DIAGRAM_CIRCULAR_ARROW_VALUE_6"/>
</p:tagLst>
</file>

<file path=ppt/tags/tag831.xml><?xml version="1.0" encoding="utf-8"?>
<p:tagLst xmlns:p="http://schemas.openxmlformats.org/presentationml/2006/main">
  <p:tag name="POWER_USER_DIAGRAM_CIRCULAR_ARROW_KEY" val="POWER_USER_DIAGRAM_CIRCULAR_ARROW_VALUE_7"/>
</p:tagLst>
</file>

<file path=ppt/tags/tag832.xml><?xml version="1.0" encoding="utf-8"?>
<p:tagLst xmlns:p="http://schemas.openxmlformats.org/presentationml/2006/main">
  <p:tag name="POWER_USER_DIAGRAM_CIRCULAR_ARROW_KEY" val="POWER_USER_DIAGRAM_CIRCULAR_ARROW_VALUE_8"/>
</p:tagLst>
</file>

<file path=ppt/tags/tag833.xml><?xml version="1.0" encoding="utf-8"?>
<p:tagLst xmlns:p="http://schemas.openxmlformats.org/presentationml/2006/main">
  <p:tag name="POWER_USER_DIAGRAM_CIRCULAR_ARROW_KEY" val="POWER_USER_DIAGRAM_CIRCULAR_ARROW_VALUE_9"/>
</p:tagLst>
</file>

<file path=ppt/tags/tag834.xml><?xml version="1.0" encoding="utf-8"?>
<p:tagLst xmlns:p="http://schemas.openxmlformats.org/presentationml/2006/main">
  <p:tag name="POWER_USER_DIAGRAM_CIRCULAR_ARROW_KEY" val="POWER_USER_DIAGRAM_CIRCULAR_ARROW_VALUE_10"/>
</p:tagLst>
</file>

<file path=ppt/tags/tag835.xml><?xml version="1.0" encoding="utf-8"?>
<p:tagLst xmlns:p="http://schemas.openxmlformats.org/presentationml/2006/main">
  <p:tag name="POWER_USER_DIAGRAM_CIRCULAR_ARROW_KEY" val="POWER_USER_DIAGRAM_CIRCULAR_ARROW_VALUE_11"/>
</p:tagLst>
</file>

<file path=ppt/tags/tag836.xml><?xml version="1.0" encoding="utf-8"?>
<p:tagLst xmlns:p="http://schemas.openxmlformats.org/presentationml/2006/main">
  <p:tag name="POWER_USER_DIAGRAM_CIRCULAR_ARROW_KEY" val="POWER_USER_DIAGRAM_CIRCULAR_ARROW_VALUE_12"/>
</p:tagLst>
</file>

<file path=ppt/tags/tag837.xml><?xml version="1.0" encoding="utf-8"?>
<p:tagLst xmlns:p="http://schemas.openxmlformats.org/presentationml/2006/main">
  <p:tag name="POWER_USER_DIAGRAM_CIRCULAR_ARROW_KEY" val="POWER_USER_DIAGRAM_CIRCULAR_ARROW_VALUE_13"/>
</p:tagLst>
</file>

<file path=ppt/tags/tag838.xml><?xml version="1.0" encoding="utf-8"?>
<p:tagLst xmlns:p="http://schemas.openxmlformats.org/presentationml/2006/main">
  <p:tag name="POWER_USER_DIAGRAM_CIRCULAR_ARROW_KEY" val="POWER_USER_DIAGRAM_CIRCULAR_ARROW_VALUE_14"/>
</p:tagLst>
</file>

<file path=ppt/tags/tag839.xml><?xml version="1.0" encoding="utf-8"?>
<p:tagLst xmlns:p="http://schemas.openxmlformats.org/presentationml/2006/main">
  <p:tag name="POWER_USER_DIAGRAM_CIRCULAR_ARROW_KEY" val="POWER_USER_DIAGRAM_CIRCULAR_ARROW_VALUE_15"/>
</p:tagLst>
</file>

<file path=ppt/tags/tag84.xml><?xml version="1.0" encoding="utf-8"?>
<p:tagLst xmlns:p="http://schemas.openxmlformats.org/presentationml/2006/main">
  <p:tag name="POWER_USER_DIAGRAM_CIRCULAR_ARROW_KEY" val="POWER_USER_DIAGRAM_CIRCULAR_ARROW_VALUE_42"/>
</p:tagLst>
</file>

<file path=ppt/tags/tag840.xml><?xml version="1.0" encoding="utf-8"?>
<p:tagLst xmlns:p="http://schemas.openxmlformats.org/presentationml/2006/main">
  <p:tag name="POWER_USER_DIAGRAM_CIRCULAR_ARROW_KEY" val="POWER_USER_DIAGRAM_CIRCULAR_ARROW_VALUE_16"/>
</p:tagLst>
</file>

<file path=ppt/tags/tag841.xml><?xml version="1.0" encoding="utf-8"?>
<p:tagLst xmlns:p="http://schemas.openxmlformats.org/presentationml/2006/main">
  <p:tag name="POWER_USER_DIAGRAM_CIRCULAR_ARROW_KEY" val="POWER_USER_DIAGRAM_CIRCULAR_ARROW_VALUE_17"/>
</p:tagLst>
</file>

<file path=ppt/tags/tag842.xml><?xml version="1.0" encoding="utf-8"?>
<p:tagLst xmlns:p="http://schemas.openxmlformats.org/presentationml/2006/main">
  <p:tag name="POWER_USER_DIAGRAM_CIRCULAR_ARROW_KEY" val="POWER_USER_DIAGRAM_CIRCULAR_ARROW_VALUE_18"/>
</p:tagLst>
</file>

<file path=ppt/tags/tag843.xml><?xml version="1.0" encoding="utf-8"?>
<p:tagLst xmlns:p="http://schemas.openxmlformats.org/presentationml/2006/main">
  <p:tag name="POWER_USER_DIAGRAM_CIRCULAR_ARROW_KEY" val="POWER_USER_DIAGRAM_CIRCULAR_ARROW_VALUE_19"/>
</p:tagLst>
</file>

<file path=ppt/tags/tag844.xml><?xml version="1.0" encoding="utf-8"?>
<p:tagLst xmlns:p="http://schemas.openxmlformats.org/presentationml/2006/main">
  <p:tag name="POWER_USER_DIAGRAM_CIRCULAR_ARROW_KEY" val="POWER_USER_DIAGRAM_CIRCULAR_ARROW_VALUE_20"/>
</p:tagLst>
</file>

<file path=ppt/tags/tag845.xml><?xml version="1.0" encoding="utf-8"?>
<p:tagLst xmlns:p="http://schemas.openxmlformats.org/presentationml/2006/main">
  <p:tag name="POWER_USER_DIAGRAM_CIRCULAR_ARROW_KEY" val="POWER_USER_DIAGRAM_CIRCULAR_ARROW_VALUE_21"/>
</p:tagLst>
</file>

<file path=ppt/tags/tag846.xml><?xml version="1.0" encoding="utf-8"?>
<p:tagLst xmlns:p="http://schemas.openxmlformats.org/presentationml/2006/main">
  <p:tag name="POWER_USER_DIAGRAM_CIRCULAR_ARROW_KEY" val="POWER_USER_DIAGRAM_CIRCULAR_ARROW_VALUE_22"/>
</p:tagLst>
</file>

<file path=ppt/tags/tag847.xml><?xml version="1.0" encoding="utf-8"?>
<p:tagLst xmlns:p="http://schemas.openxmlformats.org/presentationml/2006/main">
  <p:tag name="POWER_USER_DIAGRAM_CIRCULAR_ARROW_KEY" val="POWER_USER_DIAGRAM_CIRCULAR_ARROW_VALUE_23"/>
</p:tagLst>
</file>

<file path=ppt/tags/tag848.xml><?xml version="1.0" encoding="utf-8"?>
<p:tagLst xmlns:p="http://schemas.openxmlformats.org/presentationml/2006/main">
  <p:tag name="POWER_USER_DIAGRAM_CIRCULAR_ARROW_KEY" val="POWER_USER_DIAGRAM_CIRCULAR_ARROW_VALUE_24"/>
</p:tagLst>
</file>

<file path=ppt/tags/tag849.xml><?xml version="1.0" encoding="utf-8"?>
<p:tagLst xmlns:p="http://schemas.openxmlformats.org/presentationml/2006/main">
  <p:tag name="POWER_USER_DIAGRAM_CIRCULAR_ARROW_KEY" val="POWER_USER_DIAGRAM_CIRCULAR_ARROW_VALUE_25"/>
</p:tagLst>
</file>

<file path=ppt/tags/tag85.xml><?xml version="1.0" encoding="utf-8"?>
<p:tagLst xmlns:p="http://schemas.openxmlformats.org/presentationml/2006/main">
  <p:tag name="POWER_USER_DIAGRAM_CIRCULAR_ARROW_KEY" val="POWER_USER_DIAGRAM_CIRCULAR_ARROW_VALUE_43"/>
</p:tagLst>
</file>

<file path=ppt/tags/tag850.xml><?xml version="1.0" encoding="utf-8"?>
<p:tagLst xmlns:p="http://schemas.openxmlformats.org/presentationml/2006/main">
  <p:tag name="POWER_USER_DIAGRAM_CIRCULAR_ARROW_KEY" val="POWER_USER_DIAGRAM_CIRCULAR_ARROW_VALUE_26"/>
</p:tagLst>
</file>

<file path=ppt/tags/tag851.xml><?xml version="1.0" encoding="utf-8"?>
<p:tagLst xmlns:p="http://schemas.openxmlformats.org/presentationml/2006/main">
  <p:tag name="POWER_USER_DIAGRAM_CIRCULAR_ARROW_KEY" val="POWER_USER_DIAGRAM_CIRCULAR_ARROW_VALUE_27"/>
</p:tagLst>
</file>

<file path=ppt/tags/tag852.xml><?xml version="1.0" encoding="utf-8"?>
<p:tagLst xmlns:p="http://schemas.openxmlformats.org/presentationml/2006/main">
  <p:tag name="POWER_USER_DIAGRAM_CIRCULAR_ARROW_KEY" val="POWER_USER_DIAGRAM_CIRCULAR_ARROW_VALUE_28"/>
</p:tagLst>
</file>

<file path=ppt/tags/tag853.xml><?xml version="1.0" encoding="utf-8"?>
<p:tagLst xmlns:p="http://schemas.openxmlformats.org/presentationml/2006/main">
  <p:tag name="POWER_USER_DIAGRAM_CIRCULAR_ARROW_KEY" val="POWER_USER_DIAGRAM_CIRCULAR_ARROW_VALUE_29"/>
</p:tagLst>
</file>

<file path=ppt/tags/tag854.xml><?xml version="1.0" encoding="utf-8"?>
<p:tagLst xmlns:p="http://schemas.openxmlformats.org/presentationml/2006/main">
  <p:tag name="POWER_USER_DIAGRAM_CIRCULAR_ARROW_KEY" val="POWER_USER_DIAGRAM_CIRCULAR_ARROW_VALUE_30"/>
</p:tagLst>
</file>

<file path=ppt/tags/tag855.xml><?xml version="1.0" encoding="utf-8"?>
<p:tagLst xmlns:p="http://schemas.openxmlformats.org/presentationml/2006/main">
  <p:tag name="POWER_USER_DIAGRAM_CIRCULAR_ARROW_KEY" val="POWER_USER_DIAGRAM_CIRCULAR_ARROW_VALUE_31"/>
</p:tagLst>
</file>

<file path=ppt/tags/tag856.xml><?xml version="1.0" encoding="utf-8"?>
<p:tagLst xmlns:p="http://schemas.openxmlformats.org/presentationml/2006/main">
  <p:tag name="POWER_USER_DIAGRAM_CIRCULAR_ARROW_KEY" val="POWER_USER_DIAGRAM_CIRCULAR_ARROW_VALUE_32"/>
</p:tagLst>
</file>

<file path=ppt/tags/tag857.xml><?xml version="1.0" encoding="utf-8"?>
<p:tagLst xmlns:p="http://schemas.openxmlformats.org/presentationml/2006/main">
  <p:tag name="POWER_USER_DIAGRAM_CIRCULAR_ARROW_KEY" val="POWER_USER_DIAGRAM_CIRCULAR_ARROW_VALUE_33"/>
</p:tagLst>
</file>

<file path=ppt/tags/tag858.xml><?xml version="1.0" encoding="utf-8"?>
<p:tagLst xmlns:p="http://schemas.openxmlformats.org/presentationml/2006/main">
  <p:tag name="POWER_USER_DIAGRAM_CIRCULAR_ARROW_KEY" val="POWER_USER_DIAGRAM_CIRCULAR_ARROW_VALUE_34"/>
</p:tagLst>
</file>

<file path=ppt/tags/tag859.xml><?xml version="1.0" encoding="utf-8"?>
<p:tagLst xmlns:p="http://schemas.openxmlformats.org/presentationml/2006/main">
  <p:tag name="POWER_USER_DIAGRAM_CIRCULAR_ARROW_KEY" val="POWER_USER_DIAGRAM_CIRCULAR_ARROW_VALUE_35"/>
</p:tagLst>
</file>

<file path=ppt/tags/tag86.xml><?xml version="1.0" encoding="utf-8"?>
<p:tagLst xmlns:p="http://schemas.openxmlformats.org/presentationml/2006/main">
  <p:tag name="POWER_USER_DIAGRAM_CIRCULAR_ARROW_KEY" val="POWER_USER_DIAGRAM_CIRCULAR_ARROW_VALUE_44"/>
</p:tagLst>
</file>

<file path=ppt/tags/tag860.xml><?xml version="1.0" encoding="utf-8"?>
<p:tagLst xmlns:p="http://schemas.openxmlformats.org/presentationml/2006/main">
  <p:tag name="POWER_USER_DIAGRAM_CIRCULAR_ARROW_KEY" val="POWER_USER_DIAGRAM_CIRCULAR_ARROW_VALUE_36"/>
</p:tagLst>
</file>

<file path=ppt/tags/tag861.xml><?xml version="1.0" encoding="utf-8"?>
<p:tagLst xmlns:p="http://schemas.openxmlformats.org/presentationml/2006/main">
  <p:tag name="POWER_USER_DIAGRAM_CIRCULAR_ARROW_KEY" val="POWER_USER_DIAGRAM_CIRCULAR_ARROW_VALUE_37"/>
</p:tagLst>
</file>

<file path=ppt/tags/tag862.xml><?xml version="1.0" encoding="utf-8"?>
<p:tagLst xmlns:p="http://schemas.openxmlformats.org/presentationml/2006/main">
  <p:tag name="POWER_USER_DIAGRAM_CIRCULAR_ARROW_KEY" val="POWER_USER_DIAGRAM_CIRCULAR_ARROW_VALUE_38"/>
</p:tagLst>
</file>

<file path=ppt/tags/tag863.xml><?xml version="1.0" encoding="utf-8"?>
<p:tagLst xmlns:p="http://schemas.openxmlformats.org/presentationml/2006/main">
  <p:tag name="POWER_USER_DIAGRAM_CIRCULAR_ARROW_KEY" val="POWER_USER_DIAGRAM_CIRCULAR_ARROW_VALUE_39"/>
</p:tagLst>
</file>

<file path=ppt/tags/tag864.xml><?xml version="1.0" encoding="utf-8"?>
<p:tagLst xmlns:p="http://schemas.openxmlformats.org/presentationml/2006/main">
  <p:tag name="POWER_USER_DIAGRAM_CIRCULAR_ARROW_KEY" val="POWER_USER_DIAGRAM_CIRCULAR_ARROW_VALUE_40"/>
</p:tagLst>
</file>

<file path=ppt/tags/tag865.xml><?xml version="1.0" encoding="utf-8"?>
<p:tagLst xmlns:p="http://schemas.openxmlformats.org/presentationml/2006/main">
  <p:tag name="POWER_USER_DIAGRAM_CIRCULAR_ARROW_KEY" val="POWER_USER_DIAGRAM_CIRCULAR_ARROW_VALUE_41"/>
</p:tagLst>
</file>

<file path=ppt/tags/tag866.xml><?xml version="1.0" encoding="utf-8"?>
<p:tagLst xmlns:p="http://schemas.openxmlformats.org/presentationml/2006/main">
  <p:tag name="POWER_USER_DIAGRAM_CIRCULAR_ARROW_KEY" val="POWER_USER_DIAGRAM_CIRCULAR_ARROW_VALUE_42"/>
</p:tagLst>
</file>

<file path=ppt/tags/tag867.xml><?xml version="1.0" encoding="utf-8"?>
<p:tagLst xmlns:p="http://schemas.openxmlformats.org/presentationml/2006/main">
  <p:tag name="POWER_USER_DIAGRAM_CIRCULAR_ARROW_KEY" val="POWER_USER_DIAGRAM_CIRCULAR_ARROW_VALUE_43"/>
</p:tagLst>
</file>

<file path=ppt/tags/tag868.xml><?xml version="1.0" encoding="utf-8"?>
<p:tagLst xmlns:p="http://schemas.openxmlformats.org/presentationml/2006/main">
  <p:tag name="POWER_USER_DIAGRAM_CIRCULAR_ARROW_KEY" val="POWER_USER_DIAGRAM_CIRCULAR_ARROW_VALUE_44"/>
</p:tagLst>
</file>

<file path=ppt/tags/tag869.xml><?xml version="1.0" encoding="utf-8"?>
<p:tagLst xmlns:p="http://schemas.openxmlformats.org/presentationml/2006/main">
  <p:tag name="POWER_USER_DIAGRAM_CIRCULAR_ARROW_KEY" val="POWER_USER_DIAGRAM_CIRCULAR_ARROW_VALUE_45"/>
</p:tagLst>
</file>

<file path=ppt/tags/tag87.xml><?xml version="1.0" encoding="utf-8"?>
<p:tagLst xmlns:p="http://schemas.openxmlformats.org/presentationml/2006/main">
  <p:tag name="POWER_USER_DIAGRAM_CIRCULAR_ARROW_KEY" val="POWER_USER_DIAGRAM_CIRCULAR_ARROW_VALUE_45"/>
</p:tagLst>
</file>

<file path=ppt/tags/tag870.xml><?xml version="1.0" encoding="utf-8"?>
<p:tagLst xmlns:p="http://schemas.openxmlformats.org/presentationml/2006/main">
  <p:tag name="POWER_USER_DIAGRAM_CIRCULAR_ARROW_KEY" val="POWER_USER_DIAGRAM_CIRCULAR_ARROW_VALUE_46"/>
</p:tagLst>
</file>

<file path=ppt/tags/tag871.xml><?xml version="1.0" encoding="utf-8"?>
<p:tagLst xmlns:p="http://schemas.openxmlformats.org/presentationml/2006/main">
  <p:tag name="POWER_USER_DIAGRAM_CIRCULAR_ARROW_KEY" val="POWER_USER_DIAGRAM_CIRCULAR_ARROW_VALUE_47"/>
</p:tagLst>
</file>

<file path=ppt/tags/tag872.xml><?xml version="1.0" encoding="utf-8"?>
<p:tagLst xmlns:p="http://schemas.openxmlformats.org/presentationml/2006/main">
  <p:tag name="POWER_USER_DIAGRAM_CIRCULAR_ARROW_KEY" val="POWER_USER_DIAGRAM_CIRCULAR_ARROW_VALUE_48"/>
</p:tagLst>
</file>

<file path=ppt/tags/tag873.xml><?xml version="1.0" encoding="utf-8"?>
<p:tagLst xmlns:p="http://schemas.openxmlformats.org/presentationml/2006/main">
  <p:tag name="POWER_USER_DIAGRAM_CIRCULAR_ARROW_KEY" val="POWER_USER_DIAGRAM_CIRCULAR_ARROW_VALUE_49"/>
</p:tagLst>
</file>

<file path=ppt/tags/tag874.xml><?xml version="1.0" encoding="utf-8"?>
<p:tagLst xmlns:p="http://schemas.openxmlformats.org/presentationml/2006/main">
  <p:tag name="POWER_USER_DIAGRAM_CIRCULAR_ARROW_KEY" val="POWER_USER_DIAGRAM_CIRCULAR_ARROW_VALUE_50"/>
</p:tagLst>
</file>

<file path=ppt/tags/tag875.xml><?xml version="1.0" encoding="utf-8"?>
<p:tagLst xmlns:p="http://schemas.openxmlformats.org/presentationml/2006/main">
  <p:tag name="POWER_USER_DIAGRAM_CIRCULAR_ARROW_KEY" val="POWER_USER_DIAGRAM_CIRCULAR_ARROW_VALUE_5"/>
</p:tagLst>
</file>

<file path=ppt/tags/tag876.xml><?xml version="1.0" encoding="utf-8"?>
<p:tagLst xmlns:p="http://schemas.openxmlformats.org/presentationml/2006/main">
  <p:tag name="POWER_USER_DIAGRAM_CIRCULAR_ARROW_KEY" val="POWER_USER_DIAGRAM_CIRCULAR_ARROW_VALUE_6"/>
</p:tagLst>
</file>

<file path=ppt/tags/tag877.xml><?xml version="1.0" encoding="utf-8"?>
<p:tagLst xmlns:p="http://schemas.openxmlformats.org/presentationml/2006/main">
  <p:tag name="POWER_USER_DIAGRAM_CIRCULAR_ARROW_KEY" val="POWER_USER_DIAGRAM_CIRCULAR_ARROW_VALUE_7"/>
</p:tagLst>
</file>

<file path=ppt/tags/tag878.xml><?xml version="1.0" encoding="utf-8"?>
<p:tagLst xmlns:p="http://schemas.openxmlformats.org/presentationml/2006/main">
  <p:tag name="POWER_USER_DIAGRAM_CIRCULAR_ARROW_KEY" val="POWER_USER_DIAGRAM_CIRCULAR_ARROW_VALUE_8"/>
</p:tagLst>
</file>

<file path=ppt/tags/tag879.xml><?xml version="1.0" encoding="utf-8"?>
<p:tagLst xmlns:p="http://schemas.openxmlformats.org/presentationml/2006/main">
  <p:tag name="POWER_USER_DIAGRAM_CIRCULAR_ARROW_KEY" val="POWER_USER_DIAGRAM_CIRCULAR_ARROW_VALUE_9"/>
</p:tagLst>
</file>

<file path=ppt/tags/tag88.xml><?xml version="1.0" encoding="utf-8"?>
<p:tagLst xmlns:p="http://schemas.openxmlformats.org/presentationml/2006/main">
  <p:tag name="POWER_USER_DIAGRAM_CIRCULAR_ARROW_KEY" val="POWER_USER_DIAGRAM_CIRCULAR_ARROW_VALUE_46"/>
</p:tagLst>
</file>

<file path=ppt/tags/tag880.xml><?xml version="1.0" encoding="utf-8"?>
<p:tagLst xmlns:p="http://schemas.openxmlformats.org/presentationml/2006/main">
  <p:tag name="POWER_USER_DIAGRAM_CIRCULAR_ARROW_KEY" val="POWER_USER_DIAGRAM_CIRCULAR_ARROW_VALUE_10"/>
</p:tagLst>
</file>

<file path=ppt/tags/tag881.xml><?xml version="1.0" encoding="utf-8"?>
<p:tagLst xmlns:p="http://schemas.openxmlformats.org/presentationml/2006/main">
  <p:tag name="POWER_USER_DIAGRAM_CIRCULAR_ARROW_KEY" val="POWER_USER_DIAGRAM_CIRCULAR_ARROW_VALUE_11"/>
</p:tagLst>
</file>

<file path=ppt/tags/tag882.xml><?xml version="1.0" encoding="utf-8"?>
<p:tagLst xmlns:p="http://schemas.openxmlformats.org/presentationml/2006/main">
  <p:tag name="POWER_USER_DIAGRAM_CIRCULAR_ARROW_KEY" val="POWER_USER_DIAGRAM_CIRCULAR_ARROW_VALUE_12"/>
</p:tagLst>
</file>

<file path=ppt/tags/tag883.xml><?xml version="1.0" encoding="utf-8"?>
<p:tagLst xmlns:p="http://schemas.openxmlformats.org/presentationml/2006/main">
  <p:tag name="POWER_USER_DIAGRAM_CIRCULAR_ARROW_KEY" val="POWER_USER_DIAGRAM_CIRCULAR_ARROW_VALUE_13"/>
</p:tagLst>
</file>

<file path=ppt/tags/tag884.xml><?xml version="1.0" encoding="utf-8"?>
<p:tagLst xmlns:p="http://schemas.openxmlformats.org/presentationml/2006/main">
  <p:tag name="POWER_USER_DIAGRAM_CIRCULAR_ARROW_KEY" val="POWER_USER_DIAGRAM_CIRCULAR_ARROW_VALUE_14"/>
</p:tagLst>
</file>

<file path=ppt/tags/tag885.xml><?xml version="1.0" encoding="utf-8"?>
<p:tagLst xmlns:p="http://schemas.openxmlformats.org/presentationml/2006/main">
  <p:tag name="POWER_USER_DIAGRAM_CIRCULAR_ARROW_KEY" val="POWER_USER_DIAGRAM_CIRCULAR_ARROW_VALUE_15"/>
</p:tagLst>
</file>

<file path=ppt/tags/tag886.xml><?xml version="1.0" encoding="utf-8"?>
<p:tagLst xmlns:p="http://schemas.openxmlformats.org/presentationml/2006/main">
  <p:tag name="POWER_USER_DIAGRAM_CIRCULAR_ARROW_KEY" val="POWER_USER_DIAGRAM_CIRCULAR_ARROW_VALUE_16"/>
</p:tagLst>
</file>

<file path=ppt/tags/tag887.xml><?xml version="1.0" encoding="utf-8"?>
<p:tagLst xmlns:p="http://schemas.openxmlformats.org/presentationml/2006/main">
  <p:tag name="POWER_USER_DIAGRAM_CIRCULAR_ARROW_KEY" val="POWER_USER_DIAGRAM_CIRCULAR_ARROW_VALUE_17"/>
</p:tagLst>
</file>

<file path=ppt/tags/tag888.xml><?xml version="1.0" encoding="utf-8"?>
<p:tagLst xmlns:p="http://schemas.openxmlformats.org/presentationml/2006/main">
  <p:tag name="POWER_USER_DIAGRAM_CIRCULAR_ARROW_KEY" val="POWER_USER_DIAGRAM_CIRCULAR_ARROW_VALUE_18"/>
</p:tagLst>
</file>

<file path=ppt/tags/tag889.xml><?xml version="1.0" encoding="utf-8"?>
<p:tagLst xmlns:p="http://schemas.openxmlformats.org/presentationml/2006/main">
  <p:tag name="POWER_USER_DIAGRAM_CIRCULAR_ARROW_KEY" val="POWER_USER_DIAGRAM_CIRCULAR_ARROW_VALUE_19"/>
</p:tagLst>
</file>

<file path=ppt/tags/tag89.xml><?xml version="1.0" encoding="utf-8"?>
<p:tagLst xmlns:p="http://schemas.openxmlformats.org/presentationml/2006/main">
  <p:tag name="POWER_USER_DIAGRAM_CIRCULAR_ARROW_KEY" val="POWER_USER_DIAGRAM_CIRCULAR_ARROW_VALUE_47"/>
</p:tagLst>
</file>

<file path=ppt/tags/tag890.xml><?xml version="1.0" encoding="utf-8"?>
<p:tagLst xmlns:p="http://schemas.openxmlformats.org/presentationml/2006/main">
  <p:tag name="POWER_USER_DIAGRAM_CIRCULAR_ARROW_KEY" val="POWER_USER_DIAGRAM_CIRCULAR_ARROW_VALUE_20"/>
</p:tagLst>
</file>

<file path=ppt/tags/tag891.xml><?xml version="1.0" encoding="utf-8"?>
<p:tagLst xmlns:p="http://schemas.openxmlformats.org/presentationml/2006/main">
  <p:tag name="POWER_USER_DIAGRAM_CIRCULAR_ARROW_KEY" val="POWER_USER_DIAGRAM_CIRCULAR_ARROW_VALUE_21"/>
</p:tagLst>
</file>

<file path=ppt/tags/tag892.xml><?xml version="1.0" encoding="utf-8"?>
<p:tagLst xmlns:p="http://schemas.openxmlformats.org/presentationml/2006/main">
  <p:tag name="POWER_USER_DIAGRAM_CIRCULAR_ARROW_KEY" val="POWER_USER_DIAGRAM_CIRCULAR_ARROW_VALUE_22"/>
</p:tagLst>
</file>

<file path=ppt/tags/tag893.xml><?xml version="1.0" encoding="utf-8"?>
<p:tagLst xmlns:p="http://schemas.openxmlformats.org/presentationml/2006/main">
  <p:tag name="POWER_USER_DIAGRAM_CIRCULAR_ARROW_KEY" val="POWER_USER_DIAGRAM_CIRCULAR_ARROW_VALUE_23"/>
</p:tagLst>
</file>

<file path=ppt/tags/tag894.xml><?xml version="1.0" encoding="utf-8"?>
<p:tagLst xmlns:p="http://schemas.openxmlformats.org/presentationml/2006/main">
  <p:tag name="POWER_USER_DIAGRAM_CIRCULAR_ARROW_KEY" val="POWER_USER_DIAGRAM_CIRCULAR_ARROW_VALUE_24"/>
</p:tagLst>
</file>

<file path=ppt/tags/tag895.xml><?xml version="1.0" encoding="utf-8"?>
<p:tagLst xmlns:p="http://schemas.openxmlformats.org/presentationml/2006/main">
  <p:tag name="POWER_USER_DIAGRAM_CIRCULAR_ARROW_KEY" val="POWER_USER_DIAGRAM_CIRCULAR_ARROW_VALUE_25"/>
</p:tagLst>
</file>

<file path=ppt/tags/tag896.xml><?xml version="1.0" encoding="utf-8"?>
<p:tagLst xmlns:p="http://schemas.openxmlformats.org/presentationml/2006/main">
  <p:tag name="POWER_USER_DIAGRAM_CIRCULAR_ARROW_KEY" val="POWER_USER_DIAGRAM_CIRCULAR_ARROW_VALUE_26"/>
</p:tagLst>
</file>

<file path=ppt/tags/tag897.xml><?xml version="1.0" encoding="utf-8"?>
<p:tagLst xmlns:p="http://schemas.openxmlformats.org/presentationml/2006/main">
  <p:tag name="POWER_USER_DIAGRAM_CIRCULAR_ARROW_KEY" val="POWER_USER_DIAGRAM_CIRCULAR_ARROW_VALUE_27"/>
</p:tagLst>
</file>

<file path=ppt/tags/tag898.xml><?xml version="1.0" encoding="utf-8"?>
<p:tagLst xmlns:p="http://schemas.openxmlformats.org/presentationml/2006/main">
  <p:tag name="POWER_USER_DIAGRAM_CIRCULAR_ARROW_KEY" val="POWER_USER_DIAGRAM_CIRCULAR_ARROW_VALUE_28"/>
</p:tagLst>
</file>

<file path=ppt/tags/tag899.xml><?xml version="1.0" encoding="utf-8"?>
<p:tagLst xmlns:p="http://schemas.openxmlformats.org/presentationml/2006/main">
  <p:tag name="POWER_USER_DIAGRAM_CIRCULAR_ARROW_KEY" val="POWER_USER_DIAGRAM_CIRCULAR_ARROW_VALUE_29"/>
</p:tagLst>
</file>

<file path=ppt/tags/tag9.xml><?xml version="1.0" encoding="utf-8"?>
<p:tagLst xmlns:p="http://schemas.openxmlformats.org/presentationml/2006/main">
  <p:tag name="POWER_USER_DIAGRAM_CIRCULAR_ARROW_KEY" val="POWER_USER_DIAGRAM_CIRCULAR_ARROW_VALUE_13"/>
</p:tagLst>
</file>

<file path=ppt/tags/tag90.xml><?xml version="1.0" encoding="utf-8"?>
<p:tagLst xmlns:p="http://schemas.openxmlformats.org/presentationml/2006/main">
  <p:tag name="POWER_USER_DIAGRAM_CIRCULAR_ARROW_KEY" val="POWER_USER_DIAGRAM_CIRCULAR_ARROW_VALUE_48"/>
</p:tagLst>
</file>

<file path=ppt/tags/tag900.xml><?xml version="1.0" encoding="utf-8"?>
<p:tagLst xmlns:p="http://schemas.openxmlformats.org/presentationml/2006/main">
  <p:tag name="POWER_USER_DIAGRAM_CIRCULAR_ARROW_KEY" val="POWER_USER_DIAGRAM_CIRCULAR_ARROW_VALUE_30"/>
</p:tagLst>
</file>

<file path=ppt/tags/tag901.xml><?xml version="1.0" encoding="utf-8"?>
<p:tagLst xmlns:p="http://schemas.openxmlformats.org/presentationml/2006/main">
  <p:tag name="POWER_USER_DIAGRAM_CIRCULAR_ARROW_KEY" val="POWER_USER_DIAGRAM_CIRCULAR_ARROW_VALUE_31"/>
</p:tagLst>
</file>

<file path=ppt/tags/tag902.xml><?xml version="1.0" encoding="utf-8"?>
<p:tagLst xmlns:p="http://schemas.openxmlformats.org/presentationml/2006/main">
  <p:tag name="POWER_USER_DIAGRAM_CIRCULAR_ARROW_KEY" val="POWER_USER_DIAGRAM_CIRCULAR_ARROW_VALUE_32"/>
</p:tagLst>
</file>

<file path=ppt/tags/tag903.xml><?xml version="1.0" encoding="utf-8"?>
<p:tagLst xmlns:p="http://schemas.openxmlformats.org/presentationml/2006/main">
  <p:tag name="POWER_USER_DIAGRAM_CIRCULAR_ARROW_KEY" val="POWER_USER_DIAGRAM_CIRCULAR_ARROW_VALUE_33"/>
</p:tagLst>
</file>

<file path=ppt/tags/tag904.xml><?xml version="1.0" encoding="utf-8"?>
<p:tagLst xmlns:p="http://schemas.openxmlformats.org/presentationml/2006/main">
  <p:tag name="POWER_USER_DIAGRAM_CIRCULAR_ARROW_KEY" val="POWER_USER_DIAGRAM_CIRCULAR_ARROW_VALUE_34"/>
</p:tagLst>
</file>

<file path=ppt/tags/tag905.xml><?xml version="1.0" encoding="utf-8"?>
<p:tagLst xmlns:p="http://schemas.openxmlformats.org/presentationml/2006/main">
  <p:tag name="POWER_USER_DIAGRAM_CIRCULAR_ARROW_KEY" val="POWER_USER_DIAGRAM_CIRCULAR_ARROW_VALUE_35"/>
</p:tagLst>
</file>

<file path=ppt/tags/tag906.xml><?xml version="1.0" encoding="utf-8"?>
<p:tagLst xmlns:p="http://schemas.openxmlformats.org/presentationml/2006/main">
  <p:tag name="POWER_USER_DIAGRAM_CIRCULAR_ARROW_KEY" val="POWER_USER_DIAGRAM_CIRCULAR_ARROW_VALUE_36"/>
</p:tagLst>
</file>

<file path=ppt/tags/tag907.xml><?xml version="1.0" encoding="utf-8"?>
<p:tagLst xmlns:p="http://schemas.openxmlformats.org/presentationml/2006/main">
  <p:tag name="POWER_USER_DIAGRAM_CIRCULAR_ARROW_KEY" val="POWER_USER_DIAGRAM_CIRCULAR_ARROW_VALUE_37"/>
</p:tagLst>
</file>

<file path=ppt/tags/tag908.xml><?xml version="1.0" encoding="utf-8"?>
<p:tagLst xmlns:p="http://schemas.openxmlformats.org/presentationml/2006/main">
  <p:tag name="POWER_USER_DIAGRAM_CIRCULAR_ARROW_KEY" val="POWER_USER_DIAGRAM_CIRCULAR_ARROW_VALUE_38"/>
</p:tagLst>
</file>

<file path=ppt/tags/tag909.xml><?xml version="1.0" encoding="utf-8"?>
<p:tagLst xmlns:p="http://schemas.openxmlformats.org/presentationml/2006/main">
  <p:tag name="POWER_USER_DIAGRAM_CIRCULAR_ARROW_KEY" val="POWER_USER_DIAGRAM_CIRCULAR_ARROW_VALUE_39"/>
</p:tagLst>
</file>

<file path=ppt/tags/tag91.xml><?xml version="1.0" encoding="utf-8"?>
<p:tagLst xmlns:p="http://schemas.openxmlformats.org/presentationml/2006/main">
  <p:tag name="POWER_USER_DIAGRAM_CIRCULAR_ARROW_KEY" val="POWER_USER_DIAGRAM_CIRCULAR_ARROW_VALUE_49"/>
</p:tagLst>
</file>

<file path=ppt/tags/tag910.xml><?xml version="1.0" encoding="utf-8"?>
<p:tagLst xmlns:p="http://schemas.openxmlformats.org/presentationml/2006/main">
  <p:tag name="POWER_USER_DIAGRAM_CIRCULAR_ARROW_KEY" val="POWER_USER_DIAGRAM_CIRCULAR_ARROW_VALUE_40"/>
</p:tagLst>
</file>

<file path=ppt/tags/tag911.xml><?xml version="1.0" encoding="utf-8"?>
<p:tagLst xmlns:p="http://schemas.openxmlformats.org/presentationml/2006/main">
  <p:tag name="POWER_USER_DIAGRAM_CIRCULAR_ARROW_KEY" val="POWER_USER_DIAGRAM_CIRCULAR_ARROW_VALUE_41"/>
</p:tagLst>
</file>

<file path=ppt/tags/tag912.xml><?xml version="1.0" encoding="utf-8"?>
<p:tagLst xmlns:p="http://schemas.openxmlformats.org/presentationml/2006/main">
  <p:tag name="POWER_USER_DIAGRAM_CIRCULAR_ARROW_KEY" val="POWER_USER_DIAGRAM_CIRCULAR_ARROW_VALUE_42"/>
</p:tagLst>
</file>

<file path=ppt/tags/tag913.xml><?xml version="1.0" encoding="utf-8"?>
<p:tagLst xmlns:p="http://schemas.openxmlformats.org/presentationml/2006/main">
  <p:tag name="POWER_USER_DIAGRAM_CIRCULAR_ARROW_KEY" val="POWER_USER_DIAGRAM_CIRCULAR_ARROW_VALUE_43"/>
</p:tagLst>
</file>

<file path=ppt/tags/tag914.xml><?xml version="1.0" encoding="utf-8"?>
<p:tagLst xmlns:p="http://schemas.openxmlformats.org/presentationml/2006/main">
  <p:tag name="POWER_USER_DIAGRAM_CIRCULAR_ARROW_KEY" val="POWER_USER_DIAGRAM_CIRCULAR_ARROW_VALUE_44"/>
</p:tagLst>
</file>

<file path=ppt/tags/tag915.xml><?xml version="1.0" encoding="utf-8"?>
<p:tagLst xmlns:p="http://schemas.openxmlformats.org/presentationml/2006/main">
  <p:tag name="POWER_USER_DIAGRAM_CIRCULAR_ARROW_KEY" val="POWER_USER_DIAGRAM_CIRCULAR_ARROW_VALUE_45"/>
</p:tagLst>
</file>

<file path=ppt/tags/tag916.xml><?xml version="1.0" encoding="utf-8"?>
<p:tagLst xmlns:p="http://schemas.openxmlformats.org/presentationml/2006/main">
  <p:tag name="POWER_USER_DIAGRAM_CIRCULAR_ARROW_KEY" val="POWER_USER_DIAGRAM_CIRCULAR_ARROW_VALUE_46"/>
</p:tagLst>
</file>

<file path=ppt/tags/tag917.xml><?xml version="1.0" encoding="utf-8"?>
<p:tagLst xmlns:p="http://schemas.openxmlformats.org/presentationml/2006/main">
  <p:tag name="POWER_USER_DIAGRAM_CIRCULAR_ARROW_KEY" val="POWER_USER_DIAGRAM_CIRCULAR_ARROW_VALUE_47"/>
</p:tagLst>
</file>

<file path=ppt/tags/tag918.xml><?xml version="1.0" encoding="utf-8"?>
<p:tagLst xmlns:p="http://schemas.openxmlformats.org/presentationml/2006/main">
  <p:tag name="POWER_USER_DIAGRAM_CIRCULAR_ARROW_KEY" val="POWER_USER_DIAGRAM_CIRCULAR_ARROW_VALUE_48"/>
</p:tagLst>
</file>

<file path=ppt/tags/tag919.xml><?xml version="1.0" encoding="utf-8"?>
<p:tagLst xmlns:p="http://schemas.openxmlformats.org/presentationml/2006/main">
  <p:tag name="POWER_USER_DIAGRAM_CIRCULAR_ARROW_KEY" val="POWER_USER_DIAGRAM_CIRCULAR_ARROW_VALUE_49"/>
</p:tagLst>
</file>

<file path=ppt/tags/tag92.xml><?xml version="1.0" encoding="utf-8"?>
<p:tagLst xmlns:p="http://schemas.openxmlformats.org/presentationml/2006/main">
  <p:tag name="POWER_USER_DIAGRAM_CIRCULAR_ARROW_KEY" val="POWER_USER_DIAGRAM_CIRCULAR_ARROW_VALUE_50"/>
</p:tagLst>
</file>

<file path=ppt/tags/tag920.xml><?xml version="1.0" encoding="utf-8"?>
<p:tagLst xmlns:p="http://schemas.openxmlformats.org/presentationml/2006/main">
  <p:tag name="POWER_USER_DIAGRAM_CIRCULAR_ARROW_KEY" val="POWER_USER_DIAGRAM_CIRCULAR_ARROW_VALUE_50"/>
</p:tagLst>
</file>

<file path=ppt/tags/tag921.xml><?xml version="1.0" encoding="utf-8"?>
<p:tagLst xmlns:p="http://schemas.openxmlformats.org/presentationml/2006/main">
  <p:tag name="POWER_USER_DIAGRAM_CIRCULAR_ARROW_KEY" val="POWER_USER_DIAGRAM_CIRCULAR_ARROW_VALUE_5"/>
</p:tagLst>
</file>

<file path=ppt/tags/tag922.xml><?xml version="1.0" encoding="utf-8"?>
<p:tagLst xmlns:p="http://schemas.openxmlformats.org/presentationml/2006/main">
  <p:tag name="POWER_USER_DIAGRAM_CIRCULAR_ARROW_KEY" val="POWER_USER_DIAGRAM_CIRCULAR_ARROW_VALUE_6"/>
</p:tagLst>
</file>

<file path=ppt/tags/tag923.xml><?xml version="1.0" encoding="utf-8"?>
<p:tagLst xmlns:p="http://schemas.openxmlformats.org/presentationml/2006/main">
  <p:tag name="POWER_USER_DIAGRAM_CIRCULAR_ARROW_KEY" val="POWER_USER_DIAGRAM_CIRCULAR_ARROW_VALUE_7"/>
</p:tagLst>
</file>

<file path=ppt/tags/tag924.xml><?xml version="1.0" encoding="utf-8"?>
<p:tagLst xmlns:p="http://schemas.openxmlformats.org/presentationml/2006/main">
  <p:tag name="POWER_USER_DIAGRAM_CIRCULAR_ARROW_KEY" val="POWER_USER_DIAGRAM_CIRCULAR_ARROW_VALUE_8"/>
</p:tagLst>
</file>

<file path=ppt/tags/tag925.xml><?xml version="1.0" encoding="utf-8"?>
<p:tagLst xmlns:p="http://schemas.openxmlformats.org/presentationml/2006/main">
  <p:tag name="POWER_USER_DIAGRAM_CIRCULAR_ARROW_KEY" val="POWER_USER_DIAGRAM_CIRCULAR_ARROW_VALUE_9"/>
</p:tagLst>
</file>

<file path=ppt/tags/tag926.xml><?xml version="1.0" encoding="utf-8"?>
<p:tagLst xmlns:p="http://schemas.openxmlformats.org/presentationml/2006/main">
  <p:tag name="POWER_USER_DIAGRAM_CIRCULAR_ARROW_KEY" val="POWER_USER_DIAGRAM_CIRCULAR_ARROW_VALUE_10"/>
</p:tagLst>
</file>

<file path=ppt/tags/tag927.xml><?xml version="1.0" encoding="utf-8"?>
<p:tagLst xmlns:p="http://schemas.openxmlformats.org/presentationml/2006/main">
  <p:tag name="POWER_USER_DIAGRAM_CIRCULAR_ARROW_KEY" val="POWER_USER_DIAGRAM_CIRCULAR_ARROW_VALUE_11"/>
</p:tagLst>
</file>

<file path=ppt/tags/tag928.xml><?xml version="1.0" encoding="utf-8"?>
<p:tagLst xmlns:p="http://schemas.openxmlformats.org/presentationml/2006/main">
  <p:tag name="POWER_USER_DIAGRAM_CIRCULAR_ARROW_KEY" val="POWER_USER_DIAGRAM_CIRCULAR_ARROW_VALUE_12"/>
</p:tagLst>
</file>

<file path=ppt/tags/tag929.xml><?xml version="1.0" encoding="utf-8"?>
<p:tagLst xmlns:p="http://schemas.openxmlformats.org/presentationml/2006/main">
  <p:tag name="POWER_USER_DIAGRAM_CIRCULAR_ARROW_KEY" val="POWER_USER_DIAGRAM_CIRCULAR_ARROW_VALUE_13"/>
</p:tagLst>
</file>

<file path=ppt/tags/tag93.xml><?xml version="1.0" encoding="utf-8"?>
<p:tagLst xmlns:p="http://schemas.openxmlformats.org/presentationml/2006/main">
  <p:tag name="POWER_USER_DIAGRAM_CIRCULAR_ARROW_KEY" val="POWER_USER_DIAGRAM_CIRCULAR_ARROW_VALUE_5"/>
</p:tagLst>
</file>

<file path=ppt/tags/tag930.xml><?xml version="1.0" encoding="utf-8"?>
<p:tagLst xmlns:p="http://schemas.openxmlformats.org/presentationml/2006/main">
  <p:tag name="POWER_USER_DIAGRAM_CIRCULAR_ARROW_KEY" val="POWER_USER_DIAGRAM_CIRCULAR_ARROW_VALUE_14"/>
</p:tagLst>
</file>

<file path=ppt/tags/tag931.xml><?xml version="1.0" encoding="utf-8"?>
<p:tagLst xmlns:p="http://schemas.openxmlformats.org/presentationml/2006/main">
  <p:tag name="POWER_USER_DIAGRAM_CIRCULAR_ARROW_KEY" val="POWER_USER_DIAGRAM_CIRCULAR_ARROW_VALUE_15"/>
</p:tagLst>
</file>

<file path=ppt/tags/tag932.xml><?xml version="1.0" encoding="utf-8"?>
<p:tagLst xmlns:p="http://schemas.openxmlformats.org/presentationml/2006/main">
  <p:tag name="POWER_USER_DIAGRAM_CIRCULAR_ARROW_KEY" val="POWER_USER_DIAGRAM_CIRCULAR_ARROW_VALUE_16"/>
</p:tagLst>
</file>

<file path=ppt/tags/tag933.xml><?xml version="1.0" encoding="utf-8"?>
<p:tagLst xmlns:p="http://schemas.openxmlformats.org/presentationml/2006/main">
  <p:tag name="POWER_USER_DIAGRAM_CIRCULAR_ARROW_KEY" val="POWER_USER_DIAGRAM_CIRCULAR_ARROW_VALUE_17"/>
</p:tagLst>
</file>

<file path=ppt/tags/tag934.xml><?xml version="1.0" encoding="utf-8"?>
<p:tagLst xmlns:p="http://schemas.openxmlformats.org/presentationml/2006/main">
  <p:tag name="POWER_USER_DIAGRAM_CIRCULAR_ARROW_KEY" val="POWER_USER_DIAGRAM_CIRCULAR_ARROW_VALUE_18"/>
</p:tagLst>
</file>

<file path=ppt/tags/tag935.xml><?xml version="1.0" encoding="utf-8"?>
<p:tagLst xmlns:p="http://schemas.openxmlformats.org/presentationml/2006/main">
  <p:tag name="POWER_USER_DIAGRAM_CIRCULAR_ARROW_KEY" val="POWER_USER_DIAGRAM_CIRCULAR_ARROW_VALUE_19"/>
</p:tagLst>
</file>

<file path=ppt/tags/tag936.xml><?xml version="1.0" encoding="utf-8"?>
<p:tagLst xmlns:p="http://schemas.openxmlformats.org/presentationml/2006/main">
  <p:tag name="POWER_USER_DIAGRAM_CIRCULAR_ARROW_KEY" val="POWER_USER_DIAGRAM_CIRCULAR_ARROW_VALUE_20"/>
</p:tagLst>
</file>

<file path=ppt/tags/tag937.xml><?xml version="1.0" encoding="utf-8"?>
<p:tagLst xmlns:p="http://schemas.openxmlformats.org/presentationml/2006/main">
  <p:tag name="POWER_USER_DIAGRAM_CIRCULAR_ARROW_KEY" val="POWER_USER_DIAGRAM_CIRCULAR_ARROW_VALUE_21"/>
</p:tagLst>
</file>

<file path=ppt/tags/tag938.xml><?xml version="1.0" encoding="utf-8"?>
<p:tagLst xmlns:p="http://schemas.openxmlformats.org/presentationml/2006/main">
  <p:tag name="POWER_USER_DIAGRAM_CIRCULAR_ARROW_KEY" val="POWER_USER_DIAGRAM_CIRCULAR_ARROW_VALUE_22"/>
</p:tagLst>
</file>

<file path=ppt/tags/tag939.xml><?xml version="1.0" encoding="utf-8"?>
<p:tagLst xmlns:p="http://schemas.openxmlformats.org/presentationml/2006/main">
  <p:tag name="POWER_USER_DIAGRAM_CIRCULAR_ARROW_KEY" val="POWER_USER_DIAGRAM_CIRCULAR_ARROW_VALUE_23"/>
</p:tagLst>
</file>

<file path=ppt/tags/tag94.xml><?xml version="1.0" encoding="utf-8"?>
<p:tagLst xmlns:p="http://schemas.openxmlformats.org/presentationml/2006/main">
  <p:tag name="POWER_USER_DIAGRAM_CIRCULAR_ARROW_KEY" val="POWER_USER_DIAGRAM_CIRCULAR_ARROW_VALUE_6"/>
</p:tagLst>
</file>

<file path=ppt/tags/tag940.xml><?xml version="1.0" encoding="utf-8"?>
<p:tagLst xmlns:p="http://schemas.openxmlformats.org/presentationml/2006/main">
  <p:tag name="POWER_USER_DIAGRAM_CIRCULAR_ARROW_KEY" val="POWER_USER_DIAGRAM_CIRCULAR_ARROW_VALUE_24"/>
</p:tagLst>
</file>

<file path=ppt/tags/tag941.xml><?xml version="1.0" encoding="utf-8"?>
<p:tagLst xmlns:p="http://schemas.openxmlformats.org/presentationml/2006/main">
  <p:tag name="POWER_USER_DIAGRAM_CIRCULAR_ARROW_KEY" val="POWER_USER_DIAGRAM_CIRCULAR_ARROW_VALUE_25"/>
</p:tagLst>
</file>

<file path=ppt/tags/tag942.xml><?xml version="1.0" encoding="utf-8"?>
<p:tagLst xmlns:p="http://schemas.openxmlformats.org/presentationml/2006/main">
  <p:tag name="POWER_USER_DIAGRAM_CIRCULAR_ARROW_KEY" val="POWER_USER_DIAGRAM_CIRCULAR_ARROW_VALUE_26"/>
</p:tagLst>
</file>

<file path=ppt/tags/tag943.xml><?xml version="1.0" encoding="utf-8"?>
<p:tagLst xmlns:p="http://schemas.openxmlformats.org/presentationml/2006/main">
  <p:tag name="POWER_USER_DIAGRAM_CIRCULAR_ARROW_KEY" val="POWER_USER_DIAGRAM_CIRCULAR_ARROW_VALUE_27"/>
</p:tagLst>
</file>

<file path=ppt/tags/tag944.xml><?xml version="1.0" encoding="utf-8"?>
<p:tagLst xmlns:p="http://schemas.openxmlformats.org/presentationml/2006/main">
  <p:tag name="POWER_USER_DIAGRAM_CIRCULAR_ARROW_KEY" val="POWER_USER_DIAGRAM_CIRCULAR_ARROW_VALUE_28"/>
</p:tagLst>
</file>

<file path=ppt/tags/tag945.xml><?xml version="1.0" encoding="utf-8"?>
<p:tagLst xmlns:p="http://schemas.openxmlformats.org/presentationml/2006/main">
  <p:tag name="POWER_USER_DIAGRAM_CIRCULAR_ARROW_KEY" val="POWER_USER_DIAGRAM_CIRCULAR_ARROW_VALUE_29"/>
</p:tagLst>
</file>

<file path=ppt/tags/tag946.xml><?xml version="1.0" encoding="utf-8"?>
<p:tagLst xmlns:p="http://schemas.openxmlformats.org/presentationml/2006/main">
  <p:tag name="POWER_USER_DIAGRAM_CIRCULAR_ARROW_KEY" val="POWER_USER_DIAGRAM_CIRCULAR_ARROW_VALUE_30"/>
</p:tagLst>
</file>

<file path=ppt/tags/tag947.xml><?xml version="1.0" encoding="utf-8"?>
<p:tagLst xmlns:p="http://schemas.openxmlformats.org/presentationml/2006/main">
  <p:tag name="POWER_USER_DIAGRAM_CIRCULAR_ARROW_KEY" val="POWER_USER_DIAGRAM_CIRCULAR_ARROW_VALUE_31"/>
</p:tagLst>
</file>

<file path=ppt/tags/tag948.xml><?xml version="1.0" encoding="utf-8"?>
<p:tagLst xmlns:p="http://schemas.openxmlformats.org/presentationml/2006/main">
  <p:tag name="POWER_USER_DIAGRAM_CIRCULAR_ARROW_KEY" val="POWER_USER_DIAGRAM_CIRCULAR_ARROW_VALUE_32"/>
</p:tagLst>
</file>

<file path=ppt/tags/tag949.xml><?xml version="1.0" encoding="utf-8"?>
<p:tagLst xmlns:p="http://schemas.openxmlformats.org/presentationml/2006/main">
  <p:tag name="POWER_USER_DIAGRAM_CIRCULAR_ARROW_KEY" val="POWER_USER_DIAGRAM_CIRCULAR_ARROW_VALUE_33"/>
</p:tagLst>
</file>

<file path=ppt/tags/tag95.xml><?xml version="1.0" encoding="utf-8"?>
<p:tagLst xmlns:p="http://schemas.openxmlformats.org/presentationml/2006/main">
  <p:tag name="POWER_USER_DIAGRAM_CIRCULAR_ARROW_KEY" val="POWER_USER_DIAGRAM_CIRCULAR_ARROW_VALUE_7"/>
</p:tagLst>
</file>

<file path=ppt/tags/tag950.xml><?xml version="1.0" encoding="utf-8"?>
<p:tagLst xmlns:p="http://schemas.openxmlformats.org/presentationml/2006/main">
  <p:tag name="POWER_USER_DIAGRAM_CIRCULAR_ARROW_KEY" val="POWER_USER_DIAGRAM_CIRCULAR_ARROW_VALUE_34"/>
</p:tagLst>
</file>

<file path=ppt/tags/tag951.xml><?xml version="1.0" encoding="utf-8"?>
<p:tagLst xmlns:p="http://schemas.openxmlformats.org/presentationml/2006/main">
  <p:tag name="POWER_USER_DIAGRAM_CIRCULAR_ARROW_KEY" val="POWER_USER_DIAGRAM_CIRCULAR_ARROW_VALUE_35"/>
</p:tagLst>
</file>

<file path=ppt/tags/tag952.xml><?xml version="1.0" encoding="utf-8"?>
<p:tagLst xmlns:p="http://schemas.openxmlformats.org/presentationml/2006/main">
  <p:tag name="POWER_USER_DIAGRAM_CIRCULAR_ARROW_KEY" val="POWER_USER_DIAGRAM_CIRCULAR_ARROW_VALUE_36"/>
</p:tagLst>
</file>

<file path=ppt/tags/tag953.xml><?xml version="1.0" encoding="utf-8"?>
<p:tagLst xmlns:p="http://schemas.openxmlformats.org/presentationml/2006/main">
  <p:tag name="POWER_USER_DIAGRAM_CIRCULAR_ARROW_KEY" val="POWER_USER_DIAGRAM_CIRCULAR_ARROW_VALUE_37"/>
</p:tagLst>
</file>

<file path=ppt/tags/tag954.xml><?xml version="1.0" encoding="utf-8"?>
<p:tagLst xmlns:p="http://schemas.openxmlformats.org/presentationml/2006/main">
  <p:tag name="POWER_USER_DIAGRAM_CIRCULAR_ARROW_KEY" val="POWER_USER_DIAGRAM_CIRCULAR_ARROW_VALUE_38"/>
</p:tagLst>
</file>

<file path=ppt/tags/tag955.xml><?xml version="1.0" encoding="utf-8"?>
<p:tagLst xmlns:p="http://schemas.openxmlformats.org/presentationml/2006/main">
  <p:tag name="POWER_USER_DIAGRAM_CIRCULAR_ARROW_KEY" val="POWER_USER_DIAGRAM_CIRCULAR_ARROW_VALUE_39"/>
</p:tagLst>
</file>

<file path=ppt/tags/tag956.xml><?xml version="1.0" encoding="utf-8"?>
<p:tagLst xmlns:p="http://schemas.openxmlformats.org/presentationml/2006/main">
  <p:tag name="POWER_USER_DIAGRAM_CIRCULAR_ARROW_KEY" val="POWER_USER_DIAGRAM_CIRCULAR_ARROW_VALUE_40"/>
</p:tagLst>
</file>

<file path=ppt/tags/tag957.xml><?xml version="1.0" encoding="utf-8"?>
<p:tagLst xmlns:p="http://schemas.openxmlformats.org/presentationml/2006/main">
  <p:tag name="POWER_USER_DIAGRAM_CIRCULAR_ARROW_KEY" val="POWER_USER_DIAGRAM_CIRCULAR_ARROW_VALUE_41"/>
</p:tagLst>
</file>

<file path=ppt/tags/tag958.xml><?xml version="1.0" encoding="utf-8"?>
<p:tagLst xmlns:p="http://schemas.openxmlformats.org/presentationml/2006/main">
  <p:tag name="POWER_USER_DIAGRAM_CIRCULAR_ARROW_KEY" val="POWER_USER_DIAGRAM_CIRCULAR_ARROW_VALUE_42"/>
</p:tagLst>
</file>

<file path=ppt/tags/tag959.xml><?xml version="1.0" encoding="utf-8"?>
<p:tagLst xmlns:p="http://schemas.openxmlformats.org/presentationml/2006/main">
  <p:tag name="POWER_USER_DIAGRAM_CIRCULAR_ARROW_KEY" val="POWER_USER_DIAGRAM_CIRCULAR_ARROW_VALUE_43"/>
</p:tagLst>
</file>

<file path=ppt/tags/tag96.xml><?xml version="1.0" encoding="utf-8"?>
<p:tagLst xmlns:p="http://schemas.openxmlformats.org/presentationml/2006/main">
  <p:tag name="POWER_USER_DIAGRAM_CIRCULAR_ARROW_KEY" val="POWER_USER_DIAGRAM_CIRCULAR_ARROW_VALUE_8"/>
</p:tagLst>
</file>

<file path=ppt/tags/tag960.xml><?xml version="1.0" encoding="utf-8"?>
<p:tagLst xmlns:p="http://schemas.openxmlformats.org/presentationml/2006/main">
  <p:tag name="POWER_USER_DIAGRAM_CIRCULAR_ARROW_KEY" val="POWER_USER_DIAGRAM_CIRCULAR_ARROW_VALUE_44"/>
</p:tagLst>
</file>

<file path=ppt/tags/tag961.xml><?xml version="1.0" encoding="utf-8"?>
<p:tagLst xmlns:p="http://schemas.openxmlformats.org/presentationml/2006/main">
  <p:tag name="POWER_USER_DIAGRAM_CIRCULAR_ARROW_KEY" val="POWER_USER_DIAGRAM_CIRCULAR_ARROW_VALUE_45"/>
</p:tagLst>
</file>

<file path=ppt/tags/tag962.xml><?xml version="1.0" encoding="utf-8"?>
<p:tagLst xmlns:p="http://schemas.openxmlformats.org/presentationml/2006/main">
  <p:tag name="POWER_USER_DIAGRAM_CIRCULAR_ARROW_KEY" val="POWER_USER_DIAGRAM_CIRCULAR_ARROW_VALUE_46"/>
</p:tagLst>
</file>

<file path=ppt/tags/tag963.xml><?xml version="1.0" encoding="utf-8"?>
<p:tagLst xmlns:p="http://schemas.openxmlformats.org/presentationml/2006/main">
  <p:tag name="POWER_USER_DIAGRAM_CIRCULAR_ARROW_KEY" val="POWER_USER_DIAGRAM_CIRCULAR_ARROW_VALUE_47"/>
</p:tagLst>
</file>

<file path=ppt/tags/tag964.xml><?xml version="1.0" encoding="utf-8"?>
<p:tagLst xmlns:p="http://schemas.openxmlformats.org/presentationml/2006/main">
  <p:tag name="POWER_USER_DIAGRAM_CIRCULAR_ARROW_KEY" val="POWER_USER_DIAGRAM_CIRCULAR_ARROW_VALUE_48"/>
</p:tagLst>
</file>

<file path=ppt/tags/tag965.xml><?xml version="1.0" encoding="utf-8"?>
<p:tagLst xmlns:p="http://schemas.openxmlformats.org/presentationml/2006/main">
  <p:tag name="POWER_USER_DIAGRAM_CIRCULAR_ARROW_KEY" val="POWER_USER_DIAGRAM_CIRCULAR_ARROW_VALUE_49"/>
</p:tagLst>
</file>

<file path=ppt/tags/tag966.xml><?xml version="1.0" encoding="utf-8"?>
<p:tagLst xmlns:p="http://schemas.openxmlformats.org/presentationml/2006/main">
  <p:tag name="POWER_USER_DIAGRAM_CIRCULAR_ARROW_KEY" val="POWER_USER_DIAGRAM_CIRCULAR_ARROW_VALUE_50"/>
</p:tagLst>
</file>

<file path=ppt/tags/tag97.xml><?xml version="1.0" encoding="utf-8"?>
<p:tagLst xmlns:p="http://schemas.openxmlformats.org/presentationml/2006/main">
  <p:tag name="POWER_USER_DIAGRAM_CIRCULAR_ARROW_KEY" val="POWER_USER_DIAGRAM_CIRCULAR_ARROW_VALUE_9"/>
</p:tagLst>
</file>

<file path=ppt/tags/tag98.xml><?xml version="1.0" encoding="utf-8"?>
<p:tagLst xmlns:p="http://schemas.openxmlformats.org/presentationml/2006/main">
  <p:tag name="POWER_USER_DIAGRAM_CIRCULAR_ARROW_KEY" val="POWER_USER_DIAGRAM_CIRCULAR_ARROW_VALUE_10"/>
</p:tagLst>
</file>

<file path=ppt/tags/tag99.xml><?xml version="1.0" encoding="utf-8"?>
<p:tagLst xmlns:p="http://schemas.openxmlformats.org/presentationml/2006/main">
  <p:tag name="POWER_USER_DIAGRAM_CIRCULAR_ARROW_KEY" val="POWER_USER_DIAGRAM_CIRCULAR_ARROW_VALUE_11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rhq4u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5631</Words>
  <Application>WPS 演示</Application>
  <PresentationFormat>宽屏</PresentationFormat>
  <Paragraphs>2062</Paragraphs>
  <Slides>26</Slides>
  <Notes>55</Notes>
  <HiddenSlides>5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Wingdings</vt:lpstr>
      <vt:lpstr>Huawei Sans</vt:lpstr>
      <vt:lpstr>方正兰亭黑简体</vt:lpstr>
      <vt:lpstr>Lucida Sans</vt:lpstr>
      <vt:lpstr>微软雅黑</vt:lpstr>
      <vt:lpstr>Times New Roman</vt:lpstr>
      <vt:lpstr>Calibri</vt:lpstr>
      <vt:lpstr>Arial Unicode MS</vt:lpstr>
      <vt:lpstr>方正兰亭黑简体</vt:lpstr>
      <vt:lpstr>自定义设计方案</vt:lpstr>
      <vt:lpstr>1_标题页模板</vt:lpstr>
      <vt:lpstr>3_内容页模板</vt:lpstr>
      <vt:lpstr>2_功能页模板</vt:lpstr>
      <vt:lpstr>4_感谢页模板</vt:lpstr>
      <vt:lpstr>1_感谢页模板</vt:lpstr>
      <vt:lpstr>第二章 实验环境建设 </vt:lpstr>
      <vt:lpstr>PowerPoint 演示文稿</vt:lpstr>
      <vt:lpstr>PowerPoint 演示文稿</vt:lpstr>
      <vt:lpstr>实验环境说明</vt:lpstr>
      <vt:lpstr>PowerPoint 演示文稿</vt:lpstr>
      <vt:lpstr>购买GaussDB(for MySQL)数据库</vt:lpstr>
      <vt:lpstr>购买GaussDB(for MySQL)数据库</vt:lpstr>
      <vt:lpstr>购买GaussDB(for MySQL)数据库</vt:lpstr>
      <vt:lpstr>购买GaussDB(for MySQL)数据库</vt:lpstr>
      <vt:lpstr>购买GaussDB(for MySQL)数据库</vt:lpstr>
      <vt:lpstr>购买GaussDB(for MySQL)数据库</vt:lpstr>
      <vt:lpstr>配置DAS服务</vt:lpstr>
      <vt:lpstr>配置DAS服务</vt:lpstr>
      <vt:lpstr>配置DAS服务</vt:lpstr>
      <vt:lpstr>配置DAS服务</vt:lpstr>
      <vt:lpstr>公网IP绑定</vt:lpstr>
      <vt:lpstr>公网IP绑定</vt:lpstr>
      <vt:lpstr>公网IP绑定</vt:lpstr>
      <vt:lpstr>公网IP绑定</vt:lpstr>
      <vt:lpstr>公网IP绑定</vt:lpstr>
      <vt:lpstr>绑定GaussDB(for MySQL)数据库</vt:lpstr>
      <vt:lpstr>绑定GaussDB(for MySQL)数据库</vt:lpstr>
      <vt:lpstr>绑定GaussDB(for MySQL)数据库</vt:lpstr>
      <vt:lpstr>绑定GaussDB(for MySQL)数据库</vt:lpstr>
      <vt:lpstr>绑定GaussDB(for MySQL)数据库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Xcccccc</cp:lastModifiedBy>
  <cp:revision>207</cp:revision>
  <dcterms:created xsi:type="dcterms:W3CDTF">2018-11-29T10:16:00Z</dcterms:created>
  <dcterms:modified xsi:type="dcterms:W3CDTF">2021-08-02T10:42:37Z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(3)6gRPdHs4ysXDdyqT6+ylAlidbCtZdjSv5sEdXsCLl+kgPpm+EB7kUl9XdBGyfAD5SfU0jw78
X79mlBeFTtRGVCt46Wje3oyBqeTJv5klVEHReZUOzNbOFM5Qa3GtIQ40gFf+oA8TZ1clxiuP
zAvEw00K18Kjyxyrn+UFGyvbfEndwOCpWOS7ncFhaQqJNFotm00zms0fejWwkzinC3Gcx71u
FqGIWAcm7STylXM3Or</vt:lpwstr>
  </property>
  <property fmtid="{D5CDD505-2E9C-101B-9397-08002B2CF9AE}" pid="3" name="_2015_ms_pID_7253431">
    <vt:lpwstr>Ssvbcq66tOCG2EKgXiQVoF01XodADT+KUe1Df01Hn0N/yBQyPX0ucb
Jke/OcBi7zzznOCV9nsnSd7kKAzPESS/LBxFcicJYpXrOyBecG9zrfBbBnlQHhyJ1hQjX34j
W6D185YexSTkQtI6GDxRG9VKSmP3xr24oRzygoViEr4gOVGuEgN/v33/QhMmpjAPdA7n1RTb
VVzOOGxMw/WkPJeRHpJ2Fp9uP3aUICP66DHO</vt:lpwstr>
  </property>
  <property fmtid="{D5CDD505-2E9C-101B-9397-08002B2CF9AE}" pid="4" name="_2015_ms_pID_7253432">
    <vt:lpwstr>lQrYVU1Qe8ol8wrjLhAURn8=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1593762884</vt:lpwstr>
  </property>
  <property fmtid="{D5CDD505-2E9C-101B-9397-08002B2CF9AE}" pid="9" name="KSOProductBuildVer">
    <vt:lpwstr>2052-11.1.0.10667</vt:lpwstr>
  </property>
  <property fmtid="{D5CDD505-2E9C-101B-9397-08002B2CF9AE}" pid="10" name="ICV">
    <vt:lpwstr>B3EA946DBA984AAA9636244C02892119</vt:lpwstr>
  </property>
</Properties>
</file>