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 id="2147483668" r:id="rId3"/>
    <p:sldMasterId id="2147483672" r:id="rId4"/>
    <p:sldMasterId id="2147483681" r:id="rId5"/>
    <p:sldMasterId id="2147483695" r:id="rId6"/>
  </p:sldMasterIdLst>
  <p:notesMasterIdLst>
    <p:notesMasterId r:id="rId8"/>
  </p:notesMasterIdLst>
  <p:handoutMasterIdLst>
    <p:handoutMasterId r:id="rId172"/>
  </p:handoutMasterIdLst>
  <p:sldIdLst>
    <p:sldId id="1071" r:id="rId7"/>
    <p:sldId id="471" r:id="rId9"/>
    <p:sldId id="678" r:id="rId10"/>
    <p:sldId id="473" r:id="rId11"/>
    <p:sldId id="474" r:id="rId12"/>
    <p:sldId id="476" r:id="rId13"/>
    <p:sldId id="477" r:id="rId14"/>
    <p:sldId id="478" r:id="rId15"/>
    <p:sldId id="479" r:id="rId16"/>
    <p:sldId id="480" r:id="rId17"/>
    <p:sldId id="481" r:id="rId18"/>
    <p:sldId id="482" r:id="rId19"/>
    <p:sldId id="483" r:id="rId20"/>
    <p:sldId id="484" r:id="rId21"/>
    <p:sldId id="485" r:id="rId22"/>
    <p:sldId id="592" r:id="rId23"/>
    <p:sldId id="486" r:id="rId24"/>
    <p:sldId id="487" r:id="rId25"/>
    <p:sldId id="488" r:id="rId26"/>
    <p:sldId id="489" r:id="rId27"/>
    <p:sldId id="593" r:id="rId28"/>
    <p:sldId id="490" r:id="rId29"/>
    <p:sldId id="594" r:id="rId30"/>
    <p:sldId id="491" r:id="rId31"/>
    <p:sldId id="595" r:id="rId32"/>
    <p:sldId id="492" r:id="rId33"/>
    <p:sldId id="597" r:id="rId34"/>
    <p:sldId id="596" r:id="rId35"/>
    <p:sldId id="493" r:id="rId36"/>
    <p:sldId id="494" r:id="rId37"/>
    <p:sldId id="495" r:id="rId38"/>
    <p:sldId id="496" r:id="rId39"/>
    <p:sldId id="598" r:id="rId40"/>
    <p:sldId id="497" r:id="rId41"/>
    <p:sldId id="498" r:id="rId42"/>
    <p:sldId id="599" r:id="rId43"/>
    <p:sldId id="499" r:id="rId44"/>
    <p:sldId id="500" r:id="rId45"/>
    <p:sldId id="600" r:id="rId46"/>
    <p:sldId id="501" r:id="rId47"/>
    <p:sldId id="502" r:id="rId48"/>
    <p:sldId id="601" r:id="rId49"/>
    <p:sldId id="503" r:id="rId50"/>
    <p:sldId id="602" r:id="rId51"/>
    <p:sldId id="504" r:id="rId52"/>
    <p:sldId id="505" r:id="rId53"/>
    <p:sldId id="603" r:id="rId54"/>
    <p:sldId id="506" r:id="rId55"/>
    <p:sldId id="507" r:id="rId56"/>
    <p:sldId id="604" r:id="rId57"/>
    <p:sldId id="508" r:id="rId58"/>
    <p:sldId id="509" r:id="rId59"/>
    <p:sldId id="510" r:id="rId60"/>
    <p:sldId id="511" r:id="rId61"/>
    <p:sldId id="512" r:id="rId62"/>
    <p:sldId id="513" r:id="rId63"/>
    <p:sldId id="514" r:id="rId64"/>
    <p:sldId id="515" r:id="rId65"/>
    <p:sldId id="605" r:id="rId66"/>
    <p:sldId id="607" r:id="rId67"/>
    <p:sldId id="516" r:id="rId68"/>
    <p:sldId id="606" r:id="rId69"/>
    <p:sldId id="517" r:id="rId70"/>
    <p:sldId id="518" r:id="rId71"/>
    <p:sldId id="519" r:id="rId72"/>
    <p:sldId id="520" r:id="rId73"/>
    <p:sldId id="521" r:id="rId74"/>
    <p:sldId id="522" r:id="rId75"/>
    <p:sldId id="523" r:id="rId76"/>
    <p:sldId id="524" r:id="rId77"/>
    <p:sldId id="525" r:id="rId78"/>
    <p:sldId id="526" r:id="rId79"/>
    <p:sldId id="527" r:id="rId80"/>
    <p:sldId id="528" r:id="rId81"/>
    <p:sldId id="529" r:id="rId82"/>
    <p:sldId id="530" r:id="rId83"/>
    <p:sldId id="608" r:id="rId84"/>
    <p:sldId id="531" r:id="rId85"/>
    <p:sldId id="532" r:id="rId86"/>
    <p:sldId id="533" r:id="rId87"/>
    <p:sldId id="534" r:id="rId88"/>
    <p:sldId id="535" r:id="rId89"/>
    <p:sldId id="609" r:id="rId90"/>
    <p:sldId id="536" r:id="rId91"/>
    <p:sldId id="537" r:id="rId92"/>
    <p:sldId id="538" r:id="rId93"/>
    <p:sldId id="539" r:id="rId94"/>
    <p:sldId id="540" r:id="rId95"/>
    <p:sldId id="541" r:id="rId96"/>
    <p:sldId id="542" r:id="rId97"/>
    <p:sldId id="543" r:id="rId98"/>
    <p:sldId id="544" r:id="rId99"/>
    <p:sldId id="545" r:id="rId100"/>
    <p:sldId id="546" r:id="rId101"/>
    <p:sldId id="547" r:id="rId102"/>
    <p:sldId id="548" r:id="rId103"/>
    <p:sldId id="610" r:id="rId104"/>
    <p:sldId id="549" r:id="rId105"/>
    <p:sldId id="614" r:id="rId106"/>
    <p:sldId id="550" r:id="rId107"/>
    <p:sldId id="551" r:id="rId108"/>
    <p:sldId id="552" r:id="rId109"/>
    <p:sldId id="553" r:id="rId110"/>
    <p:sldId id="554" r:id="rId111"/>
    <p:sldId id="555" r:id="rId112"/>
    <p:sldId id="556" r:id="rId113"/>
    <p:sldId id="557" r:id="rId114"/>
    <p:sldId id="558" r:id="rId115"/>
    <p:sldId id="559" r:id="rId116"/>
    <p:sldId id="560" r:id="rId117"/>
    <p:sldId id="561" r:id="rId118"/>
    <p:sldId id="562" r:id="rId119"/>
    <p:sldId id="563" r:id="rId120"/>
    <p:sldId id="564" r:id="rId121"/>
    <p:sldId id="565" r:id="rId122"/>
    <p:sldId id="566" r:id="rId123"/>
    <p:sldId id="615" r:id="rId124"/>
    <p:sldId id="567" r:id="rId125"/>
    <p:sldId id="616" r:id="rId126"/>
    <p:sldId id="568" r:id="rId127"/>
    <p:sldId id="569" r:id="rId128"/>
    <p:sldId id="570" r:id="rId129"/>
    <p:sldId id="571" r:id="rId130"/>
    <p:sldId id="572" r:id="rId131"/>
    <p:sldId id="573" r:id="rId132"/>
    <p:sldId id="574" r:id="rId133"/>
    <p:sldId id="575" r:id="rId134"/>
    <p:sldId id="576" r:id="rId135"/>
    <p:sldId id="577" r:id="rId136"/>
    <p:sldId id="591" r:id="rId137"/>
    <p:sldId id="578" r:id="rId138"/>
    <p:sldId id="579" r:id="rId139"/>
    <p:sldId id="580" r:id="rId140"/>
    <p:sldId id="581" r:id="rId141"/>
    <p:sldId id="582" r:id="rId142"/>
    <p:sldId id="583" r:id="rId143"/>
    <p:sldId id="584" r:id="rId144"/>
    <p:sldId id="585" r:id="rId145"/>
    <p:sldId id="586" r:id="rId146"/>
    <p:sldId id="587" r:id="rId147"/>
    <p:sldId id="588" r:id="rId148"/>
    <p:sldId id="589" r:id="rId149"/>
    <p:sldId id="679" r:id="rId150"/>
    <p:sldId id="680" r:id="rId151"/>
    <p:sldId id="681" r:id="rId152"/>
    <p:sldId id="682" r:id="rId153"/>
    <p:sldId id="683" r:id="rId154"/>
    <p:sldId id="684" r:id="rId155"/>
    <p:sldId id="685" r:id="rId156"/>
    <p:sldId id="686" r:id="rId157"/>
    <p:sldId id="687" r:id="rId158"/>
    <p:sldId id="688" r:id="rId159"/>
    <p:sldId id="689" r:id="rId160"/>
    <p:sldId id="690" r:id="rId161"/>
    <p:sldId id="691" r:id="rId162"/>
    <p:sldId id="692" r:id="rId163"/>
    <p:sldId id="693" r:id="rId164"/>
    <p:sldId id="694" r:id="rId165"/>
    <p:sldId id="695" r:id="rId166"/>
    <p:sldId id="696" r:id="rId167"/>
    <p:sldId id="697" r:id="rId168"/>
    <p:sldId id="698" r:id="rId169"/>
    <p:sldId id="699" r:id="rId170"/>
    <p:sldId id="1413" r:id="rId171"/>
  </p:sldIdLst>
  <p:sldSz cx="12192000" cy="6858000"/>
  <p:notesSz cx="6797675" cy="9926320"/>
  <p:embeddedFontLst>
    <p:embeddedFont>
      <p:font typeface="Huawei Sans" panose="020C0503030203020204" pitchFamily="34" charset="0"/>
      <p:regular r:id="rId177"/>
    </p:embeddedFont>
    <p:embeddedFont>
      <p:font typeface="方正兰亭黑简体" panose="02000000000000000000" pitchFamily="2" charset="-122"/>
      <p:regular r:id="rId178"/>
    </p:embeddedFont>
    <p:embeddedFont>
      <p:font typeface="Lucida Sans" panose="020B0602030504020204" charset="0"/>
      <p:regular r:id="rId179"/>
      <p:bold r:id="rId180"/>
      <p:italic r:id="rId181"/>
    </p:embeddedFont>
    <p:embeddedFont>
      <p:font typeface="微软雅黑" panose="020B0503020204020204" pitchFamily="34" charset="-122"/>
      <p:regular r:id="rId182"/>
    </p:embeddedFont>
    <p:embeddedFont>
      <p:font typeface="方正兰亭黑简体" panose="02000000000000000000" charset="0"/>
      <p:regular r:id="rId183"/>
    </p:embeddedFont>
    <p:embeddedFont>
      <p:font typeface="黑体" panose="02010609060101010101" charset="-122"/>
      <p:regular r:id="rId18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qiaolingzjhw" initials="h" lastIdx="1" clrIdx="0"/>
  <p:cmAuthor id="2" name="yanhuazjhw" initials="y"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p:normalViewPr>
    <p:restoredLeft sz="16321" autoAdjust="0"/>
    <p:restoredTop sz="87568" autoAdjust="0"/>
  </p:normalViewPr>
  <p:slideViewPr>
    <p:cSldViewPr snapToGrid="0" snapToObjects="1">
      <p:cViewPr varScale="1">
        <p:scale>
          <a:sx n="71" d="100"/>
          <a:sy n="71" d="100"/>
        </p:scale>
        <p:origin x="5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1998" y="42"/>
      </p:cViewPr>
      <p:guideLst>
        <p:guide orient="horz"/>
        <p:guide pos="2143"/>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2.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notesMaster" Target="notesMasters/notesMaster1.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4" Type="http://schemas.openxmlformats.org/officeDocument/2006/relationships/font" Target="fonts/font8.fntdata"/><Relationship Id="rId183" Type="http://schemas.openxmlformats.org/officeDocument/2006/relationships/font" Target="fonts/font7.fntdata"/><Relationship Id="rId182" Type="http://schemas.openxmlformats.org/officeDocument/2006/relationships/font" Target="fonts/font6.fntdata"/><Relationship Id="rId181" Type="http://schemas.openxmlformats.org/officeDocument/2006/relationships/font" Target="fonts/font5.fntdata"/><Relationship Id="rId180" Type="http://schemas.openxmlformats.org/officeDocument/2006/relationships/font" Target="fonts/font4.fntdata"/><Relationship Id="rId18" Type="http://schemas.openxmlformats.org/officeDocument/2006/relationships/slide" Target="slides/slide11.xml"/><Relationship Id="rId179" Type="http://schemas.openxmlformats.org/officeDocument/2006/relationships/font" Target="fonts/font3.fntdata"/><Relationship Id="rId178" Type="http://schemas.openxmlformats.org/officeDocument/2006/relationships/font" Target="fonts/font2.fntdata"/><Relationship Id="rId177" Type="http://schemas.openxmlformats.org/officeDocument/2006/relationships/font" Target="fonts/font1.fntdata"/><Relationship Id="rId176" Type="http://schemas.openxmlformats.org/officeDocument/2006/relationships/commentAuthors" Target="commentAuthors.xml"/><Relationship Id="rId175" Type="http://schemas.openxmlformats.org/officeDocument/2006/relationships/tableStyles" Target="tableStyles.xml"/><Relationship Id="rId174" Type="http://schemas.openxmlformats.org/officeDocument/2006/relationships/viewProps" Target="viewProps.xml"/><Relationship Id="rId173" Type="http://schemas.openxmlformats.org/officeDocument/2006/relationships/presProps" Target="presProps.xml"/><Relationship Id="rId172" Type="http://schemas.openxmlformats.org/officeDocument/2006/relationships/handoutMaster" Target="handoutMasters/handoutMaster1.xml"/><Relationship Id="rId171" Type="http://schemas.openxmlformats.org/officeDocument/2006/relationships/slide" Target="slides/slide164.xml"/><Relationship Id="rId170" Type="http://schemas.openxmlformats.org/officeDocument/2006/relationships/slide" Target="slides/slide163.xml"/><Relationship Id="rId17" Type="http://schemas.openxmlformats.org/officeDocument/2006/relationships/slide" Target="slides/slide10.xml"/><Relationship Id="rId169" Type="http://schemas.openxmlformats.org/officeDocument/2006/relationships/slide" Target="slides/slide162.xml"/><Relationship Id="rId168" Type="http://schemas.openxmlformats.org/officeDocument/2006/relationships/slide" Target="slides/slide161.xml"/><Relationship Id="rId167" Type="http://schemas.openxmlformats.org/officeDocument/2006/relationships/slide" Target="slides/slide160.xml"/><Relationship Id="rId166" Type="http://schemas.openxmlformats.org/officeDocument/2006/relationships/slide" Target="slides/slide159.xml"/><Relationship Id="rId165" Type="http://schemas.openxmlformats.org/officeDocument/2006/relationships/slide" Target="slides/slide158.xml"/><Relationship Id="rId164" Type="http://schemas.openxmlformats.org/officeDocument/2006/relationships/slide" Target="slides/slide157.xml"/><Relationship Id="rId163" Type="http://schemas.openxmlformats.org/officeDocument/2006/relationships/slide" Target="slides/slide156.xml"/><Relationship Id="rId162" Type="http://schemas.openxmlformats.org/officeDocument/2006/relationships/slide" Target="slides/slide155.xml"/><Relationship Id="rId161" Type="http://schemas.openxmlformats.org/officeDocument/2006/relationships/slide" Target="slides/slide154.xml"/><Relationship Id="rId160" Type="http://schemas.openxmlformats.org/officeDocument/2006/relationships/slide" Target="slides/slide153.xml"/><Relationship Id="rId16" Type="http://schemas.openxmlformats.org/officeDocument/2006/relationships/slide" Target="slides/slide9.xml"/><Relationship Id="rId159" Type="http://schemas.openxmlformats.org/officeDocument/2006/relationships/slide" Target="slides/slide152.xml"/><Relationship Id="rId158" Type="http://schemas.openxmlformats.org/officeDocument/2006/relationships/slide" Target="slides/slide151.xml"/><Relationship Id="rId157" Type="http://schemas.openxmlformats.org/officeDocument/2006/relationships/slide" Target="slides/slide150.xml"/><Relationship Id="rId156" Type="http://schemas.openxmlformats.org/officeDocument/2006/relationships/slide" Target="slides/slide149.xml"/><Relationship Id="rId155" Type="http://schemas.openxmlformats.org/officeDocument/2006/relationships/slide" Target="slides/slide148.xml"/><Relationship Id="rId154" Type="http://schemas.openxmlformats.org/officeDocument/2006/relationships/slide" Target="slides/slide147.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0" Type="http://schemas.openxmlformats.org/officeDocument/2006/relationships/slide" Target="slides/slide143.xml"/><Relationship Id="rId15" Type="http://schemas.openxmlformats.org/officeDocument/2006/relationships/slide" Target="slides/slide8.xml"/><Relationship Id="rId149" Type="http://schemas.openxmlformats.org/officeDocument/2006/relationships/slide" Target="slides/slide142.xml"/><Relationship Id="rId148" Type="http://schemas.openxmlformats.org/officeDocument/2006/relationships/slide" Target="slides/slide141.xml"/><Relationship Id="rId147" Type="http://schemas.openxmlformats.org/officeDocument/2006/relationships/slide" Target="slides/slide140.xml"/><Relationship Id="rId146" Type="http://schemas.openxmlformats.org/officeDocument/2006/relationships/slide" Target="slides/slide139.xml"/><Relationship Id="rId145" Type="http://schemas.openxmlformats.org/officeDocument/2006/relationships/slide" Target="slides/slide138.xml"/><Relationship Id="rId144" Type="http://schemas.openxmlformats.org/officeDocument/2006/relationships/slide" Target="slides/slide137.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14" Type="http://schemas.openxmlformats.org/officeDocument/2006/relationships/slide" Target="slides/slide7.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 Type="http://schemas.openxmlformats.org/officeDocument/2006/relationships/slide" Target="slides/slide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125" Type="http://schemas.openxmlformats.org/officeDocument/2006/relationships/slide" Target="slides/slide118.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121" Type="http://schemas.openxmlformats.org/officeDocument/2006/relationships/slide" Target="slides/slide114.xml"/><Relationship Id="rId120" Type="http://schemas.openxmlformats.org/officeDocument/2006/relationships/slide" Target="slides/slide113.xml"/><Relationship Id="rId12" Type="http://schemas.openxmlformats.org/officeDocument/2006/relationships/slide" Target="slides/slide5.xml"/><Relationship Id="rId119" Type="http://schemas.openxmlformats.org/officeDocument/2006/relationships/slide" Target="slides/slide112.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4.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fld>
            <a:endParaRPr lang="en-US" dirty="0">
              <a:latin typeface="Huawei Sans" panose="020C050303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数据库技术概念来源</a:t>
            </a:r>
            <a:r>
              <a:rPr lang="en-US" altLang="zh-CN" smtClean="0"/>
              <a:t>《</a:t>
            </a:r>
            <a:r>
              <a:rPr lang="zh-CN" altLang="en-US" smtClean="0"/>
              <a:t>数据库原理及应用</a:t>
            </a:r>
            <a:r>
              <a:rPr lang="en-US" altLang="zh-CN" smtClean="0"/>
              <a:t>》</a:t>
            </a:r>
            <a:r>
              <a:rPr lang="zh-CN" altLang="en-US" smtClean="0"/>
              <a:t>第</a:t>
            </a:r>
            <a:r>
              <a:rPr lang="en-US" altLang="zh-CN" smtClean="0"/>
              <a:t>2</a:t>
            </a:r>
            <a:r>
              <a:rPr lang="zh-CN" altLang="en-US" smtClean="0"/>
              <a:t>版，何玉洁 刘福刚 主编， </a:t>
            </a:r>
            <a:r>
              <a:rPr lang="en-US" altLang="zh-CN" smtClean="0"/>
              <a:t>2012.3 </a:t>
            </a:r>
            <a:r>
              <a:rPr lang="zh-CN" altLang="en-US" smtClean="0"/>
              <a:t>人民邮电出版社出版。</a:t>
            </a:r>
            <a:endParaRPr lang="en-US" altLang="zh-CN" smtClean="0"/>
          </a:p>
          <a:p>
            <a:r>
              <a:rPr lang="zh-CN" altLang="en-US" smtClean="0"/>
              <a:t>这四个基本概念的划分来源 </a:t>
            </a:r>
            <a:r>
              <a:rPr lang="en-US" altLang="zh-CN" smtClean="0"/>
              <a:t>《</a:t>
            </a:r>
            <a:r>
              <a:rPr lang="zh-CN" altLang="en-US" smtClean="0"/>
              <a:t>数据库系统概论</a:t>
            </a:r>
            <a:r>
              <a:rPr lang="en-US" altLang="zh-CN" smtClean="0"/>
              <a:t>》</a:t>
            </a:r>
            <a:r>
              <a:rPr lang="zh-CN" altLang="en-US" smtClean="0"/>
              <a:t>第</a:t>
            </a:r>
            <a:r>
              <a:rPr lang="en-US" altLang="zh-CN" smtClean="0"/>
              <a:t>5</a:t>
            </a:r>
            <a:r>
              <a:rPr lang="zh-CN" altLang="en-US" smtClean="0"/>
              <a:t>版，王珊 萨师煊 编著， </a:t>
            </a:r>
            <a:r>
              <a:rPr lang="en-US" altLang="zh-CN" smtClean="0"/>
              <a:t>2014.9 </a:t>
            </a:r>
            <a:r>
              <a:rPr lang="zh-CN" altLang="en-US" smtClean="0"/>
              <a:t>高等教育出版社出版。</a:t>
            </a:r>
            <a:endParaRPr lang="en-US" altLang="zh-CN" smtClean="0"/>
          </a:p>
          <a:p>
            <a:r>
              <a:rPr lang="zh-CN" altLang="en-US" smtClean="0"/>
              <a:t>数据库技术包含四个相关概念：数据，数据库，数据库管理系统，数据库系统。</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254490"/>
          <a:ext cx="10460715" cy="1082675"/>
        </p:xfrm>
        <a:graphic>
          <a:graphicData uri="http://schemas.openxmlformats.org/drawingml/2006/table">
            <a:tbl>
              <a:tblPr/>
              <a:tblGrid>
                <a:gridCol w="3119031"/>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课程编码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适用产品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产品版本</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776902"/>
          <a:ext cx="10460714" cy="3038475"/>
        </p:xfrm>
        <a:graphic>
          <a:graphicData uri="http://schemas.openxmlformats.org/drawingml/2006/table">
            <a:tbl>
              <a:tblPr/>
              <a:tblGrid>
                <a:gridCol w="3119030"/>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时间</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endParaRPr lang="zh-CN" altLang="en-US" dirty="0"/>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endParaRPr lang="zh-CN" altLang="en-US" dirty="0"/>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endParaRPr lang="zh-CN" altLang="en-US" dirty="0"/>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ln>
        </p:spPr>
        <p:txBody>
          <a:bodyPr lIns="78227" tIns="39112" rIns="78227" bIns="39112" anchor="ctr"/>
          <a:lstStyle/>
          <a:p>
            <a:pPr algn="l" defTabSz="1001395" rtl="0" eaLnBrk="0" fontAlgn="ctr" hangingPunct="0">
              <a:spcBef>
                <a:spcPct val="0"/>
              </a:spcBef>
              <a:spcAft>
                <a:spcPct val="0"/>
              </a:spcAft>
            </a:pPr>
            <a:r>
              <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endPar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ln>
        </p:spPr>
        <p:txBody>
          <a:bodyPr wrap="square">
            <a:spAutoFit/>
          </a:bodyPr>
          <a:lstStyle/>
          <a:p>
            <a:pPr fontAlgn="ctr">
              <a:spcBef>
                <a:spcPct val="50000"/>
              </a:spcBef>
            </a:pPr>
            <a:r>
              <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endPar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思考题</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1" name="Freeform 6"/>
          <p:cNvSpPr/>
          <p:nvPr userDrawn="1"/>
        </p:nvSpPr>
        <p:spPr bwMode="auto">
          <a:xfrm>
            <a:off x="3588303" y="296368"/>
            <a:ext cx="860369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11"/>
          <p:cNvSpPr/>
          <p:nvPr userDrawn="1"/>
        </p:nvSpPr>
        <p:spPr bwMode="auto">
          <a:xfrm>
            <a:off x="3482973" y="296368"/>
            <a:ext cx="223610"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文本占位符 6"/>
          <p:cNvSpPr>
            <a:spLocks noGrp="1"/>
          </p:cNvSpPr>
          <p:nvPr>
            <p:ph type="body" sz="quarter" idx="11" hasCustomPrompt="1"/>
          </p:nvPr>
        </p:nvSpPr>
        <p:spPr>
          <a:xfrm>
            <a:off x="451191" y="1247555"/>
            <a:ext cx="11307600" cy="4680000"/>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401320" indent="0" algn="just">
              <a:buSzPct val="100000"/>
              <a:buFont typeface="+mj-lt"/>
              <a:buNone/>
              <a:defRPr sz="1800" baseline="0">
                <a:latin typeface="Huawei Sans" panose="020C0503030203020204" pitchFamily="34" charset="0"/>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本节小结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endParaRPr lang="zh-CN" altLang="en-US" dirty="0" smtClean="0"/>
          </a:p>
          <a:p>
            <a:pPr lvl="1"/>
            <a:r>
              <a:rPr lang="zh-CN" altLang="en-US" dirty="0" smtClean="0"/>
              <a:t>第二</a:t>
            </a:r>
            <a:r>
              <a:rPr lang="zh-CN" altLang="en-US" dirty="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本章总结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更多信息</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学习推荐</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marL="0" marR="0" indent="0" algn="l" defTabSz="913765"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fontAlgn="ctr"/>
              <a:r>
                <a:rPr lang="zh-CN" altLang="en-US"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谢 谢</a:t>
              </a:r>
              <a:endParaRPr lang="en-US" altLang="zh-CN"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6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600"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前言">
    <p:bg>
      <p:bgPr>
        <a:no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Lucida Sans" panose="020B0602030504020204" charset="0"/>
                <a:ea typeface="方正兰亭黑简体" panose="02000000000000000000" pitchFamily="2" charset="-122"/>
                <a:cs typeface="Lucida Sans" panose="020B0602030504020204" charset="0"/>
              </a:defRPr>
            </a:lvl1pPr>
            <a:lvl2pPr marL="654685" indent="-252095" fontAlgn="ctr">
              <a:buClrTx/>
              <a:buSzPct val="50000"/>
              <a:buFont typeface="Wingdings" panose="05000000000000000000" pitchFamily="2" charset="2"/>
              <a:buChar char="p"/>
              <a:defRPr baseline="0">
                <a:solidFill>
                  <a:schemeClr val="tx1"/>
                </a:solidFill>
                <a:latin typeface="Lucida Sans" panose="020B060203050402020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Lucida Sans" panose="020B0602030504020204" charset="0"/>
                <a:ea typeface="方正兰亭黑简体" panose="02000000000000000000" pitchFamily="2" charset="-122"/>
              </a:defRPr>
            </a:lvl3pPr>
            <a:lvl4pPr fontAlgn="ctr">
              <a:defRPr baseline="0">
                <a:latin typeface="Lucida Sans" panose="020B060203050402020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Lucida Sans" panose="020B060203050402020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Lucida Sans" panose="020B060203050402020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Lucida Sans" panose="020B060203050402020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Lucida Sans" panose="020B0602030504020204" charset="0"/>
                <a:ea typeface="方正兰亭黑简体" panose="02000000000000000000" pitchFamily="2" charset="-122"/>
                <a:cs typeface="Lucida Sans" panose="020B0602030504020204" charset="0"/>
              </a:defRPr>
            </a:lvl1pPr>
          </a:lstStyle>
          <a:p>
            <a:pPr marL="0" lvl="0" indent="0">
              <a:lnSpc>
                <a:spcPct val="100000"/>
              </a:lnSpc>
              <a:spcBef>
                <a:spcPts val="0"/>
              </a:spcBef>
            </a:pPr>
            <a:r>
              <a:rPr lang="zh-CN" altLang="en-US" dirty="0" smtClean="0"/>
              <a:t>单击此处添加文本</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a:fillRect/>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prstGeom prst="rect">
            <a:avLst/>
          </a:prstGeom>
          <a:ln algn="ctr"/>
        </p:spPr>
        <p:txBody>
          <a:bodyPr lIns="87802" tIns="43901" rIns="87802" bIns="43901"/>
          <a:lstStyle>
            <a:lvl1pPr algn="l" defTabSz="801370"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单击此处编辑母版标题样式</a:t>
            </a:r>
            <a:endParaRPr lang="zh-CN" altLang="en-US" dirty="0"/>
          </a:p>
        </p:txBody>
      </p:sp>
      <p:sp>
        <p:nvSpPr>
          <p:cNvPr id="10" name="文本占位符 29"/>
          <p:cNvSpPr>
            <a:spLocks noGrp="1"/>
          </p:cNvSpPr>
          <p:nvPr>
            <p:ph type="body" sz="quarter" idx="10"/>
          </p:nvPr>
        </p:nvSpPr>
        <p:spPr>
          <a:xfrm>
            <a:off x="1030892" y="5816120"/>
            <a:ext cx="6909301" cy="493200"/>
          </a:xfrm>
          <a:prstGeom prst="rect">
            <a:avLst/>
          </a:prstGeom>
        </p:spPr>
        <p:txBody>
          <a:bodyPr/>
          <a:lstStyle>
            <a:lvl1pPr marL="0" indent="0" algn="l" defTabSz="801370"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单击此处编辑母版文本样式</a:t>
            </a:r>
            <a:endParaRPr lang="zh-CN" altLang="en-US" dirty="0"/>
          </a:p>
        </p:txBody>
      </p:sp>
      <p:sp>
        <p:nvSpPr>
          <p:cNvPr id="11"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smtClean="0"/>
              <a:t>单击</a:t>
            </a:r>
            <a:r>
              <a:rPr lang="zh-CN" altLang="en-US" dirty="0"/>
              <a:t>此处编辑母版标题样式</a:t>
            </a:r>
            <a:endParaRPr lang="zh-CN" altLang="en-US" dirty="0"/>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1117614" cy="651845"/>
          </a:xfrm>
          <a:prstGeom prst="rect">
            <a:avLst/>
          </a:prstGeom>
          <a:noFill/>
        </p:spPr>
        <p:txBody>
          <a:bodyPr wrap="none" rtlCol="0">
            <a:spAutoFit/>
          </a:bodyPr>
          <a:lstStyle/>
          <a:p>
            <a:r>
              <a:rPr kumimoji="1" lang="zh-CN" altLang="en-US" sz="3635" baseline="0" dirty="0" smtClean="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rPr>
              <a:t>前言</a:t>
            </a:r>
            <a:endParaRPr kumimoji="1" lang="zh-CN" altLang="en-US" sz="3635" baseline="0" dirty="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smtClean="0"/>
              <a:t>单击</a:t>
            </a:r>
            <a:r>
              <a:rPr lang="zh-CN" altLang="en-US" dirty="0"/>
              <a:t>此处编辑母版标题样式</a:t>
            </a:r>
            <a:endParaRPr lang="zh-CN" altLang="en-US" dirty="0"/>
          </a:p>
        </p:txBody>
      </p:sp>
      <p:sp>
        <p:nvSpPr>
          <p:cNvPr id="9" name="文本占位符 6"/>
          <p:cNvSpPr>
            <a:spLocks noGrp="1"/>
          </p:cNvSpPr>
          <p:nvPr>
            <p:ph type="body" sz="quarter" idx="10" hasCustomPrompt="1"/>
          </p:nvPr>
        </p:nvSpPr>
        <p:spPr>
          <a:xfrm>
            <a:off x="455612" y="1484312"/>
            <a:ext cx="11293475"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smtClean="0"/>
              <a:t>单击</a:t>
            </a:r>
            <a:r>
              <a:rPr lang="zh-CN" altLang="en-US" dirty="0"/>
              <a:t>此处编辑母版标题样式</a:t>
            </a:r>
            <a:endParaRPr lang="zh-CN" altLang="en-US" dirty="0"/>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B0604020202020204" pitchFamily="34" charset="0"/>
            </a:pPr>
            <a:r>
              <a:rPr lang="zh-CN" altLang="en-US" dirty="0" smtClean="0"/>
              <a:t>单击</a:t>
            </a:r>
            <a:r>
              <a:rPr lang="zh-CN" altLang="en-US" dirty="0"/>
              <a:t>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8085">
              <a:lnSpc>
                <a:spcPts val="3430"/>
              </a:lnSpc>
              <a:spcBef>
                <a:spcPts val="0"/>
              </a:spcBef>
              <a:buFont typeface="Arial" panose="020B0604020202020204" pitchFamily="34" charset="0"/>
            </a:pPr>
            <a:r>
              <a:rPr lang="zh-CN" altLang="en-US" dirty="0" smtClean="0"/>
              <a:t>单击</a:t>
            </a:r>
            <a:r>
              <a:rPr lang="zh-CN" altLang="en-US" dirty="0"/>
              <a:t>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smtClean="0"/>
              <a:t>单击</a:t>
            </a:r>
            <a:r>
              <a:rPr lang="zh-CN" altLang="en-US" dirty="0"/>
              <a:t>此处编辑母版标题样式</a:t>
            </a:r>
            <a:endParaRPr lang="zh-CN" altLang="en-US" dirty="0"/>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9" name="文本占位符 6"/>
          <p:cNvSpPr>
            <a:spLocks noGrp="1"/>
          </p:cNvSpPr>
          <p:nvPr>
            <p:ph type="body" sz="quarter" idx="10" hasCustomPrompt="1"/>
          </p:nvPr>
        </p:nvSpPr>
        <p:spPr>
          <a:xfrm>
            <a:off x="444603" y="1247556"/>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4"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45851" y="1247556"/>
            <a:ext cx="11307600" cy="467978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
        <p:nvSpPr>
          <p:cNvPr id="16"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algn="l" defTabSz="1001395" eaLnBrk="0" fontAlgn="auto"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前言</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4"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5"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gridCol w="1967450"/>
                <a:gridCol w="3023155"/>
                <a:gridCol w="2084624"/>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920836"/>
          <a:ext cx="10177327" cy="3038475"/>
        </p:xfrm>
        <a:graphic>
          <a:graphicData uri="http://schemas.openxmlformats.org/drawingml/2006/table">
            <a:tbl>
              <a:tblPr/>
              <a:tblGrid>
                <a:gridCol w="3119030"/>
                <a:gridCol w="1967450"/>
                <a:gridCol w="3023155"/>
                <a:gridCol w="2067692"/>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endParaRPr lang="zh-CN" altLang="en-US" dirty="0"/>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endParaRPr lang="zh-CN" altLang="en-US" dirty="0"/>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endParaRPr lang="zh-CN" altLang="en-US" dirty="0"/>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ln>
        </p:spPr>
        <p:txBody>
          <a:bodyPr lIns="78227" tIns="39112" rIns="78227" bIns="39112" anchor="ctr"/>
          <a:lstStyle/>
          <a:p>
            <a:pPr algn="l" defTabSz="1001395" rtl="0" eaLnBrk="0" fontAlgn="ctr" hangingPunct="0">
              <a:spcBef>
                <a:spcPct val="0"/>
              </a:spcBef>
              <a:spcAft>
                <a:spcPct val="0"/>
              </a:spcAft>
            </a:pPr>
            <a:r>
              <a:rPr lang="zh-CN" altLang="en-US" sz="3500"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endParaRPr lang="zh-CN" altLang="en-US" sz="3500"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ln>
        </p:spPr>
        <p:txBody>
          <a:bodyPr wrap="square">
            <a:spAutoFit/>
          </a:bodyPr>
          <a:lstStyle/>
          <a:p>
            <a:pPr fontAlgn="ctr">
              <a:spcBef>
                <a:spcPct val="50000"/>
              </a:spcBef>
            </a:pPr>
            <a:r>
              <a:rPr lang="zh-CN" altLang="en-US" sz="4000"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endParaRPr lang="zh-CN" altLang="en-US" sz="4000"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cxnSp>
        <p:nvCxnSpPr>
          <p:cNvPr id="14"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1117614" cy="651845"/>
          </a:xfrm>
          <a:prstGeom prst="rect">
            <a:avLst/>
          </a:prstGeom>
          <a:noFill/>
        </p:spPr>
        <p:txBody>
          <a:bodyPr wrap="none" rtlCol="0">
            <a:spAutoFit/>
          </a:bodyPr>
          <a:lstStyle/>
          <a:p>
            <a:r>
              <a:rPr kumimoji="1" lang="zh-CN" altLang="en-US" sz="3635" baseline="0" dirty="0" smtClean="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rPr>
              <a:t>前言</a:t>
            </a:r>
            <a:endParaRPr kumimoji="1" lang="zh-CN" altLang="en-US" sz="3635" baseline="0" dirty="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60" indent="-302260"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a:p>
            <a:pPr eaLnBrk="1" hangingPunct="1"/>
            <a:endParaRPr lang="en-US" altLang="zh-CN" dirty="0"/>
          </a:p>
        </p:txBody>
      </p:sp>
      <p:cxnSp>
        <p:nvCxnSpPr>
          <p:cNvPr id="14"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1120820" cy="652486"/>
          </a:xfrm>
          <a:prstGeom prst="rect">
            <a:avLst/>
          </a:prstGeom>
          <a:noFill/>
        </p:spPr>
        <p:txBody>
          <a:bodyPr wrap="none" rtlCol="0">
            <a:spAutoFit/>
          </a:bodyPr>
          <a:lstStyle/>
          <a:p>
            <a:pPr defTabSz="1001395"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p:cNvSpPr txBox="1"/>
          <p:nvPr userDrawn="1"/>
        </p:nvSpPr>
        <p:spPr>
          <a:xfrm>
            <a:off x="918916" y="630373"/>
            <a:ext cx="1147485" cy="653509"/>
          </a:xfrm>
          <a:prstGeom prst="rect">
            <a:avLst/>
          </a:prstGeom>
          <a:noFill/>
        </p:spPr>
        <p:txBody>
          <a:bodyPr wrap="none" rtlCol="0">
            <a:spAutoFit/>
          </a:bodyPr>
          <a:lstStyle>
            <a:defPPr>
              <a:defRPr lang="en-US"/>
            </a:defPPr>
            <a:lvl1pPr defTabSz="1001395"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endParaRPr lang="zh-CN" altLang="en-US" dirty="0">
              <a:solidFill>
                <a:srgbClr val="404040"/>
              </a:solidFill>
            </a:endParaRP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a:p>
            <a:pPr eaLnBrk="1" hangingPunct="1"/>
            <a:endParaRPr lang="en-US" altLang="zh-CN" dirty="0"/>
          </a:p>
        </p:txBody>
      </p:sp>
      <p:cxnSp>
        <p:nvCxnSpPr>
          <p:cNvPr id="14" name="直线连接符 14"/>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p:cNvSpPr txBox="1"/>
          <p:nvPr userDrawn="1"/>
        </p:nvSpPr>
        <p:spPr>
          <a:xfrm>
            <a:off x="918916" y="630373"/>
            <a:ext cx="4397358" cy="652486"/>
          </a:xfrm>
          <a:prstGeom prst="rect">
            <a:avLst/>
          </a:prstGeom>
          <a:noFill/>
        </p:spPr>
        <p:txBody>
          <a:bodyPr wrap="none" rtlCol="0">
            <a:spAutoFit/>
          </a:bodyPr>
          <a:lstStyle/>
          <a:p>
            <a:pPr defTabSz="1001395"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p:cNvSpPr txBox="1"/>
          <p:nvPr userDrawn="1"/>
        </p:nvSpPr>
        <p:spPr>
          <a:xfrm>
            <a:off x="918916" y="630373"/>
            <a:ext cx="1584088" cy="651845"/>
          </a:xfrm>
          <a:prstGeom prst="rect">
            <a:avLst/>
          </a:prstGeom>
          <a:noFill/>
        </p:spPr>
        <p:txBody>
          <a:bodyPr wrap="none" rtlCol="0">
            <a:spAutoFit/>
          </a:bodyPr>
          <a:lstStyle/>
          <a:p>
            <a:r>
              <a:rPr kumimoji="1" lang="zh-CN" altLang="en-US" sz="3635" baseline="0" dirty="0" smtClean="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rPr>
              <a:t>思考题</a:t>
            </a:r>
            <a:endParaRPr kumimoji="1" lang="zh-CN" altLang="en-US" sz="3635" baseline="0" dirty="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endParaRPr lang="zh-CN" altLang="en-US" dirty="0" smtClean="0"/>
          </a:p>
          <a:p>
            <a:pPr lvl="1"/>
            <a:r>
              <a:rPr lang="zh-CN" altLang="en-US" dirty="0" smtClean="0"/>
              <a:t>第二</a:t>
            </a:r>
            <a:r>
              <a:rPr lang="zh-CN" altLang="en-US" dirty="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11"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smtClean="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rPr>
              <a:t>本节小结</a:t>
            </a:r>
            <a:endParaRPr kumimoji="1" lang="zh-CN" altLang="en-US" sz="3635" baseline="0" dirty="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9"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smtClean="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rPr>
              <a:t>本章总结</a:t>
            </a:r>
            <a:endParaRPr kumimoji="1" lang="zh-CN" altLang="en-US" sz="3635" baseline="0" dirty="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endParaRPr lang="zh-CN" altLang="en-US" dirty="0"/>
          </a:p>
        </p:txBody>
      </p:sp>
      <p:cxnSp>
        <p:nvCxnSpPr>
          <p:cNvPr id="12"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smtClean="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rPr>
              <a:t>更多信息</a:t>
            </a:r>
            <a:endParaRPr kumimoji="1" lang="zh-CN" altLang="en-US" sz="3635" baseline="0" dirty="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文本占位符 6"/>
          <p:cNvSpPr>
            <a:spLocks noGrp="1"/>
          </p:cNvSpPr>
          <p:nvPr>
            <p:ph type="body" sz="quarter" idx="10" hasCustomPrompt="1"/>
          </p:nvPr>
        </p:nvSpPr>
        <p:spPr>
          <a:xfrm>
            <a:off x="445851" y="1247556"/>
            <a:ext cx="11307600" cy="4679788"/>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fontAlgn="ctr">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p:cNvSpPr txBox="1"/>
          <p:nvPr userDrawn="1"/>
        </p:nvSpPr>
        <p:spPr>
          <a:xfrm>
            <a:off x="918916" y="630373"/>
            <a:ext cx="2050561" cy="651845"/>
          </a:xfrm>
          <a:prstGeom prst="rect">
            <a:avLst/>
          </a:prstGeom>
          <a:noFill/>
        </p:spPr>
        <p:txBody>
          <a:bodyPr wrap="none" rtlCol="0">
            <a:spAutoFit/>
          </a:bodyPr>
          <a:lstStyle/>
          <a:p>
            <a:r>
              <a:rPr kumimoji="1" lang="zh-CN" altLang="en-US" sz="3635" baseline="0" dirty="0" smtClean="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rPr>
              <a:t>学习推荐</a:t>
            </a:r>
            <a:endParaRPr kumimoji="1" lang="zh-CN" altLang="en-US" sz="3635" baseline="0" dirty="0">
              <a:solidFill>
                <a:srgbClr val="404040"/>
              </a:solidFill>
              <a:latin typeface="Huawei Sans" panose="020C0503030203020204" pitchFamily="34" charset="0"/>
              <a:ea typeface="方正兰亭黑简体" panose="02000000000000000000" pitchFamily="2" charset="-122"/>
              <a:cs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8085">
              <a:lnSpc>
                <a:spcPts val="3430"/>
              </a:lnSpc>
              <a:spcBef>
                <a:spcPts val="0"/>
              </a:spcBef>
              <a:buFont typeface="Arial" panose="020B0604020202020204" pitchFamily="34" charset="0"/>
            </a:pPr>
            <a:r>
              <a:rPr lang="zh-CN" altLang="en-US" dirty="0" smtClean="0"/>
              <a:t>单击</a:t>
            </a:r>
            <a:r>
              <a:rPr lang="zh-CN" altLang="en-US" dirty="0"/>
              <a:t>此处编辑母版标题样式</a:t>
            </a:r>
            <a:endParaRPr lang="zh-CN" altLang="en-US" dirty="0"/>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目录</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7" name="文本占位符 6"/>
          <p:cNvSpPr>
            <a:spLocks noGrp="1"/>
          </p:cNvSpPr>
          <p:nvPr>
            <p:ph type="body" sz="quarter" idx="10" hasCustomPrompt="1"/>
          </p:nvPr>
        </p:nvSpPr>
        <p:spPr>
          <a:xfrm>
            <a:off x="445851" y="1242452"/>
            <a:ext cx="11307600" cy="4680000"/>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4460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10"/>
          <p:cNvSpPr txBox="1"/>
          <p:nvPr userDrawn="1"/>
        </p:nvSpPr>
        <p:spPr bwMode="auto">
          <a:xfrm>
            <a:off x="1594877" y="408780"/>
            <a:ext cx="9825899"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smtClean="0"/>
              <a:t>单击</a:t>
            </a:r>
            <a:r>
              <a:rPr lang="zh-CN" altLang="en-US" dirty="0"/>
              <a:t>此处编辑母版标题样式</a:t>
            </a:r>
            <a:endParaRPr lang="zh-CN" altLang="en-US" dirty="0"/>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9" name="文本占位符 6"/>
          <p:cNvSpPr>
            <a:spLocks noGrp="1"/>
          </p:cNvSpPr>
          <p:nvPr>
            <p:ph type="body" sz="quarter" idx="10" hasCustomPrompt="1"/>
          </p:nvPr>
        </p:nvSpPr>
        <p:spPr>
          <a:xfrm>
            <a:off x="444603" y="1247556"/>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4"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表格表头</a:t>
              </a:r>
              <a:endParaRPr lang="zh-CN" altLang="en-US" sz="900" dirty="0">
                <a:solidFill>
                  <a:schemeClr val="bg1"/>
                </a:solidFill>
                <a:latin typeface="+mn-lt"/>
                <a:ea typeface="+mn-ea"/>
              </a:endParaRPr>
            </a:p>
          </p:txBody>
        </p:sp>
        <p:sp>
          <p:nvSpPr>
            <p:cNvPr id="10" name="文本框 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表格边框</a:t>
              </a:r>
              <a:endParaRPr lang="zh-CN" altLang="en-US" sz="900" dirty="0">
                <a:latin typeface="+mn-lt"/>
                <a:ea typeface="+mn-ea"/>
              </a:endParaRPr>
            </a:p>
          </p:txBody>
        </p:sp>
        <p:sp>
          <p:nvSpPr>
            <p:cNvPr id="11" name="文本框 1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导航灰底</a:t>
              </a:r>
              <a:endParaRPr lang="zh-CN" altLang="en-US" sz="900" dirty="0">
                <a:latin typeface="+mn-lt"/>
                <a:ea typeface="+mn-ea"/>
              </a:endParaRPr>
            </a:p>
          </p:txBody>
        </p:sp>
        <p:sp>
          <p:nvSpPr>
            <p:cNvPr id="12" name="文本框 1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华为红</a:t>
              </a:r>
              <a:endParaRPr lang="zh-CN" altLang="en-US" sz="900" dirty="0">
                <a:solidFill>
                  <a:schemeClr val="bg1"/>
                </a:solidFill>
                <a:latin typeface="+mn-lt"/>
                <a:ea typeface="+mn-ea"/>
              </a:endParaRPr>
            </a:p>
          </p:txBody>
        </p:sp>
        <p:sp>
          <p:nvSpPr>
            <p:cNvPr id="13" name="文本框 1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文字底色</a:t>
              </a:r>
              <a:endParaRPr lang="zh-CN" altLang="en-US" sz="900" dirty="0">
                <a:latin typeface="+mn-lt"/>
                <a:ea typeface="+mn-ea"/>
              </a:endParaRPr>
            </a:p>
          </p:txBody>
        </p:sp>
        <p:sp>
          <p:nvSpPr>
            <p:cNvPr id="14" name="文本框 1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文字边框</a:t>
              </a:r>
              <a:endParaRPr lang="zh-CN" altLang="en-US" sz="900" dirty="0">
                <a:latin typeface="+mn-lt"/>
                <a:ea typeface="+mn-ea"/>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5.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6.png"/><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0"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5" Type="http://schemas.openxmlformats.org/officeDocument/2006/relationships/theme" Target="../theme/theme4.xml"/><Relationship Id="rId14" Type="http://schemas.openxmlformats.org/officeDocument/2006/relationships/image" Target="../media/image7.png"/><Relationship Id="rId13" Type="http://schemas.openxmlformats.org/officeDocument/2006/relationships/slideLayout" Target="../slideLayouts/slideLayout43.xml"/><Relationship Id="rId12" Type="http://schemas.openxmlformats.org/officeDocument/2006/relationships/slideLayout" Target="../slideLayouts/slideLayout42.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6.png"/><Relationship Id="rId1"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lstStyle/>
          <a:p>
            <a:pPr lvl="0"/>
            <a:r>
              <a:rPr lang="zh-CN" altLang="en-US" dirty="0"/>
              <a:t>单击此处编辑母版标题样式</a:t>
            </a:r>
            <a:endParaRPr lang="zh-CN" altLang="en-US" dirty="0"/>
          </a:p>
        </p:txBody>
      </p:sp>
      <p:sp>
        <p:nvSpPr>
          <p:cNvPr id="28" name="Rectangle 57"/>
          <p:cNvSpPr>
            <a:spLocks noGrp="1" noChangeArrowheads="1"/>
          </p:cNvSpPr>
          <p:nvPr>
            <p:ph type="body" idx="1"/>
          </p:nvPr>
        </p:nvSpPr>
        <p:spPr bwMode="auto">
          <a:xfrm>
            <a:off x="442912" y="1248073"/>
            <a:ext cx="11307600" cy="4680000"/>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9" name="Rectangle 69"/>
          <p:cNvSpPr>
            <a:spLocks noChangeArrowheads="1"/>
          </p:cNvSpPr>
          <p:nvPr userDrawn="1"/>
        </p:nvSpPr>
        <p:spPr bwMode="auto">
          <a:xfrm>
            <a:off x="155280" y="6500581"/>
            <a:ext cx="658440" cy="265552"/>
          </a:xfrm>
          <a:prstGeom prst="rect">
            <a:avLst/>
          </a:prstGeom>
          <a:noFill/>
          <a:ln w="9525" algn="ctr">
            <a:noFill/>
            <a:miter lim="800000"/>
          </a:ln>
          <a:effectLst/>
        </p:spPr>
        <p:txBody>
          <a:bodyPr wrap="none" lIns="80070" tIns="40036" rIns="80070" bIns="40036">
            <a:spAutoFit/>
          </a:bodyPr>
          <a:lstStyle/>
          <a:p>
            <a:pPr algn="l"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第</a:t>
            </a:r>
            <a:fld id="{2F2CF7F5-F178-4429-B6CA-28062DF31937}" type="slidenum">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fld>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页</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1" name="图片 30"/>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grpSp>
        <p:nvGrpSpPr>
          <p:cNvPr id="32" name="组合 31"/>
          <p:cNvGrpSpPr/>
          <p:nvPr userDrawn="1"/>
        </p:nvGrpSpPr>
        <p:grpSpPr>
          <a:xfrm>
            <a:off x="12162528" y="4653136"/>
            <a:ext cx="638734" cy="1729234"/>
            <a:chOff x="12162528" y="4653136"/>
            <a:chExt cx="638734" cy="1729234"/>
          </a:xfrm>
        </p:grpSpPr>
        <p:sp>
          <p:nvSpPr>
            <p:cNvPr id="33" name="矩形 3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文本框 3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0" name="文本框 3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endParaRPr lang="zh-CN" altLang="en-US" sz="900" dirty="0">
                <a:latin typeface="Huawei Sans" panose="020C0503030203020204" pitchFamily="34" charset="0"/>
                <a:ea typeface="方正兰亭黑简体" panose="02000000000000000000" pitchFamily="2" charset="-122"/>
              </a:endParaRPr>
            </a:p>
          </p:txBody>
        </p:sp>
        <p:sp>
          <p:nvSpPr>
            <p:cNvPr id="41" name="文本框 4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endParaRPr lang="zh-CN" altLang="en-US" sz="900" dirty="0">
                <a:latin typeface="Huawei Sans" panose="020C0503030203020204" pitchFamily="34" charset="0"/>
                <a:ea typeface="方正兰亭黑简体" panose="02000000000000000000" pitchFamily="2" charset="-122"/>
              </a:endParaRPr>
            </a:p>
          </p:txBody>
        </p:sp>
        <p:sp>
          <p:nvSpPr>
            <p:cNvPr id="42" name="文本框 4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3" name="文本框 4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endParaRPr lang="zh-CN" altLang="en-US" sz="900" dirty="0">
                <a:latin typeface="Huawei Sans" panose="020C0503030203020204" pitchFamily="34" charset="0"/>
                <a:ea typeface="方正兰亭黑简体" panose="02000000000000000000" pitchFamily="2" charset="-122"/>
              </a:endParaRPr>
            </a:p>
          </p:txBody>
        </p:sp>
        <p:sp>
          <p:nvSpPr>
            <p:cNvPr id="44" name="文本框 4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endParaRPr lang="zh-CN" altLang="en-US" sz="900" dirty="0">
                <a:latin typeface="Huawei Sans" panose="020C0503030203020204" pitchFamily="34" charset="0"/>
                <a:ea typeface="方正兰亭黑简体" panose="02000000000000000000"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iming>
    <p:tnLst>
      <p:par>
        <p:cTn id="1" dur="indefinite" restart="never" nodeType="tmRoot"/>
      </p:par>
    </p:tnLst>
  </p:timing>
  <p:txStyles>
    <p:titleStyle>
      <a:lvl1pPr algn="l" defTabSz="913765" rtl="0" eaLnBrk="1" fontAlgn="ctr" latinLnBrk="0" hangingPunct="1">
        <a:lnSpc>
          <a:spcPct val="90000"/>
        </a:lnSpc>
        <a:spcBef>
          <a:spcPct val="0"/>
        </a:spcBef>
        <a:buNone/>
        <a:defRPr sz="3500"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p:cNvGrpSpPr>
            <a:grpSpLocks noChangeAspect="1"/>
          </p:cNvGrpSpPr>
          <p:nvPr userDrawn="1"/>
        </p:nvGrpSpPr>
        <p:grpSpPr>
          <a:xfrm>
            <a:off x="12290471" y="2625389"/>
            <a:ext cx="1963323" cy="4233515"/>
            <a:chOff x="5343885" y="-48857"/>
            <a:chExt cx="3263586" cy="7037279"/>
          </a:xfrm>
        </p:grpSpPr>
        <p:sp>
          <p:nvSpPr>
            <p:cNvPr id="31"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196/0/84</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公司辅助色</a:t>
              </a:r>
              <a:endParaRPr kumimoji="1" lang="zh-CN" altLang="en-US" sz="800" b="0" i="0" dirty="0">
                <a:solidFill>
                  <a:schemeClr val="tx1"/>
                </a:solidFill>
                <a:latin typeface="微软雅黑" panose="020B0503020204020204" pitchFamily="34" charset="-122"/>
                <a:ea typeface="微软雅黑" panose="020B0503020204020204" pitchFamily="34" charset="-122"/>
              </a:endParaRPr>
            </a:p>
          </p:txBody>
        </p:sp>
        <p:sp>
          <p:nvSpPr>
            <p:cNvPr id="33"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8"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185C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spcBef>
                  <a:spcPts val="0"/>
                </a:spcBef>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199/0/11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9"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公司色</a:t>
              </a:r>
              <a:endParaRPr kumimoji="1" lang="zh-CN" altLang="en-US" sz="800" b="0" i="0" dirty="0">
                <a:solidFill>
                  <a:schemeClr val="tx1"/>
                </a:solidFill>
                <a:latin typeface="微软雅黑" panose="020B0503020204020204" pitchFamily="34" charset="-122"/>
                <a:ea typeface="微软雅黑" panose="020B0503020204020204" pitchFamily="34" charset="-122"/>
              </a:endParaRPr>
            </a:p>
          </p:txBody>
        </p:sp>
        <p:sp>
          <p:nvSpPr>
            <p:cNvPr id="40"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186C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200/16/46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1"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4"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6"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7"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8"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9"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0"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1"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2"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3"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4"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5"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6"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7"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8"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9"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0"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1"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2"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3"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4"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5"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6"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7"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8"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9"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0"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8085">
              <a:lnSpc>
                <a:spcPts val="3430"/>
              </a:lnSpc>
              <a:spcBef>
                <a:spcPts val="0"/>
              </a:spcBef>
              <a:buFont typeface="Arial" panose="020B0604020202020204" pitchFamily="34" charset="0"/>
            </a:pPr>
            <a:r>
              <a:rPr lang="zh-CN" altLang="en-US" dirty="0"/>
              <a:t>单击此处编辑母版标题样式</a:t>
            </a:r>
            <a:endParaRPr lang="zh-CN" altLang="en-US" dirty="0"/>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 name="TextBox 2"/>
          <p:cNvSpPr txBox="1"/>
          <p:nvPr userDrawn="1"/>
        </p:nvSpPr>
        <p:spPr>
          <a:xfrm>
            <a:off x="1095467" y="6356939"/>
            <a:ext cx="1463467" cy="242864"/>
          </a:xfrm>
          <a:prstGeom prst="rect">
            <a:avLst/>
          </a:prstGeom>
          <a:noFill/>
        </p:spPr>
        <p:txBody>
          <a:bodyPr wrap="square" rtlCol="0">
            <a:spAutoFit/>
          </a:bodyPr>
          <a:lstStyle/>
          <a:p>
            <a:r>
              <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endPar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3"/>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fld id="{C3837181-38C6-AD4F-B8BA-B444770388BB}" type="slidenum">
              <a:rPr lang="en-US" sz="975"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fld>
            <a:endParaRPr lang="en-US" sz="975"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p:cNvGrpSpPr>
            <a:grpSpLocks noChangeAspect="1"/>
          </p:cNvGrpSpPr>
          <p:nvPr userDrawn="1"/>
        </p:nvGrpSpPr>
        <p:grpSpPr>
          <a:xfrm>
            <a:off x="12290471" y="2625389"/>
            <a:ext cx="1963323" cy="4233515"/>
            <a:chOff x="5343885" y="-48857"/>
            <a:chExt cx="3263586" cy="7037279"/>
          </a:xfrm>
        </p:grpSpPr>
        <p:sp>
          <p:nvSpPr>
            <p:cNvPr id="30"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196/0/84</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1"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公司辅助色</a:t>
              </a:r>
              <a:endParaRPr kumimoji="1" lang="zh-CN" altLang="en-US" sz="800" b="0" i="0" dirty="0">
                <a:solidFill>
                  <a:schemeClr val="tx1"/>
                </a:solidFill>
                <a:latin typeface="微软雅黑" panose="020B0503020204020204" pitchFamily="34" charset="-122"/>
                <a:ea typeface="微软雅黑" panose="020B0503020204020204" pitchFamily="34" charset="-122"/>
              </a:endParaRPr>
            </a:p>
          </p:txBody>
        </p:sp>
        <p:sp>
          <p:nvSpPr>
            <p:cNvPr id="32"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3"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185C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spcBef>
                  <a:spcPts val="0"/>
                </a:spcBef>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199/0/11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公司色</a:t>
              </a:r>
              <a:endParaRPr kumimoji="1" lang="zh-CN" altLang="en-US" sz="800" b="0" i="0" dirty="0">
                <a:solidFill>
                  <a:schemeClr val="tx1"/>
                </a:solidFill>
                <a:latin typeface="微软雅黑" panose="020B0503020204020204" pitchFamily="34" charset="-122"/>
                <a:ea typeface="微软雅黑" panose="020B0503020204020204" pitchFamily="34" charset="-122"/>
              </a:endParaRPr>
            </a:p>
          </p:txBody>
        </p:sp>
        <p:sp>
          <p:nvSpPr>
            <p:cNvPr id="39"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186C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200/16/46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0"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1"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4"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5"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6"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7"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8"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9"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0"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1"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2"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3"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4"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5"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6"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7"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8"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9"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0"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1"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2"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3"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4"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85"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86"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87"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88"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9"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iming>
    <p:tnLst>
      <p:par>
        <p:cTn id="1" dur="indefinite" restart="never" nodeType="tmRoot"/>
      </p:par>
    </p:tnLst>
  </p:timing>
  <p:txStyles>
    <p:titleStyle>
      <a:lvl1pPr algn="l" defTabSz="913765"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p:cNvSpPr txBox="1"/>
          <p:nvPr userDrawn="1"/>
        </p:nvSpPr>
        <p:spPr>
          <a:xfrm>
            <a:off x="1095467" y="6356939"/>
            <a:ext cx="1463467" cy="242864"/>
          </a:xfrm>
          <a:prstGeom prst="rect">
            <a:avLst/>
          </a:prstGeom>
          <a:noFill/>
        </p:spPr>
        <p:txBody>
          <a:bodyPr wrap="square" rtlCol="0">
            <a:spAutoFit/>
          </a:bodyPr>
          <a:lstStyle/>
          <a:p>
            <a:r>
              <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endParaRPr lang="en-US" sz="975"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3"/>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fld id="{C3837181-38C6-AD4F-B8BA-B444770388BB}" type="slidenum">
              <a:rPr lang="en-US" sz="975"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fld>
            <a:endParaRPr lang="en-US" sz="975"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p:cNvGrpSpPr>
            <a:grpSpLocks noChangeAspect="1"/>
          </p:cNvGrpSpPr>
          <p:nvPr userDrawn="1"/>
        </p:nvGrpSpPr>
        <p:grpSpPr>
          <a:xfrm>
            <a:off x="12290471" y="2625389"/>
            <a:ext cx="1963323" cy="4233515"/>
            <a:chOff x="5343885" y="-48857"/>
            <a:chExt cx="3263586" cy="7037279"/>
          </a:xfrm>
        </p:grpSpPr>
        <p:sp>
          <p:nvSpPr>
            <p:cNvPr id="28"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196/0/84</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29"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公司辅助色</a:t>
              </a:r>
              <a:endParaRPr kumimoji="1" lang="zh-CN" altLang="en-US" sz="800" b="0" i="0" dirty="0">
                <a:solidFill>
                  <a:schemeClr val="tx1"/>
                </a:solidFill>
                <a:latin typeface="微软雅黑" panose="020B0503020204020204" pitchFamily="34" charset="-122"/>
                <a:ea typeface="微软雅黑" panose="020B0503020204020204" pitchFamily="34" charset="-122"/>
              </a:endParaRPr>
            </a:p>
          </p:txBody>
        </p:sp>
        <p:sp>
          <p:nvSpPr>
            <p:cNvPr id="30"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1"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2"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3"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185C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spcBef>
                  <a:spcPts val="0"/>
                </a:spcBef>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199/0/11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公司色</a:t>
              </a:r>
              <a:endParaRPr kumimoji="1" lang="zh-CN" altLang="en-US" sz="800" b="0" i="0" dirty="0">
                <a:solidFill>
                  <a:schemeClr val="tx1"/>
                </a:solidFill>
                <a:latin typeface="微软雅黑" panose="020B0503020204020204" pitchFamily="34" charset="-122"/>
                <a:ea typeface="微软雅黑" panose="020B0503020204020204" pitchFamily="34" charset="-122"/>
              </a:endParaRPr>
            </a:p>
          </p:txBody>
        </p:sp>
        <p:sp>
          <p:nvSpPr>
            <p:cNvPr id="37"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186C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200/16/46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8"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9"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0"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1"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4"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5"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6"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7"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8"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9"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0"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1"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2"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3"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4"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5"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6"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7"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8"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79"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0"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1"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2"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83"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84"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85"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86"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87"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timing>
    <p:tnLst>
      <p:par>
        <p:cTn id="1" dur="indefinite" restart="never" nodeType="tmRoot"/>
      </p:par>
    </p:tnLst>
  </p:timing>
  <p:txStyles>
    <p:titleStyle>
      <a:lvl1pPr algn="l" defTabSz="913765"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p:cNvGrpSpPr>
            <a:grpSpLocks noChangeAspect="1"/>
          </p:cNvGrpSpPr>
          <p:nvPr userDrawn="1"/>
        </p:nvGrpSpPr>
        <p:grpSpPr>
          <a:xfrm>
            <a:off x="12290471" y="2625389"/>
            <a:ext cx="1963323" cy="4233515"/>
            <a:chOff x="5343885" y="-48857"/>
            <a:chExt cx="3263586" cy="7037279"/>
          </a:xfrm>
        </p:grpSpPr>
        <p:sp>
          <p:nvSpPr>
            <p:cNvPr id="30"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196/0/84</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1"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公司辅助色</a:t>
              </a:r>
              <a:endParaRPr kumimoji="1" lang="zh-CN" altLang="en-US" sz="800" b="0" i="0" dirty="0">
                <a:solidFill>
                  <a:schemeClr val="tx1"/>
                </a:solidFill>
                <a:latin typeface="微软雅黑" panose="020B0503020204020204" pitchFamily="34" charset="-122"/>
                <a:ea typeface="微软雅黑" panose="020B0503020204020204" pitchFamily="34" charset="-122"/>
              </a:endParaRPr>
            </a:p>
          </p:txBody>
        </p:sp>
        <p:sp>
          <p:nvSpPr>
            <p:cNvPr id="32"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3"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185C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spcBef>
                  <a:spcPts val="0"/>
                </a:spcBef>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199/0/11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微软雅黑" panose="020B0503020204020204" pitchFamily="34" charset="-122"/>
                  <a:ea typeface="微软雅黑" panose="020B0503020204020204" pitchFamily="34" charset="-122"/>
                </a:rPr>
                <a:t>公司色</a:t>
              </a:r>
              <a:endParaRPr kumimoji="1" lang="zh-CN" altLang="en-US" sz="800" b="0" i="0" dirty="0">
                <a:solidFill>
                  <a:schemeClr val="tx1"/>
                </a:solidFill>
                <a:latin typeface="微软雅黑" panose="020B0503020204020204" pitchFamily="34" charset="-122"/>
                <a:ea typeface="微软雅黑" panose="020B0503020204020204" pitchFamily="34" charset="-122"/>
              </a:endParaRPr>
            </a:p>
          </p:txBody>
        </p:sp>
        <p:sp>
          <p:nvSpPr>
            <p:cNvPr id="39"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PANTONE 186C</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rPr>
                <a:t>200/16/46  </a:t>
              </a:r>
              <a:endParaRPr kumimoji="1" lang="en-US" altLang="zh-CN" sz="5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0"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1"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4"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6"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7"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8"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49"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0"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1"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2"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3"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4"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5"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6"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7"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8"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59"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0"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1"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2"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3"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4"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5"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6"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7"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68"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sp>
          <p:nvSpPr>
            <p:cNvPr id="69"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a:p>
              <a:pPr algn="ctr">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endParaRPr>
            </a:p>
          </p:txBody>
        </p:sp>
      </p:grpSp>
      <p:sp>
        <p:nvSpPr>
          <p:cNvPr id="70" name="Title Placeholder 1"/>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71" name="Text Placeholder 1"/>
          <p:cNvSpPr txBox="1"/>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80" dirty="0">
                <a:solidFill>
                  <a:srgbClr val="1D1D1B"/>
                </a:solidFill>
                <a:latin typeface="+mn-lt"/>
              </a:rPr>
            </a:br>
            <a:br>
              <a:rPr kumimoji="1" lang="en-US" altLang="zh-CN" sz="780"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endParaRPr kumimoji="1" lang="en-US" altLang="zh-CN" sz="850" baseline="0" dirty="0">
              <a:solidFill>
                <a:srgbClr val="1D1D1B"/>
              </a:solidFill>
              <a:latin typeface="+mn-lt"/>
              <a:cs typeface="Arial" panose="020B0604020202020204" pitchFamily="34" charset="0"/>
            </a:endParaRPr>
          </a:p>
          <a:p>
            <a:pPr>
              <a:lnSpc>
                <a:spcPts val="1065"/>
              </a:lnSpc>
            </a:pPr>
            <a:endParaRPr kumimoji="1" lang="zh-CN" altLang="en-US" sz="780" dirty="0">
              <a:solidFill>
                <a:srgbClr val="1D1D1B"/>
              </a:solidFill>
              <a:latin typeface="+mn-lt"/>
            </a:endParaRPr>
          </a:p>
        </p:txBody>
      </p:sp>
      <p:sp>
        <p:nvSpPr>
          <p:cNvPr id="72" name="Subtitle 6"/>
          <p:cNvSpPr txBox="1"/>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t>把数字世界带入每个人、每个家庭、</a:t>
            </a:r>
            <a:br>
              <a:rPr kumimoji="1" lang="en-US" altLang="zh-CN"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br>
            <a:r>
              <a:rPr kumimoji="1" lang="zh-CN" altLang="en-US"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t>每个组织，构建万物互联的智能世界。</a:t>
            </a:r>
            <a:endParaRPr kumimoji="1" lang="zh-CN" altLang="en-US"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3" name="Subtitle 6"/>
          <p:cNvSpPr txBox="1"/>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5"/>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微软雅黑" panose="020B0503020204020204" pitchFamily="34" charset="-122"/>
              <a:cs typeface="微软雅黑" panose="020B0503020204020204" pitchFamily="34" charset="-122"/>
            </a:endParaRPr>
          </a:p>
        </p:txBody>
      </p:sp>
      <p:pic>
        <p:nvPicPr>
          <p:cNvPr id="74" name="图片 7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Lst>
  <p:hf hdr="0" ftr="0" dt="0"/>
  <p:txStyles>
    <p:titleStyle>
      <a:lvl1pPr algn="l" defTabSz="1187450" rtl="0" eaLnBrk="1" latinLnBrk="0" hangingPunct="1">
        <a:lnSpc>
          <a:spcPct val="90000"/>
        </a:lnSpc>
        <a:spcBef>
          <a:spcPct val="0"/>
        </a:spcBef>
        <a:buNone/>
        <a:defRPr sz="5000"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450" rtl="0" eaLnBrk="1" latinLnBrk="0" hangingPunct="1">
        <a:lnSpc>
          <a:spcPct val="90000"/>
        </a:lnSpc>
        <a:spcBef>
          <a:spcPts val="1300"/>
        </a:spcBef>
        <a:buFont typeface="Arial" panose="020B0604020202020204" pitchFamily="34" charset="0"/>
        <a:buNone/>
        <a:defRPr sz="1820" kern="1200">
          <a:solidFill>
            <a:srgbClr val="FFFFFF"/>
          </a:solidFill>
          <a:latin typeface="微软雅黑" panose="020B0503020204020204" pitchFamily="34" charset="-122"/>
          <a:ea typeface="微软雅黑" panose="020B0503020204020204" pitchFamily="34" charset="-122"/>
          <a:cs typeface="+mn-cs"/>
        </a:defRPr>
      </a:lvl1pPr>
      <a:lvl2pPr marL="593725" indent="0" algn="l" defTabSz="1187450" rtl="0" eaLnBrk="1" latinLnBrk="0" hangingPunct="1">
        <a:lnSpc>
          <a:spcPct val="90000"/>
        </a:lnSpc>
        <a:spcBef>
          <a:spcPts val="650"/>
        </a:spcBef>
        <a:buFont typeface="Arial" panose="020B0604020202020204" pitchFamily="34" charset="0"/>
        <a:buNone/>
        <a:defRPr sz="3115" kern="1200">
          <a:solidFill>
            <a:schemeClr val="tx1"/>
          </a:solidFill>
          <a:latin typeface="+mn-lt"/>
          <a:ea typeface="+mn-ea"/>
          <a:cs typeface="+mn-cs"/>
        </a:defRPr>
      </a:lvl2pPr>
      <a:lvl3pPr marL="1187450" indent="0" algn="l" defTabSz="1187450" rtl="0" eaLnBrk="1" latinLnBrk="0" hangingPunct="1">
        <a:lnSpc>
          <a:spcPct val="90000"/>
        </a:lnSpc>
        <a:spcBef>
          <a:spcPts val="650"/>
        </a:spcBef>
        <a:buFont typeface="Arial" panose="020B0604020202020204" pitchFamily="34" charset="0"/>
        <a:buNone/>
        <a:defRPr sz="2595" kern="1200">
          <a:solidFill>
            <a:schemeClr val="tx1"/>
          </a:solidFill>
          <a:latin typeface="+mn-lt"/>
          <a:ea typeface="+mn-ea"/>
          <a:cs typeface="+mn-cs"/>
        </a:defRPr>
      </a:lvl3pPr>
      <a:lvl4pPr marL="1781175" indent="0" algn="l" defTabSz="1187450" rtl="0" eaLnBrk="1" latinLnBrk="0" hangingPunct="1">
        <a:lnSpc>
          <a:spcPct val="90000"/>
        </a:lnSpc>
        <a:spcBef>
          <a:spcPts val="650"/>
        </a:spcBef>
        <a:buFont typeface="Arial" panose="020B0604020202020204" pitchFamily="34" charset="0"/>
        <a:buNone/>
        <a:defRPr sz="2335" kern="1200">
          <a:solidFill>
            <a:schemeClr val="tx1"/>
          </a:solidFill>
          <a:latin typeface="+mn-lt"/>
          <a:ea typeface="+mn-ea"/>
          <a:cs typeface="+mn-cs"/>
        </a:defRPr>
      </a:lvl4pPr>
      <a:lvl5pPr marL="2374900" indent="0" algn="l" defTabSz="1187450" rtl="0" eaLnBrk="1" latinLnBrk="0" hangingPunct="1">
        <a:lnSpc>
          <a:spcPct val="90000"/>
        </a:lnSpc>
        <a:spcBef>
          <a:spcPts val="650"/>
        </a:spcBef>
        <a:buFont typeface="Arial" panose="020B0604020202020204" pitchFamily="34" charset="0"/>
        <a:buNone/>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13.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15.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8" Type="http://schemas.openxmlformats.org/officeDocument/2006/relationships/notesSlide" Target="../notesSlides/notesSlide143.xml"/><Relationship Id="rId47" Type="http://schemas.openxmlformats.org/officeDocument/2006/relationships/slideLayout" Target="../slideLayouts/slideLayout25.xml"/><Relationship Id="rId46" Type="http://schemas.openxmlformats.org/officeDocument/2006/relationships/tags" Target="../tags/tag4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44.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8" Type="http://schemas.openxmlformats.org/officeDocument/2006/relationships/notesSlide" Target="../notesSlides/notesSlide144.xml"/><Relationship Id="rId47" Type="http://schemas.openxmlformats.org/officeDocument/2006/relationships/slideLayout" Target="../slideLayouts/slideLayout25.xml"/><Relationship Id="rId46" Type="http://schemas.openxmlformats.org/officeDocument/2006/relationships/tags" Target="../tags/tag92.xml"/><Relationship Id="rId45" Type="http://schemas.openxmlformats.org/officeDocument/2006/relationships/tags" Target="../tags/tag91.xml"/><Relationship Id="rId44" Type="http://schemas.openxmlformats.org/officeDocument/2006/relationships/tags" Target="../tags/tag90.xml"/><Relationship Id="rId43" Type="http://schemas.openxmlformats.org/officeDocument/2006/relationships/tags" Target="../tags/tag89.xml"/><Relationship Id="rId42" Type="http://schemas.openxmlformats.org/officeDocument/2006/relationships/tags" Target="../tags/tag88.xml"/><Relationship Id="rId41" Type="http://schemas.openxmlformats.org/officeDocument/2006/relationships/tags" Target="../tags/tag87.xml"/><Relationship Id="rId40" Type="http://schemas.openxmlformats.org/officeDocument/2006/relationships/tags" Target="../tags/tag86.xml"/><Relationship Id="rId4" Type="http://schemas.openxmlformats.org/officeDocument/2006/relationships/tags" Target="../tags/tag50.xml"/><Relationship Id="rId39" Type="http://schemas.openxmlformats.org/officeDocument/2006/relationships/tags" Target="../tags/tag85.xml"/><Relationship Id="rId38" Type="http://schemas.openxmlformats.org/officeDocument/2006/relationships/tags" Target="../tags/tag84.xml"/><Relationship Id="rId37" Type="http://schemas.openxmlformats.org/officeDocument/2006/relationships/tags" Target="../tags/tag83.xml"/><Relationship Id="rId36" Type="http://schemas.openxmlformats.org/officeDocument/2006/relationships/tags" Target="../tags/tag82.xml"/><Relationship Id="rId35" Type="http://schemas.openxmlformats.org/officeDocument/2006/relationships/tags" Target="../tags/tag81.xml"/><Relationship Id="rId34" Type="http://schemas.openxmlformats.org/officeDocument/2006/relationships/tags" Target="../tags/tag80.xml"/><Relationship Id="rId33" Type="http://schemas.openxmlformats.org/officeDocument/2006/relationships/tags" Target="../tags/tag79.xml"/><Relationship Id="rId32" Type="http://schemas.openxmlformats.org/officeDocument/2006/relationships/tags" Target="../tags/tag78.xml"/><Relationship Id="rId31" Type="http://schemas.openxmlformats.org/officeDocument/2006/relationships/tags" Target="../tags/tag77.xml"/><Relationship Id="rId30" Type="http://schemas.openxmlformats.org/officeDocument/2006/relationships/tags" Target="../tags/tag76.xml"/><Relationship Id="rId3" Type="http://schemas.openxmlformats.org/officeDocument/2006/relationships/tags" Target="../tags/tag49.xml"/><Relationship Id="rId29" Type="http://schemas.openxmlformats.org/officeDocument/2006/relationships/tags" Target="../tags/tag75.xml"/><Relationship Id="rId28" Type="http://schemas.openxmlformats.org/officeDocument/2006/relationships/tags" Target="../tags/tag74.xml"/><Relationship Id="rId27" Type="http://schemas.openxmlformats.org/officeDocument/2006/relationships/tags" Target="../tags/tag73.xml"/><Relationship Id="rId26" Type="http://schemas.openxmlformats.org/officeDocument/2006/relationships/tags" Target="../tags/tag72.xml"/><Relationship Id="rId25" Type="http://schemas.openxmlformats.org/officeDocument/2006/relationships/tags" Target="../tags/tag71.xml"/><Relationship Id="rId24" Type="http://schemas.openxmlformats.org/officeDocument/2006/relationships/tags" Target="../tags/tag70.xml"/><Relationship Id="rId23" Type="http://schemas.openxmlformats.org/officeDocument/2006/relationships/tags" Target="../tags/tag69.xml"/><Relationship Id="rId22" Type="http://schemas.openxmlformats.org/officeDocument/2006/relationships/tags" Target="../tags/tag68.xml"/><Relationship Id="rId21" Type="http://schemas.openxmlformats.org/officeDocument/2006/relationships/tags" Target="../tags/tag67.xml"/><Relationship Id="rId20" Type="http://schemas.openxmlformats.org/officeDocument/2006/relationships/tags" Target="../tags/tag66.xml"/><Relationship Id="rId2" Type="http://schemas.openxmlformats.org/officeDocument/2006/relationships/tags" Target="../tags/tag48.xml"/><Relationship Id="rId19" Type="http://schemas.openxmlformats.org/officeDocument/2006/relationships/tags" Target="../tags/tag65.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tags" Target="../tags/tag47.xml"/></Relationships>
</file>

<file path=ppt/slides/_rels/slide145.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9" Type="http://schemas.openxmlformats.org/officeDocument/2006/relationships/notesSlide" Target="../notesSlides/notesSlide145.xml"/><Relationship Id="rId48" Type="http://schemas.openxmlformats.org/officeDocument/2006/relationships/slideLayout" Target="../slideLayouts/slideLayout25.xml"/><Relationship Id="rId47" Type="http://schemas.openxmlformats.org/officeDocument/2006/relationships/image" Target="../media/image16.png"/><Relationship Id="rId46" Type="http://schemas.openxmlformats.org/officeDocument/2006/relationships/tags" Target="../tags/tag138.xml"/><Relationship Id="rId45" Type="http://schemas.openxmlformats.org/officeDocument/2006/relationships/tags" Target="../tags/tag137.xml"/><Relationship Id="rId44" Type="http://schemas.openxmlformats.org/officeDocument/2006/relationships/tags" Target="../tags/tag136.xml"/><Relationship Id="rId43" Type="http://schemas.openxmlformats.org/officeDocument/2006/relationships/tags" Target="../tags/tag135.xml"/><Relationship Id="rId42" Type="http://schemas.openxmlformats.org/officeDocument/2006/relationships/tags" Target="../tags/tag134.xml"/><Relationship Id="rId41" Type="http://schemas.openxmlformats.org/officeDocument/2006/relationships/tags" Target="../tags/tag133.xml"/><Relationship Id="rId40" Type="http://schemas.openxmlformats.org/officeDocument/2006/relationships/tags" Target="../tags/tag132.xml"/><Relationship Id="rId4" Type="http://schemas.openxmlformats.org/officeDocument/2006/relationships/tags" Target="../tags/tag96.xml"/><Relationship Id="rId39" Type="http://schemas.openxmlformats.org/officeDocument/2006/relationships/tags" Target="../tags/tag131.xml"/><Relationship Id="rId38" Type="http://schemas.openxmlformats.org/officeDocument/2006/relationships/tags" Target="../tags/tag130.xml"/><Relationship Id="rId37" Type="http://schemas.openxmlformats.org/officeDocument/2006/relationships/tags" Target="../tags/tag129.xml"/><Relationship Id="rId36" Type="http://schemas.openxmlformats.org/officeDocument/2006/relationships/tags" Target="../tags/tag128.xml"/><Relationship Id="rId35" Type="http://schemas.openxmlformats.org/officeDocument/2006/relationships/tags" Target="../tags/tag127.xml"/><Relationship Id="rId34" Type="http://schemas.openxmlformats.org/officeDocument/2006/relationships/tags" Target="../tags/tag126.xml"/><Relationship Id="rId33" Type="http://schemas.openxmlformats.org/officeDocument/2006/relationships/tags" Target="../tags/tag125.xml"/><Relationship Id="rId32" Type="http://schemas.openxmlformats.org/officeDocument/2006/relationships/tags" Target="../tags/tag124.xml"/><Relationship Id="rId31" Type="http://schemas.openxmlformats.org/officeDocument/2006/relationships/tags" Target="../tags/tag123.xml"/><Relationship Id="rId30" Type="http://schemas.openxmlformats.org/officeDocument/2006/relationships/tags" Target="../tags/tag122.xml"/><Relationship Id="rId3" Type="http://schemas.openxmlformats.org/officeDocument/2006/relationships/tags" Target="../tags/tag95.xml"/><Relationship Id="rId29" Type="http://schemas.openxmlformats.org/officeDocument/2006/relationships/tags" Target="../tags/tag121.xml"/><Relationship Id="rId28" Type="http://schemas.openxmlformats.org/officeDocument/2006/relationships/tags" Target="../tags/tag120.xml"/><Relationship Id="rId27" Type="http://schemas.openxmlformats.org/officeDocument/2006/relationships/tags" Target="../tags/tag119.xml"/><Relationship Id="rId26" Type="http://schemas.openxmlformats.org/officeDocument/2006/relationships/tags" Target="../tags/tag118.xml"/><Relationship Id="rId25" Type="http://schemas.openxmlformats.org/officeDocument/2006/relationships/tags" Target="../tags/tag117.xml"/><Relationship Id="rId24" Type="http://schemas.openxmlformats.org/officeDocument/2006/relationships/tags" Target="../tags/tag116.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tags" Target="../tags/tag113.xml"/><Relationship Id="rId20" Type="http://schemas.openxmlformats.org/officeDocument/2006/relationships/tags" Target="../tags/tag112.xml"/><Relationship Id="rId2" Type="http://schemas.openxmlformats.org/officeDocument/2006/relationships/tags" Target="../tags/tag94.xml"/><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tags" Target="../tags/tag93.xml"/></Relationships>
</file>

<file path=ppt/slides/_rels/slide146.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8" Type="http://schemas.openxmlformats.org/officeDocument/2006/relationships/notesSlide" Target="../notesSlides/notesSlide146.xml"/><Relationship Id="rId47" Type="http://schemas.openxmlformats.org/officeDocument/2006/relationships/slideLayout" Target="../slideLayouts/slideLayout25.xml"/><Relationship Id="rId46" Type="http://schemas.openxmlformats.org/officeDocument/2006/relationships/tags" Target="../tags/tag184.xml"/><Relationship Id="rId45" Type="http://schemas.openxmlformats.org/officeDocument/2006/relationships/tags" Target="../tags/tag183.xml"/><Relationship Id="rId44" Type="http://schemas.openxmlformats.org/officeDocument/2006/relationships/tags" Target="../tags/tag182.xml"/><Relationship Id="rId43" Type="http://schemas.openxmlformats.org/officeDocument/2006/relationships/tags" Target="../tags/tag181.xml"/><Relationship Id="rId42" Type="http://schemas.openxmlformats.org/officeDocument/2006/relationships/tags" Target="../tags/tag180.xml"/><Relationship Id="rId41" Type="http://schemas.openxmlformats.org/officeDocument/2006/relationships/tags" Target="../tags/tag179.xml"/><Relationship Id="rId40" Type="http://schemas.openxmlformats.org/officeDocument/2006/relationships/tags" Target="../tags/tag178.xml"/><Relationship Id="rId4" Type="http://schemas.openxmlformats.org/officeDocument/2006/relationships/tags" Target="../tags/tag142.xml"/><Relationship Id="rId39" Type="http://schemas.openxmlformats.org/officeDocument/2006/relationships/tags" Target="../tags/tag177.xml"/><Relationship Id="rId38" Type="http://schemas.openxmlformats.org/officeDocument/2006/relationships/tags" Target="../tags/tag176.xml"/><Relationship Id="rId37" Type="http://schemas.openxmlformats.org/officeDocument/2006/relationships/tags" Target="../tags/tag175.xml"/><Relationship Id="rId36" Type="http://schemas.openxmlformats.org/officeDocument/2006/relationships/tags" Target="../tags/tag174.xml"/><Relationship Id="rId35" Type="http://schemas.openxmlformats.org/officeDocument/2006/relationships/tags" Target="../tags/tag173.xml"/><Relationship Id="rId34" Type="http://schemas.openxmlformats.org/officeDocument/2006/relationships/tags" Target="../tags/tag172.xml"/><Relationship Id="rId33" Type="http://schemas.openxmlformats.org/officeDocument/2006/relationships/tags" Target="../tags/tag171.xml"/><Relationship Id="rId32" Type="http://schemas.openxmlformats.org/officeDocument/2006/relationships/tags" Target="../tags/tag170.xml"/><Relationship Id="rId31" Type="http://schemas.openxmlformats.org/officeDocument/2006/relationships/tags" Target="../tags/tag169.xml"/><Relationship Id="rId30" Type="http://schemas.openxmlformats.org/officeDocument/2006/relationships/tags" Target="../tags/tag168.xml"/><Relationship Id="rId3" Type="http://schemas.openxmlformats.org/officeDocument/2006/relationships/tags" Target="../tags/tag141.xml"/><Relationship Id="rId29" Type="http://schemas.openxmlformats.org/officeDocument/2006/relationships/tags" Target="../tags/tag167.xml"/><Relationship Id="rId28" Type="http://schemas.openxmlformats.org/officeDocument/2006/relationships/tags" Target="../tags/tag166.xml"/><Relationship Id="rId27" Type="http://schemas.openxmlformats.org/officeDocument/2006/relationships/tags" Target="../tags/tag165.xml"/><Relationship Id="rId26" Type="http://schemas.openxmlformats.org/officeDocument/2006/relationships/tags" Target="../tags/tag164.xml"/><Relationship Id="rId25" Type="http://schemas.openxmlformats.org/officeDocument/2006/relationships/tags" Target="../tags/tag163.xml"/><Relationship Id="rId24" Type="http://schemas.openxmlformats.org/officeDocument/2006/relationships/tags" Target="../tags/tag162.xml"/><Relationship Id="rId23" Type="http://schemas.openxmlformats.org/officeDocument/2006/relationships/tags" Target="../tags/tag161.xml"/><Relationship Id="rId22" Type="http://schemas.openxmlformats.org/officeDocument/2006/relationships/tags" Target="../tags/tag160.xml"/><Relationship Id="rId21" Type="http://schemas.openxmlformats.org/officeDocument/2006/relationships/tags" Target="../tags/tag159.xml"/><Relationship Id="rId20" Type="http://schemas.openxmlformats.org/officeDocument/2006/relationships/tags" Target="../tags/tag158.xml"/><Relationship Id="rId2" Type="http://schemas.openxmlformats.org/officeDocument/2006/relationships/tags" Target="../tags/tag140.xml"/><Relationship Id="rId19" Type="http://schemas.openxmlformats.org/officeDocument/2006/relationships/tags" Target="../tags/tag157.xml"/><Relationship Id="rId18" Type="http://schemas.openxmlformats.org/officeDocument/2006/relationships/tags" Target="../tags/tag156.xml"/><Relationship Id="rId17" Type="http://schemas.openxmlformats.org/officeDocument/2006/relationships/tags" Target="../tags/tag155.xml"/><Relationship Id="rId16" Type="http://schemas.openxmlformats.org/officeDocument/2006/relationships/tags" Target="../tags/tag154.xml"/><Relationship Id="rId15" Type="http://schemas.openxmlformats.org/officeDocument/2006/relationships/tags" Target="../tags/tag153.xml"/><Relationship Id="rId14" Type="http://schemas.openxmlformats.org/officeDocument/2006/relationships/tags" Target="../tags/tag152.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39.xml"/></Relationships>
</file>

<file path=ppt/slides/_rels/slide147.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9" Type="http://schemas.openxmlformats.org/officeDocument/2006/relationships/notesSlide" Target="../notesSlides/notesSlide147.xml"/><Relationship Id="rId48" Type="http://schemas.openxmlformats.org/officeDocument/2006/relationships/slideLayout" Target="../slideLayouts/slideLayout25.xml"/><Relationship Id="rId47" Type="http://schemas.openxmlformats.org/officeDocument/2006/relationships/image" Target="../media/image17.png"/><Relationship Id="rId46" Type="http://schemas.openxmlformats.org/officeDocument/2006/relationships/tags" Target="../tags/tag230.xml"/><Relationship Id="rId45" Type="http://schemas.openxmlformats.org/officeDocument/2006/relationships/tags" Target="../tags/tag229.xml"/><Relationship Id="rId44" Type="http://schemas.openxmlformats.org/officeDocument/2006/relationships/tags" Target="../tags/tag228.xml"/><Relationship Id="rId43" Type="http://schemas.openxmlformats.org/officeDocument/2006/relationships/tags" Target="../tags/tag227.xml"/><Relationship Id="rId42" Type="http://schemas.openxmlformats.org/officeDocument/2006/relationships/tags" Target="../tags/tag226.xml"/><Relationship Id="rId41" Type="http://schemas.openxmlformats.org/officeDocument/2006/relationships/tags" Target="../tags/tag225.xml"/><Relationship Id="rId40" Type="http://schemas.openxmlformats.org/officeDocument/2006/relationships/tags" Target="../tags/tag224.xml"/><Relationship Id="rId4" Type="http://schemas.openxmlformats.org/officeDocument/2006/relationships/tags" Target="../tags/tag188.xml"/><Relationship Id="rId39" Type="http://schemas.openxmlformats.org/officeDocument/2006/relationships/tags" Target="../tags/tag223.xml"/><Relationship Id="rId38" Type="http://schemas.openxmlformats.org/officeDocument/2006/relationships/tags" Target="../tags/tag222.xml"/><Relationship Id="rId37" Type="http://schemas.openxmlformats.org/officeDocument/2006/relationships/tags" Target="../tags/tag221.xml"/><Relationship Id="rId36" Type="http://schemas.openxmlformats.org/officeDocument/2006/relationships/tags" Target="../tags/tag220.xml"/><Relationship Id="rId35" Type="http://schemas.openxmlformats.org/officeDocument/2006/relationships/tags" Target="../tags/tag219.xml"/><Relationship Id="rId34" Type="http://schemas.openxmlformats.org/officeDocument/2006/relationships/tags" Target="../tags/tag218.xml"/><Relationship Id="rId33" Type="http://schemas.openxmlformats.org/officeDocument/2006/relationships/tags" Target="../tags/tag217.xml"/><Relationship Id="rId32" Type="http://schemas.openxmlformats.org/officeDocument/2006/relationships/tags" Target="../tags/tag216.xml"/><Relationship Id="rId31" Type="http://schemas.openxmlformats.org/officeDocument/2006/relationships/tags" Target="../tags/tag215.xml"/><Relationship Id="rId30" Type="http://schemas.openxmlformats.org/officeDocument/2006/relationships/tags" Target="../tags/tag214.xml"/><Relationship Id="rId3" Type="http://schemas.openxmlformats.org/officeDocument/2006/relationships/tags" Target="../tags/tag187.xml"/><Relationship Id="rId29" Type="http://schemas.openxmlformats.org/officeDocument/2006/relationships/tags" Target="../tags/tag213.xml"/><Relationship Id="rId28" Type="http://schemas.openxmlformats.org/officeDocument/2006/relationships/tags" Target="../tags/tag212.xml"/><Relationship Id="rId27" Type="http://schemas.openxmlformats.org/officeDocument/2006/relationships/tags" Target="../tags/tag211.xml"/><Relationship Id="rId26" Type="http://schemas.openxmlformats.org/officeDocument/2006/relationships/tags" Target="../tags/tag210.xml"/><Relationship Id="rId25" Type="http://schemas.openxmlformats.org/officeDocument/2006/relationships/tags" Target="../tags/tag209.xml"/><Relationship Id="rId24" Type="http://schemas.openxmlformats.org/officeDocument/2006/relationships/tags" Target="../tags/tag208.xml"/><Relationship Id="rId23" Type="http://schemas.openxmlformats.org/officeDocument/2006/relationships/tags" Target="../tags/tag207.xml"/><Relationship Id="rId22" Type="http://schemas.openxmlformats.org/officeDocument/2006/relationships/tags" Target="../tags/tag206.xml"/><Relationship Id="rId21" Type="http://schemas.openxmlformats.org/officeDocument/2006/relationships/tags" Target="../tags/tag205.xml"/><Relationship Id="rId20" Type="http://schemas.openxmlformats.org/officeDocument/2006/relationships/tags" Target="../tags/tag204.xml"/><Relationship Id="rId2" Type="http://schemas.openxmlformats.org/officeDocument/2006/relationships/tags" Target="../tags/tag186.xml"/><Relationship Id="rId19" Type="http://schemas.openxmlformats.org/officeDocument/2006/relationships/tags" Target="../tags/tag203.xml"/><Relationship Id="rId18" Type="http://schemas.openxmlformats.org/officeDocument/2006/relationships/tags" Target="../tags/tag202.xml"/><Relationship Id="rId17" Type="http://schemas.openxmlformats.org/officeDocument/2006/relationships/tags" Target="../tags/tag201.xml"/><Relationship Id="rId16" Type="http://schemas.openxmlformats.org/officeDocument/2006/relationships/tags" Target="../tags/tag200.xml"/><Relationship Id="rId15" Type="http://schemas.openxmlformats.org/officeDocument/2006/relationships/tags" Target="../tags/tag199.xml"/><Relationship Id="rId14" Type="http://schemas.openxmlformats.org/officeDocument/2006/relationships/tags" Target="../tags/tag198.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5.xml"/></Relationships>
</file>

<file path=ppt/slides/_rels/slide148.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8" Type="http://schemas.openxmlformats.org/officeDocument/2006/relationships/notesSlide" Target="../notesSlides/notesSlide148.xml"/><Relationship Id="rId47" Type="http://schemas.openxmlformats.org/officeDocument/2006/relationships/slideLayout" Target="../slideLayouts/slideLayout25.xml"/><Relationship Id="rId46" Type="http://schemas.openxmlformats.org/officeDocument/2006/relationships/tags" Target="../tags/tag276.xml"/><Relationship Id="rId45" Type="http://schemas.openxmlformats.org/officeDocument/2006/relationships/tags" Target="../tags/tag275.xml"/><Relationship Id="rId44" Type="http://schemas.openxmlformats.org/officeDocument/2006/relationships/tags" Target="../tags/tag274.xml"/><Relationship Id="rId43" Type="http://schemas.openxmlformats.org/officeDocument/2006/relationships/tags" Target="../tags/tag273.xml"/><Relationship Id="rId42" Type="http://schemas.openxmlformats.org/officeDocument/2006/relationships/tags" Target="../tags/tag272.xml"/><Relationship Id="rId41" Type="http://schemas.openxmlformats.org/officeDocument/2006/relationships/tags" Target="../tags/tag271.xml"/><Relationship Id="rId40" Type="http://schemas.openxmlformats.org/officeDocument/2006/relationships/tags" Target="../tags/tag270.xml"/><Relationship Id="rId4" Type="http://schemas.openxmlformats.org/officeDocument/2006/relationships/tags" Target="../tags/tag234.xml"/><Relationship Id="rId39" Type="http://schemas.openxmlformats.org/officeDocument/2006/relationships/tags" Target="../tags/tag269.xml"/><Relationship Id="rId38" Type="http://schemas.openxmlformats.org/officeDocument/2006/relationships/tags" Target="../tags/tag268.xml"/><Relationship Id="rId37" Type="http://schemas.openxmlformats.org/officeDocument/2006/relationships/tags" Target="../tags/tag267.xml"/><Relationship Id="rId36" Type="http://schemas.openxmlformats.org/officeDocument/2006/relationships/tags" Target="../tags/tag266.xml"/><Relationship Id="rId35" Type="http://schemas.openxmlformats.org/officeDocument/2006/relationships/tags" Target="../tags/tag265.xml"/><Relationship Id="rId34" Type="http://schemas.openxmlformats.org/officeDocument/2006/relationships/tags" Target="../tags/tag264.xml"/><Relationship Id="rId33" Type="http://schemas.openxmlformats.org/officeDocument/2006/relationships/tags" Target="../tags/tag263.xml"/><Relationship Id="rId32" Type="http://schemas.openxmlformats.org/officeDocument/2006/relationships/tags" Target="../tags/tag262.xml"/><Relationship Id="rId31" Type="http://schemas.openxmlformats.org/officeDocument/2006/relationships/tags" Target="../tags/tag261.xml"/><Relationship Id="rId30" Type="http://schemas.openxmlformats.org/officeDocument/2006/relationships/tags" Target="../tags/tag260.xml"/><Relationship Id="rId3" Type="http://schemas.openxmlformats.org/officeDocument/2006/relationships/tags" Target="../tags/tag233.xml"/><Relationship Id="rId29" Type="http://schemas.openxmlformats.org/officeDocument/2006/relationships/tags" Target="../tags/tag259.xml"/><Relationship Id="rId28" Type="http://schemas.openxmlformats.org/officeDocument/2006/relationships/tags" Target="../tags/tag258.xml"/><Relationship Id="rId27" Type="http://schemas.openxmlformats.org/officeDocument/2006/relationships/tags" Target="../tags/tag257.xml"/><Relationship Id="rId26" Type="http://schemas.openxmlformats.org/officeDocument/2006/relationships/tags" Target="../tags/tag256.xml"/><Relationship Id="rId25" Type="http://schemas.openxmlformats.org/officeDocument/2006/relationships/tags" Target="../tags/tag255.xml"/><Relationship Id="rId24" Type="http://schemas.openxmlformats.org/officeDocument/2006/relationships/tags" Target="../tags/tag254.xml"/><Relationship Id="rId23" Type="http://schemas.openxmlformats.org/officeDocument/2006/relationships/tags" Target="../tags/tag253.xml"/><Relationship Id="rId22" Type="http://schemas.openxmlformats.org/officeDocument/2006/relationships/tags" Target="../tags/tag252.xml"/><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tags" Target="../tags/tag232.xml"/><Relationship Id="rId19" Type="http://schemas.openxmlformats.org/officeDocument/2006/relationships/tags" Target="../tags/tag249.xml"/><Relationship Id="rId18" Type="http://schemas.openxmlformats.org/officeDocument/2006/relationships/tags" Target="../tags/tag248.xml"/><Relationship Id="rId17" Type="http://schemas.openxmlformats.org/officeDocument/2006/relationships/tags" Target="../tags/tag247.xml"/><Relationship Id="rId16" Type="http://schemas.openxmlformats.org/officeDocument/2006/relationships/tags" Target="../tags/tag24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tags" Target="../tags/tag231.xml"/></Relationships>
</file>

<file path=ppt/slides/_rels/slide149.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8" Type="http://schemas.openxmlformats.org/officeDocument/2006/relationships/notesSlide" Target="../notesSlides/notesSlide149.xml"/><Relationship Id="rId47" Type="http://schemas.openxmlformats.org/officeDocument/2006/relationships/slideLayout" Target="../slideLayouts/slideLayout25.xml"/><Relationship Id="rId46" Type="http://schemas.openxmlformats.org/officeDocument/2006/relationships/tags" Target="../tags/tag322.xml"/><Relationship Id="rId45" Type="http://schemas.openxmlformats.org/officeDocument/2006/relationships/tags" Target="../tags/tag321.xml"/><Relationship Id="rId44" Type="http://schemas.openxmlformats.org/officeDocument/2006/relationships/tags" Target="../tags/tag320.xml"/><Relationship Id="rId43" Type="http://schemas.openxmlformats.org/officeDocument/2006/relationships/tags" Target="../tags/tag319.xml"/><Relationship Id="rId42" Type="http://schemas.openxmlformats.org/officeDocument/2006/relationships/tags" Target="../tags/tag318.xml"/><Relationship Id="rId41" Type="http://schemas.openxmlformats.org/officeDocument/2006/relationships/tags" Target="../tags/tag317.xml"/><Relationship Id="rId40" Type="http://schemas.openxmlformats.org/officeDocument/2006/relationships/tags" Target="../tags/tag316.xml"/><Relationship Id="rId4" Type="http://schemas.openxmlformats.org/officeDocument/2006/relationships/tags" Target="../tags/tag280.xml"/><Relationship Id="rId39" Type="http://schemas.openxmlformats.org/officeDocument/2006/relationships/tags" Target="../tags/tag315.xml"/><Relationship Id="rId38" Type="http://schemas.openxmlformats.org/officeDocument/2006/relationships/tags" Target="../tags/tag314.xml"/><Relationship Id="rId37" Type="http://schemas.openxmlformats.org/officeDocument/2006/relationships/tags" Target="../tags/tag313.xml"/><Relationship Id="rId36" Type="http://schemas.openxmlformats.org/officeDocument/2006/relationships/tags" Target="../tags/tag312.xml"/><Relationship Id="rId35" Type="http://schemas.openxmlformats.org/officeDocument/2006/relationships/tags" Target="../tags/tag311.xml"/><Relationship Id="rId34" Type="http://schemas.openxmlformats.org/officeDocument/2006/relationships/tags" Target="../tags/tag310.xml"/><Relationship Id="rId33" Type="http://schemas.openxmlformats.org/officeDocument/2006/relationships/tags" Target="../tags/tag309.xml"/><Relationship Id="rId32" Type="http://schemas.openxmlformats.org/officeDocument/2006/relationships/tags" Target="../tags/tag308.xml"/><Relationship Id="rId31" Type="http://schemas.openxmlformats.org/officeDocument/2006/relationships/tags" Target="../tags/tag307.xml"/><Relationship Id="rId30" Type="http://schemas.openxmlformats.org/officeDocument/2006/relationships/tags" Target="../tags/tag306.xml"/><Relationship Id="rId3" Type="http://schemas.openxmlformats.org/officeDocument/2006/relationships/tags" Target="../tags/tag279.xml"/><Relationship Id="rId29" Type="http://schemas.openxmlformats.org/officeDocument/2006/relationships/tags" Target="../tags/tag305.xml"/><Relationship Id="rId28" Type="http://schemas.openxmlformats.org/officeDocument/2006/relationships/tags" Target="../tags/tag304.xml"/><Relationship Id="rId27" Type="http://schemas.openxmlformats.org/officeDocument/2006/relationships/tags" Target="../tags/tag303.xml"/><Relationship Id="rId26" Type="http://schemas.openxmlformats.org/officeDocument/2006/relationships/tags" Target="../tags/tag302.xml"/><Relationship Id="rId25" Type="http://schemas.openxmlformats.org/officeDocument/2006/relationships/tags" Target="../tags/tag301.xml"/><Relationship Id="rId24" Type="http://schemas.openxmlformats.org/officeDocument/2006/relationships/tags" Target="../tags/tag300.xml"/><Relationship Id="rId23" Type="http://schemas.openxmlformats.org/officeDocument/2006/relationships/tags" Target="../tags/tag299.xml"/><Relationship Id="rId22" Type="http://schemas.openxmlformats.org/officeDocument/2006/relationships/tags" Target="../tags/tag298.xml"/><Relationship Id="rId21" Type="http://schemas.openxmlformats.org/officeDocument/2006/relationships/tags" Target="../tags/tag297.xml"/><Relationship Id="rId20" Type="http://schemas.openxmlformats.org/officeDocument/2006/relationships/tags" Target="../tags/tag296.xml"/><Relationship Id="rId2" Type="http://schemas.openxmlformats.org/officeDocument/2006/relationships/tags" Target="../tags/tag278.xml"/><Relationship Id="rId19" Type="http://schemas.openxmlformats.org/officeDocument/2006/relationships/tags" Target="../tags/tag295.xml"/><Relationship Id="rId18" Type="http://schemas.openxmlformats.org/officeDocument/2006/relationships/tags" Target="../tags/tag294.xml"/><Relationship Id="rId17" Type="http://schemas.openxmlformats.org/officeDocument/2006/relationships/tags" Target="../tags/tag293.xml"/><Relationship Id="rId16" Type="http://schemas.openxmlformats.org/officeDocument/2006/relationships/tags" Target="../tags/tag292.xml"/><Relationship Id="rId15" Type="http://schemas.openxmlformats.org/officeDocument/2006/relationships/tags" Target="../tags/tag291.xml"/><Relationship Id="rId14" Type="http://schemas.openxmlformats.org/officeDocument/2006/relationships/tags" Target="../tags/tag290.xml"/><Relationship Id="rId13" Type="http://schemas.openxmlformats.org/officeDocument/2006/relationships/tags" Target="../tags/tag289.xml"/><Relationship Id="rId12" Type="http://schemas.openxmlformats.org/officeDocument/2006/relationships/tags" Target="../tags/tag288.xml"/><Relationship Id="rId11" Type="http://schemas.openxmlformats.org/officeDocument/2006/relationships/tags" Target="../tags/tag287.xml"/><Relationship Id="rId10" Type="http://schemas.openxmlformats.org/officeDocument/2006/relationships/tags" Target="../tags/tag286.xml"/><Relationship Id="rId1" Type="http://schemas.openxmlformats.org/officeDocument/2006/relationships/tags" Target="../tags/tag27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50.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tags" Target="../tags/tag328.xml"/><Relationship Id="rId5" Type="http://schemas.openxmlformats.org/officeDocument/2006/relationships/tags" Target="../tags/tag327.xml"/><Relationship Id="rId49" Type="http://schemas.openxmlformats.org/officeDocument/2006/relationships/notesSlide" Target="../notesSlides/notesSlide150.xml"/><Relationship Id="rId48" Type="http://schemas.openxmlformats.org/officeDocument/2006/relationships/slideLayout" Target="../slideLayouts/slideLayout25.xml"/><Relationship Id="rId47" Type="http://schemas.openxmlformats.org/officeDocument/2006/relationships/image" Target="../media/image18.png"/><Relationship Id="rId46" Type="http://schemas.openxmlformats.org/officeDocument/2006/relationships/tags" Target="../tags/tag368.xml"/><Relationship Id="rId45" Type="http://schemas.openxmlformats.org/officeDocument/2006/relationships/tags" Target="../tags/tag367.xml"/><Relationship Id="rId44" Type="http://schemas.openxmlformats.org/officeDocument/2006/relationships/tags" Target="../tags/tag366.xml"/><Relationship Id="rId43" Type="http://schemas.openxmlformats.org/officeDocument/2006/relationships/tags" Target="../tags/tag365.xml"/><Relationship Id="rId42" Type="http://schemas.openxmlformats.org/officeDocument/2006/relationships/tags" Target="../tags/tag364.xml"/><Relationship Id="rId41" Type="http://schemas.openxmlformats.org/officeDocument/2006/relationships/tags" Target="../tags/tag363.xml"/><Relationship Id="rId40" Type="http://schemas.openxmlformats.org/officeDocument/2006/relationships/tags" Target="../tags/tag362.xml"/><Relationship Id="rId4" Type="http://schemas.openxmlformats.org/officeDocument/2006/relationships/tags" Target="../tags/tag326.xml"/><Relationship Id="rId39" Type="http://schemas.openxmlformats.org/officeDocument/2006/relationships/tags" Target="../tags/tag361.xml"/><Relationship Id="rId38" Type="http://schemas.openxmlformats.org/officeDocument/2006/relationships/tags" Target="../tags/tag360.xml"/><Relationship Id="rId37" Type="http://schemas.openxmlformats.org/officeDocument/2006/relationships/tags" Target="../tags/tag359.xml"/><Relationship Id="rId36" Type="http://schemas.openxmlformats.org/officeDocument/2006/relationships/tags" Target="../tags/tag358.xml"/><Relationship Id="rId35" Type="http://schemas.openxmlformats.org/officeDocument/2006/relationships/tags" Target="../tags/tag357.xml"/><Relationship Id="rId34" Type="http://schemas.openxmlformats.org/officeDocument/2006/relationships/tags" Target="../tags/tag356.xml"/><Relationship Id="rId33" Type="http://schemas.openxmlformats.org/officeDocument/2006/relationships/tags" Target="../tags/tag355.xml"/><Relationship Id="rId32" Type="http://schemas.openxmlformats.org/officeDocument/2006/relationships/tags" Target="../tags/tag354.xml"/><Relationship Id="rId31" Type="http://schemas.openxmlformats.org/officeDocument/2006/relationships/tags" Target="../tags/tag353.xml"/><Relationship Id="rId30" Type="http://schemas.openxmlformats.org/officeDocument/2006/relationships/tags" Target="../tags/tag352.xml"/><Relationship Id="rId3" Type="http://schemas.openxmlformats.org/officeDocument/2006/relationships/tags" Target="../tags/tag325.xml"/><Relationship Id="rId29" Type="http://schemas.openxmlformats.org/officeDocument/2006/relationships/tags" Target="../tags/tag351.xml"/><Relationship Id="rId28" Type="http://schemas.openxmlformats.org/officeDocument/2006/relationships/tags" Target="../tags/tag350.xml"/><Relationship Id="rId27" Type="http://schemas.openxmlformats.org/officeDocument/2006/relationships/tags" Target="../tags/tag349.xml"/><Relationship Id="rId26" Type="http://schemas.openxmlformats.org/officeDocument/2006/relationships/tags" Target="../tags/tag348.xml"/><Relationship Id="rId25" Type="http://schemas.openxmlformats.org/officeDocument/2006/relationships/tags" Target="../tags/tag347.xml"/><Relationship Id="rId24" Type="http://schemas.openxmlformats.org/officeDocument/2006/relationships/tags" Target="../tags/tag346.xml"/><Relationship Id="rId23" Type="http://schemas.openxmlformats.org/officeDocument/2006/relationships/tags" Target="../tags/tag345.xml"/><Relationship Id="rId22" Type="http://schemas.openxmlformats.org/officeDocument/2006/relationships/tags" Target="../tags/tag344.xml"/><Relationship Id="rId21" Type="http://schemas.openxmlformats.org/officeDocument/2006/relationships/tags" Target="../tags/tag343.xml"/><Relationship Id="rId20" Type="http://schemas.openxmlformats.org/officeDocument/2006/relationships/tags" Target="../tags/tag342.xml"/><Relationship Id="rId2" Type="http://schemas.openxmlformats.org/officeDocument/2006/relationships/tags" Target="../tags/tag324.xml"/><Relationship Id="rId19" Type="http://schemas.openxmlformats.org/officeDocument/2006/relationships/tags" Target="../tags/tag341.xml"/><Relationship Id="rId18" Type="http://schemas.openxmlformats.org/officeDocument/2006/relationships/tags" Target="../tags/tag340.xml"/><Relationship Id="rId17" Type="http://schemas.openxmlformats.org/officeDocument/2006/relationships/tags" Target="../tags/tag339.xml"/><Relationship Id="rId16" Type="http://schemas.openxmlformats.org/officeDocument/2006/relationships/tags" Target="../tags/tag338.xml"/><Relationship Id="rId15" Type="http://schemas.openxmlformats.org/officeDocument/2006/relationships/tags" Target="../tags/tag337.xml"/><Relationship Id="rId14" Type="http://schemas.openxmlformats.org/officeDocument/2006/relationships/tags" Target="../tags/tag336.xml"/><Relationship Id="rId13" Type="http://schemas.openxmlformats.org/officeDocument/2006/relationships/tags" Target="../tags/tag335.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tags" Target="../tags/tag323.xml"/></Relationships>
</file>

<file path=ppt/slides/_rels/slide151.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9" Type="http://schemas.openxmlformats.org/officeDocument/2006/relationships/notesSlide" Target="../notesSlides/notesSlide151.xml"/><Relationship Id="rId48" Type="http://schemas.openxmlformats.org/officeDocument/2006/relationships/slideLayout" Target="../slideLayouts/slideLayout25.xml"/><Relationship Id="rId47" Type="http://schemas.openxmlformats.org/officeDocument/2006/relationships/image" Target="../media/image19.png"/><Relationship Id="rId46" Type="http://schemas.openxmlformats.org/officeDocument/2006/relationships/tags" Target="../tags/tag414.xml"/><Relationship Id="rId45" Type="http://schemas.openxmlformats.org/officeDocument/2006/relationships/tags" Target="../tags/tag413.xml"/><Relationship Id="rId44" Type="http://schemas.openxmlformats.org/officeDocument/2006/relationships/tags" Target="../tags/tag412.xml"/><Relationship Id="rId43" Type="http://schemas.openxmlformats.org/officeDocument/2006/relationships/tags" Target="../tags/tag411.xml"/><Relationship Id="rId42" Type="http://schemas.openxmlformats.org/officeDocument/2006/relationships/tags" Target="../tags/tag410.xml"/><Relationship Id="rId41" Type="http://schemas.openxmlformats.org/officeDocument/2006/relationships/tags" Target="../tags/tag409.xml"/><Relationship Id="rId40" Type="http://schemas.openxmlformats.org/officeDocument/2006/relationships/tags" Target="../tags/tag408.xml"/><Relationship Id="rId4" Type="http://schemas.openxmlformats.org/officeDocument/2006/relationships/tags" Target="../tags/tag372.xml"/><Relationship Id="rId39" Type="http://schemas.openxmlformats.org/officeDocument/2006/relationships/tags" Target="../tags/tag407.xml"/><Relationship Id="rId38" Type="http://schemas.openxmlformats.org/officeDocument/2006/relationships/tags" Target="../tags/tag406.xml"/><Relationship Id="rId37" Type="http://schemas.openxmlformats.org/officeDocument/2006/relationships/tags" Target="../tags/tag405.xml"/><Relationship Id="rId36" Type="http://schemas.openxmlformats.org/officeDocument/2006/relationships/tags" Target="../tags/tag404.xml"/><Relationship Id="rId35" Type="http://schemas.openxmlformats.org/officeDocument/2006/relationships/tags" Target="../tags/tag403.xml"/><Relationship Id="rId34" Type="http://schemas.openxmlformats.org/officeDocument/2006/relationships/tags" Target="../tags/tag402.xml"/><Relationship Id="rId33" Type="http://schemas.openxmlformats.org/officeDocument/2006/relationships/tags" Target="../tags/tag401.xml"/><Relationship Id="rId32" Type="http://schemas.openxmlformats.org/officeDocument/2006/relationships/tags" Target="../tags/tag400.xml"/><Relationship Id="rId31" Type="http://schemas.openxmlformats.org/officeDocument/2006/relationships/tags" Target="../tags/tag399.xml"/><Relationship Id="rId30" Type="http://schemas.openxmlformats.org/officeDocument/2006/relationships/tags" Target="../tags/tag398.xml"/><Relationship Id="rId3" Type="http://schemas.openxmlformats.org/officeDocument/2006/relationships/tags" Target="../tags/tag371.xml"/><Relationship Id="rId29" Type="http://schemas.openxmlformats.org/officeDocument/2006/relationships/tags" Target="../tags/tag397.xml"/><Relationship Id="rId28" Type="http://schemas.openxmlformats.org/officeDocument/2006/relationships/tags" Target="../tags/tag396.xml"/><Relationship Id="rId27" Type="http://schemas.openxmlformats.org/officeDocument/2006/relationships/tags" Target="../tags/tag395.xml"/><Relationship Id="rId26" Type="http://schemas.openxmlformats.org/officeDocument/2006/relationships/tags" Target="../tags/tag394.xml"/><Relationship Id="rId25" Type="http://schemas.openxmlformats.org/officeDocument/2006/relationships/tags" Target="../tags/tag393.xml"/><Relationship Id="rId24" Type="http://schemas.openxmlformats.org/officeDocument/2006/relationships/tags" Target="../tags/tag392.xml"/><Relationship Id="rId23" Type="http://schemas.openxmlformats.org/officeDocument/2006/relationships/tags" Target="../tags/tag391.xml"/><Relationship Id="rId22" Type="http://schemas.openxmlformats.org/officeDocument/2006/relationships/tags" Target="../tags/tag390.xml"/><Relationship Id="rId21" Type="http://schemas.openxmlformats.org/officeDocument/2006/relationships/tags" Target="../tags/tag389.xml"/><Relationship Id="rId20" Type="http://schemas.openxmlformats.org/officeDocument/2006/relationships/tags" Target="../tags/tag388.xml"/><Relationship Id="rId2" Type="http://schemas.openxmlformats.org/officeDocument/2006/relationships/tags" Target="../tags/tag370.xml"/><Relationship Id="rId19" Type="http://schemas.openxmlformats.org/officeDocument/2006/relationships/tags" Target="../tags/tag387.xml"/><Relationship Id="rId18" Type="http://schemas.openxmlformats.org/officeDocument/2006/relationships/tags" Target="../tags/tag386.xml"/><Relationship Id="rId17" Type="http://schemas.openxmlformats.org/officeDocument/2006/relationships/tags" Target="../tags/tag385.xml"/><Relationship Id="rId16" Type="http://schemas.openxmlformats.org/officeDocument/2006/relationships/tags" Target="../tags/tag384.xml"/><Relationship Id="rId15" Type="http://schemas.openxmlformats.org/officeDocument/2006/relationships/tags" Target="../tags/tag383.xml"/><Relationship Id="rId14" Type="http://schemas.openxmlformats.org/officeDocument/2006/relationships/tags" Target="../tags/tag382.xml"/><Relationship Id="rId13" Type="http://schemas.openxmlformats.org/officeDocument/2006/relationships/tags" Target="../tags/tag381.xml"/><Relationship Id="rId12" Type="http://schemas.openxmlformats.org/officeDocument/2006/relationships/tags" Target="../tags/tag380.xml"/><Relationship Id="rId11" Type="http://schemas.openxmlformats.org/officeDocument/2006/relationships/tags" Target="../tags/tag379.xml"/><Relationship Id="rId10" Type="http://schemas.openxmlformats.org/officeDocument/2006/relationships/tags" Target="../tags/tag378.xml"/><Relationship Id="rId1" Type="http://schemas.openxmlformats.org/officeDocument/2006/relationships/tags" Target="../tags/tag369.xml"/></Relationships>
</file>

<file path=ppt/slides/_rels/slide152.xml.rels><?xml version="1.0" encoding="UTF-8" standalone="yes"?>
<Relationships xmlns="http://schemas.openxmlformats.org/package/2006/relationships"><Relationship Id="rId9" Type="http://schemas.openxmlformats.org/officeDocument/2006/relationships/tags" Target="../tags/tag423.xml"/><Relationship Id="rId8" Type="http://schemas.openxmlformats.org/officeDocument/2006/relationships/tags" Target="../tags/tag422.xml"/><Relationship Id="rId7" Type="http://schemas.openxmlformats.org/officeDocument/2006/relationships/tags" Target="../tags/tag421.xml"/><Relationship Id="rId6" Type="http://schemas.openxmlformats.org/officeDocument/2006/relationships/tags" Target="../tags/tag420.xml"/><Relationship Id="rId50" Type="http://schemas.openxmlformats.org/officeDocument/2006/relationships/notesSlide" Target="../notesSlides/notesSlide152.xml"/><Relationship Id="rId5" Type="http://schemas.openxmlformats.org/officeDocument/2006/relationships/tags" Target="../tags/tag419.xml"/><Relationship Id="rId49" Type="http://schemas.openxmlformats.org/officeDocument/2006/relationships/slideLayout" Target="../slideLayouts/slideLayout25.xml"/><Relationship Id="rId48" Type="http://schemas.openxmlformats.org/officeDocument/2006/relationships/image" Target="../media/image21.png"/><Relationship Id="rId47" Type="http://schemas.openxmlformats.org/officeDocument/2006/relationships/image" Target="../media/image20.png"/><Relationship Id="rId46" Type="http://schemas.openxmlformats.org/officeDocument/2006/relationships/tags" Target="../tags/tag460.xml"/><Relationship Id="rId45" Type="http://schemas.openxmlformats.org/officeDocument/2006/relationships/tags" Target="../tags/tag459.xml"/><Relationship Id="rId44" Type="http://schemas.openxmlformats.org/officeDocument/2006/relationships/tags" Target="../tags/tag458.xml"/><Relationship Id="rId43" Type="http://schemas.openxmlformats.org/officeDocument/2006/relationships/tags" Target="../tags/tag457.xml"/><Relationship Id="rId42" Type="http://schemas.openxmlformats.org/officeDocument/2006/relationships/tags" Target="../tags/tag456.xml"/><Relationship Id="rId41" Type="http://schemas.openxmlformats.org/officeDocument/2006/relationships/tags" Target="../tags/tag455.xml"/><Relationship Id="rId40" Type="http://schemas.openxmlformats.org/officeDocument/2006/relationships/tags" Target="../tags/tag454.xml"/><Relationship Id="rId4" Type="http://schemas.openxmlformats.org/officeDocument/2006/relationships/tags" Target="../tags/tag418.xml"/><Relationship Id="rId39" Type="http://schemas.openxmlformats.org/officeDocument/2006/relationships/tags" Target="../tags/tag453.xml"/><Relationship Id="rId38" Type="http://schemas.openxmlformats.org/officeDocument/2006/relationships/tags" Target="../tags/tag452.xml"/><Relationship Id="rId37" Type="http://schemas.openxmlformats.org/officeDocument/2006/relationships/tags" Target="../tags/tag451.xml"/><Relationship Id="rId36" Type="http://schemas.openxmlformats.org/officeDocument/2006/relationships/tags" Target="../tags/tag450.xml"/><Relationship Id="rId35" Type="http://schemas.openxmlformats.org/officeDocument/2006/relationships/tags" Target="../tags/tag449.xml"/><Relationship Id="rId34" Type="http://schemas.openxmlformats.org/officeDocument/2006/relationships/tags" Target="../tags/tag448.xml"/><Relationship Id="rId33" Type="http://schemas.openxmlformats.org/officeDocument/2006/relationships/tags" Target="../tags/tag447.xml"/><Relationship Id="rId32" Type="http://schemas.openxmlformats.org/officeDocument/2006/relationships/tags" Target="../tags/tag446.xml"/><Relationship Id="rId31" Type="http://schemas.openxmlformats.org/officeDocument/2006/relationships/tags" Target="../tags/tag445.xml"/><Relationship Id="rId30" Type="http://schemas.openxmlformats.org/officeDocument/2006/relationships/tags" Target="../tags/tag444.xml"/><Relationship Id="rId3" Type="http://schemas.openxmlformats.org/officeDocument/2006/relationships/tags" Target="../tags/tag417.xml"/><Relationship Id="rId29" Type="http://schemas.openxmlformats.org/officeDocument/2006/relationships/tags" Target="../tags/tag443.xml"/><Relationship Id="rId28" Type="http://schemas.openxmlformats.org/officeDocument/2006/relationships/tags" Target="../tags/tag442.xml"/><Relationship Id="rId27" Type="http://schemas.openxmlformats.org/officeDocument/2006/relationships/tags" Target="../tags/tag441.xml"/><Relationship Id="rId26" Type="http://schemas.openxmlformats.org/officeDocument/2006/relationships/tags" Target="../tags/tag440.xml"/><Relationship Id="rId25" Type="http://schemas.openxmlformats.org/officeDocument/2006/relationships/tags" Target="../tags/tag439.xml"/><Relationship Id="rId24" Type="http://schemas.openxmlformats.org/officeDocument/2006/relationships/tags" Target="../tags/tag438.xml"/><Relationship Id="rId23" Type="http://schemas.openxmlformats.org/officeDocument/2006/relationships/tags" Target="../tags/tag437.xml"/><Relationship Id="rId22" Type="http://schemas.openxmlformats.org/officeDocument/2006/relationships/tags" Target="../tags/tag436.xml"/><Relationship Id="rId21" Type="http://schemas.openxmlformats.org/officeDocument/2006/relationships/tags" Target="../tags/tag435.xml"/><Relationship Id="rId20" Type="http://schemas.openxmlformats.org/officeDocument/2006/relationships/tags" Target="../tags/tag434.xml"/><Relationship Id="rId2" Type="http://schemas.openxmlformats.org/officeDocument/2006/relationships/tags" Target="../tags/tag416.xml"/><Relationship Id="rId19" Type="http://schemas.openxmlformats.org/officeDocument/2006/relationships/tags" Target="../tags/tag433.xml"/><Relationship Id="rId18" Type="http://schemas.openxmlformats.org/officeDocument/2006/relationships/tags" Target="../tags/tag432.xml"/><Relationship Id="rId17" Type="http://schemas.openxmlformats.org/officeDocument/2006/relationships/tags" Target="../tags/tag431.xml"/><Relationship Id="rId16" Type="http://schemas.openxmlformats.org/officeDocument/2006/relationships/tags" Target="../tags/tag430.xml"/><Relationship Id="rId15" Type="http://schemas.openxmlformats.org/officeDocument/2006/relationships/tags" Target="../tags/tag429.xml"/><Relationship Id="rId14" Type="http://schemas.openxmlformats.org/officeDocument/2006/relationships/tags" Target="../tags/tag428.xml"/><Relationship Id="rId13" Type="http://schemas.openxmlformats.org/officeDocument/2006/relationships/tags" Target="../tags/tag427.xml"/><Relationship Id="rId12" Type="http://schemas.openxmlformats.org/officeDocument/2006/relationships/tags" Target="../tags/tag426.xml"/><Relationship Id="rId11" Type="http://schemas.openxmlformats.org/officeDocument/2006/relationships/tags" Target="../tags/tag425.xml"/><Relationship Id="rId10" Type="http://schemas.openxmlformats.org/officeDocument/2006/relationships/tags" Target="../tags/tag424.xml"/><Relationship Id="rId1" Type="http://schemas.openxmlformats.org/officeDocument/2006/relationships/tags" Target="../tags/tag415.xml"/></Relationships>
</file>

<file path=ppt/slides/_rels/slide153.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8" Type="http://schemas.openxmlformats.org/officeDocument/2006/relationships/notesSlide" Target="../notesSlides/notesSlide153.xml"/><Relationship Id="rId47" Type="http://schemas.openxmlformats.org/officeDocument/2006/relationships/slideLayout" Target="../slideLayouts/slideLayout25.xml"/><Relationship Id="rId46" Type="http://schemas.openxmlformats.org/officeDocument/2006/relationships/tags" Target="../tags/tag506.xml"/><Relationship Id="rId45" Type="http://schemas.openxmlformats.org/officeDocument/2006/relationships/tags" Target="../tags/tag505.xml"/><Relationship Id="rId44" Type="http://schemas.openxmlformats.org/officeDocument/2006/relationships/tags" Target="../tags/tag504.xml"/><Relationship Id="rId43" Type="http://schemas.openxmlformats.org/officeDocument/2006/relationships/tags" Target="../tags/tag503.xml"/><Relationship Id="rId42" Type="http://schemas.openxmlformats.org/officeDocument/2006/relationships/tags" Target="../tags/tag502.xml"/><Relationship Id="rId41" Type="http://schemas.openxmlformats.org/officeDocument/2006/relationships/tags" Target="../tags/tag501.xml"/><Relationship Id="rId40" Type="http://schemas.openxmlformats.org/officeDocument/2006/relationships/tags" Target="../tags/tag500.xml"/><Relationship Id="rId4" Type="http://schemas.openxmlformats.org/officeDocument/2006/relationships/tags" Target="../tags/tag464.xml"/><Relationship Id="rId39" Type="http://schemas.openxmlformats.org/officeDocument/2006/relationships/tags" Target="../tags/tag499.xml"/><Relationship Id="rId38" Type="http://schemas.openxmlformats.org/officeDocument/2006/relationships/tags" Target="../tags/tag498.xml"/><Relationship Id="rId37" Type="http://schemas.openxmlformats.org/officeDocument/2006/relationships/tags" Target="../tags/tag497.xml"/><Relationship Id="rId36" Type="http://schemas.openxmlformats.org/officeDocument/2006/relationships/tags" Target="../tags/tag496.xml"/><Relationship Id="rId35" Type="http://schemas.openxmlformats.org/officeDocument/2006/relationships/tags" Target="../tags/tag495.xml"/><Relationship Id="rId34" Type="http://schemas.openxmlformats.org/officeDocument/2006/relationships/tags" Target="../tags/tag494.xml"/><Relationship Id="rId33" Type="http://schemas.openxmlformats.org/officeDocument/2006/relationships/tags" Target="../tags/tag493.xml"/><Relationship Id="rId32" Type="http://schemas.openxmlformats.org/officeDocument/2006/relationships/tags" Target="../tags/tag492.xml"/><Relationship Id="rId31" Type="http://schemas.openxmlformats.org/officeDocument/2006/relationships/tags" Target="../tags/tag491.xml"/><Relationship Id="rId30" Type="http://schemas.openxmlformats.org/officeDocument/2006/relationships/tags" Target="../tags/tag490.xml"/><Relationship Id="rId3" Type="http://schemas.openxmlformats.org/officeDocument/2006/relationships/tags" Target="../tags/tag463.xml"/><Relationship Id="rId29" Type="http://schemas.openxmlformats.org/officeDocument/2006/relationships/tags" Target="../tags/tag489.xml"/><Relationship Id="rId28" Type="http://schemas.openxmlformats.org/officeDocument/2006/relationships/tags" Target="../tags/tag488.xml"/><Relationship Id="rId27" Type="http://schemas.openxmlformats.org/officeDocument/2006/relationships/tags" Target="../tags/tag487.xml"/><Relationship Id="rId26" Type="http://schemas.openxmlformats.org/officeDocument/2006/relationships/tags" Target="../tags/tag486.xml"/><Relationship Id="rId25" Type="http://schemas.openxmlformats.org/officeDocument/2006/relationships/tags" Target="../tags/tag485.xml"/><Relationship Id="rId24" Type="http://schemas.openxmlformats.org/officeDocument/2006/relationships/tags" Target="../tags/tag484.xml"/><Relationship Id="rId23" Type="http://schemas.openxmlformats.org/officeDocument/2006/relationships/tags" Target="../tags/tag483.xml"/><Relationship Id="rId22" Type="http://schemas.openxmlformats.org/officeDocument/2006/relationships/tags" Target="../tags/tag482.xml"/><Relationship Id="rId21" Type="http://schemas.openxmlformats.org/officeDocument/2006/relationships/tags" Target="../tags/tag481.xml"/><Relationship Id="rId20" Type="http://schemas.openxmlformats.org/officeDocument/2006/relationships/tags" Target="../tags/tag480.xml"/><Relationship Id="rId2" Type="http://schemas.openxmlformats.org/officeDocument/2006/relationships/tags" Target="../tags/tag462.xml"/><Relationship Id="rId19" Type="http://schemas.openxmlformats.org/officeDocument/2006/relationships/tags" Target="../tags/tag479.xml"/><Relationship Id="rId18" Type="http://schemas.openxmlformats.org/officeDocument/2006/relationships/tags" Target="../tags/tag478.xml"/><Relationship Id="rId17" Type="http://schemas.openxmlformats.org/officeDocument/2006/relationships/tags" Target="../tags/tag477.xml"/><Relationship Id="rId16" Type="http://schemas.openxmlformats.org/officeDocument/2006/relationships/tags" Target="../tags/tag476.xml"/><Relationship Id="rId15" Type="http://schemas.openxmlformats.org/officeDocument/2006/relationships/tags" Target="../tags/tag475.xml"/><Relationship Id="rId14" Type="http://schemas.openxmlformats.org/officeDocument/2006/relationships/tags" Target="../tags/tag474.xml"/><Relationship Id="rId13" Type="http://schemas.openxmlformats.org/officeDocument/2006/relationships/tags" Target="../tags/tag473.xml"/><Relationship Id="rId12" Type="http://schemas.openxmlformats.org/officeDocument/2006/relationships/tags" Target="../tags/tag472.xml"/><Relationship Id="rId11" Type="http://schemas.openxmlformats.org/officeDocument/2006/relationships/tags" Target="../tags/tag471.xml"/><Relationship Id="rId10" Type="http://schemas.openxmlformats.org/officeDocument/2006/relationships/tags" Target="../tags/tag470.xml"/><Relationship Id="rId1" Type="http://schemas.openxmlformats.org/officeDocument/2006/relationships/tags" Target="../tags/tag461.xml"/></Relationships>
</file>

<file path=ppt/slides/_rels/slide154.xml.rels><?xml version="1.0" encoding="UTF-8" standalone="yes"?>
<Relationships xmlns="http://schemas.openxmlformats.org/package/2006/relationships"><Relationship Id="rId9" Type="http://schemas.openxmlformats.org/officeDocument/2006/relationships/tags" Target="../tags/tag515.xml"/><Relationship Id="rId8" Type="http://schemas.openxmlformats.org/officeDocument/2006/relationships/tags" Target="../tags/tag514.xml"/><Relationship Id="rId7" Type="http://schemas.openxmlformats.org/officeDocument/2006/relationships/tags" Target="../tags/tag513.xml"/><Relationship Id="rId6" Type="http://schemas.openxmlformats.org/officeDocument/2006/relationships/tags" Target="../tags/tag512.xml"/><Relationship Id="rId5" Type="http://schemas.openxmlformats.org/officeDocument/2006/relationships/tags" Target="../tags/tag511.xml"/><Relationship Id="rId48" Type="http://schemas.openxmlformats.org/officeDocument/2006/relationships/notesSlide" Target="../notesSlides/notesSlide154.xml"/><Relationship Id="rId47" Type="http://schemas.openxmlformats.org/officeDocument/2006/relationships/slideLayout" Target="../slideLayouts/slideLayout25.xml"/><Relationship Id="rId46" Type="http://schemas.openxmlformats.org/officeDocument/2006/relationships/tags" Target="../tags/tag552.xml"/><Relationship Id="rId45" Type="http://schemas.openxmlformats.org/officeDocument/2006/relationships/tags" Target="../tags/tag551.xml"/><Relationship Id="rId44" Type="http://schemas.openxmlformats.org/officeDocument/2006/relationships/tags" Target="../tags/tag550.xml"/><Relationship Id="rId43" Type="http://schemas.openxmlformats.org/officeDocument/2006/relationships/tags" Target="../tags/tag549.xml"/><Relationship Id="rId42" Type="http://schemas.openxmlformats.org/officeDocument/2006/relationships/tags" Target="../tags/tag548.xml"/><Relationship Id="rId41" Type="http://schemas.openxmlformats.org/officeDocument/2006/relationships/tags" Target="../tags/tag547.xml"/><Relationship Id="rId40" Type="http://schemas.openxmlformats.org/officeDocument/2006/relationships/tags" Target="../tags/tag546.xml"/><Relationship Id="rId4" Type="http://schemas.openxmlformats.org/officeDocument/2006/relationships/tags" Target="../tags/tag510.xml"/><Relationship Id="rId39" Type="http://schemas.openxmlformats.org/officeDocument/2006/relationships/tags" Target="../tags/tag545.xml"/><Relationship Id="rId38" Type="http://schemas.openxmlformats.org/officeDocument/2006/relationships/tags" Target="../tags/tag544.xml"/><Relationship Id="rId37" Type="http://schemas.openxmlformats.org/officeDocument/2006/relationships/tags" Target="../tags/tag543.xml"/><Relationship Id="rId36" Type="http://schemas.openxmlformats.org/officeDocument/2006/relationships/tags" Target="../tags/tag542.xml"/><Relationship Id="rId35" Type="http://schemas.openxmlformats.org/officeDocument/2006/relationships/tags" Target="../tags/tag541.xml"/><Relationship Id="rId34" Type="http://schemas.openxmlformats.org/officeDocument/2006/relationships/tags" Target="../tags/tag540.xml"/><Relationship Id="rId33" Type="http://schemas.openxmlformats.org/officeDocument/2006/relationships/tags" Target="../tags/tag539.xml"/><Relationship Id="rId32" Type="http://schemas.openxmlformats.org/officeDocument/2006/relationships/tags" Target="../tags/tag538.xml"/><Relationship Id="rId31" Type="http://schemas.openxmlformats.org/officeDocument/2006/relationships/tags" Target="../tags/tag537.xml"/><Relationship Id="rId30" Type="http://schemas.openxmlformats.org/officeDocument/2006/relationships/tags" Target="../tags/tag536.xml"/><Relationship Id="rId3" Type="http://schemas.openxmlformats.org/officeDocument/2006/relationships/tags" Target="../tags/tag509.xml"/><Relationship Id="rId29" Type="http://schemas.openxmlformats.org/officeDocument/2006/relationships/tags" Target="../tags/tag535.xml"/><Relationship Id="rId28" Type="http://schemas.openxmlformats.org/officeDocument/2006/relationships/tags" Target="../tags/tag534.xml"/><Relationship Id="rId27" Type="http://schemas.openxmlformats.org/officeDocument/2006/relationships/tags" Target="../tags/tag533.xml"/><Relationship Id="rId26" Type="http://schemas.openxmlformats.org/officeDocument/2006/relationships/tags" Target="../tags/tag532.xml"/><Relationship Id="rId25" Type="http://schemas.openxmlformats.org/officeDocument/2006/relationships/tags" Target="../tags/tag531.xml"/><Relationship Id="rId24" Type="http://schemas.openxmlformats.org/officeDocument/2006/relationships/tags" Target="../tags/tag530.xml"/><Relationship Id="rId23" Type="http://schemas.openxmlformats.org/officeDocument/2006/relationships/tags" Target="../tags/tag529.xml"/><Relationship Id="rId22" Type="http://schemas.openxmlformats.org/officeDocument/2006/relationships/tags" Target="../tags/tag528.xml"/><Relationship Id="rId21" Type="http://schemas.openxmlformats.org/officeDocument/2006/relationships/tags" Target="../tags/tag527.xml"/><Relationship Id="rId20" Type="http://schemas.openxmlformats.org/officeDocument/2006/relationships/tags" Target="../tags/tag526.xml"/><Relationship Id="rId2" Type="http://schemas.openxmlformats.org/officeDocument/2006/relationships/tags" Target="../tags/tag508.xml"/><Relationship Id="rId19" Type="http://schemas.openxmlformats.org/officeDocument/2006/relationships/tags" Target="../tags/tag525.xml"/><Relationship Id="rId18" Type="http://schemas.openxmlformats.org/officeDocument/2006/relationships/tags" Target="../tags/tag524.xml"/><Relationship Id="rId17" Type="http://schemas.openxmlformats.org/officeDocument/2006/relationships/tags" Target="../tags/tag523.xml"/><Relationship Id="rId16" Type="http://schemas.openxmlformats.org/officeDocument/2006/relationships/tags" Target="../tags/tag522.xml"/><Relationship Id="rId15" Type="http://schemas.openxmlformats.org/officeDocument/2006/relationships/tags" Target="../tags/tag521.xml"/><Relationship Id="rId14" Type="http://schemas.openxmlformats.org/officeDocument/2006/relationships/tags" Target="../tags/tag520.xml"/><Relationship Id="rId13" Type="http://schemas.openxmlformats.org/officeDocument/2006/relationships/tags" Target="../tags/tag519.xml"/><Relationship Id="rId12" Type="http://schemas.openxmlformats.org/officeDocument/2006/relationships/tags" Target="../tags/tag518.xml"/><Relationship Id="rId11" Type="http://schemas.openxmlformats.org/officeDocument/2006/relationships/tags" Target="../tags/tag517.xml"/><Relationship Id="rId10" Type="http://schemas.openxmlformats.org/officeDocument/2006/relationships/tags" Target="../tags/tag516.xml"/><Relationship Id="rId1" Type="http://schemas.openxmlformats.org/officeDocument/2006/relationships/tags" Target="../tags/tag507.xml"/></Relationships>
</file>

<file path=ppt/slides/_rels/slide155.xml.rels><?xml version="1.0" encoding="UTF-8" standalone="yes"?>
<Relationships xmlns="http://schemas.openxmlformats.org/package/2006/relationships"><Relationship Id="rId9" Type="http://schemas.openxmlformats.org/officeDocument/2006/relationships/tags" Target="../tags/tag561.xml"/><Relationship Id="rId8" Type="http://schemas.openxmlformats.org/officeDocument/2006/relationships/tags" Target="../tags/tag560.xml"/><Relationship Id="rId7" Type="http://schemas.openxmlformats.org/officeDocument/2006/relationships/tags" Target="../tags/tag559.xml"/><Relationship Id="rId6" Type="http://schemas.openxmlformats.org/officeDocument/2006/relationships/tags" Target="../tags/tag558.xml"/><Relationship Id="rId5" Type="http://schemas.openxmlformats.org/officeDocument/2006/relationships/tags" Target="../tags/tag557.xml"/><Relationship Id="rId48" Type="http://schemas.openxmlformats.org/officeDocument/2006/relationships/notesSlide" Target="../notesSlides/notesSlide155.xml"/><Relationship Id="rId47" Type="http://schemas.openxmlformats.org/officeDocument/2006/relationships/slideLayout" Target="../slideLayouts/slideLayout25.xml"/><Relationship Id="rId46" Type="http://schemas.openxmlformats.org/officeDocument/2006/relationships/tags" Target="../tags/tag598.xml"/><Relationship Id="rId45" Type="http://schemas.openxmlformats.org/officeDocument/2006/relationships/tags" Target="../tags/tag597.xml"/><Relationship Id="rId44" Type="http://schemas.openxmlformats.org/officeDocument/2006/relationships/tags" Target="../tags/tag596.xml"/><Relationship Id="rId43" Type="http://schemas.openxmlformats.org/officeDocument/2006/relationships/tags" Target="../tags/tag595.xml"/><Relationship Id="rId42" Type="http://schemas.openxmlformats.org/officeDocument/2006/relationships/tags" Target="../tags/tag594.xml"/><Relationship Id="rId41" Type="http://schemas.openxmlformats.org/officeDocument/2006/relationships/tags" Target="../tags/tag593.xml"/><Relationship Id="rId40" Type="http://schemas.openxmlformats.org/officeDocument/2006/relationships/tags" Target="../tags/tag592.xml"/><Relationship Id="rId4" Type="http://schemas.openxmlformats.org/officeDocument/2006/relationships/tags" Target="../tags/tag556.xml"/><Relationship Id="rId39" Type="http://schemas.openxmlformats.org/officeDocument/2006/relationships/tags" Target="../tags/tag591.xml"/><Relationship Id="rId38" Type="http://schemas.openxmlformats.org/officeDocument/2006/relationships/tags" Target="../tags/tag590.xml"/><Relationship Id="rId37" Type="http://schemas.openxmlformats.org/officeDocument/2006/relationships/tags" Target="../tags/tag589.xml"/><Relationship Id="rId36" Type="http://schemas.openxmlformats.org/officeDocument/2006/relationships/tags" Target="../tags/tag588.xml"/><Relationship Id="rId35" Type="http://schemas.openxmlformats.org/officeDocument/2006/relationships/tags" Target="../tags/tag587.xml"/><Relationship Id="rId34" Type="http://schemas.openxmlformats.org/officeDocument/2006/relationships/tags" Target="../tags/tag586.xml"/><Relationship Id="rId33" Type="http://schemas.openxmlformats.org/officeDocument/2006/relationships/tags" Target="../tags/tag585.xml"/><Relationship Id="rId32" Type="http://schemas.openxmlformats.org/officeDocument/2006/relationships/tags" Target="../tags/tag584.xml"/><Relationship Id="rId31" Type="http://schemas.openxmlformats.org/officeDocument/2006/relationships/tags" Target="../tags/tag583.xml"/><Relationship Id="rId30" Type="http://schemas.openxmlformats.org/officeDocument/2006/relationships/tags" Target="../tags/tag582.xml"/><Relationship Id="rId3" Type="http://schemas.openxmlformats.org/officeDocument/2006/relationships/tags" Target="../tags/tag555.xml"/><Relationship Id="rId29" Type="http://schemas.openxmlformats.org/officeDocument/2006/relationships/tags" Target="../tags/tag581.xml"/><Relationship Id="rId28" Type="http://schemas.openxmlformats.org/officeDocument/2006/relationships/tags" Target="../tags/tag580.xml"/><Relationship Id="rId27" Type="http://schemas.openxmlformats.org/officeDocument/2006/relationships/tags" Target="../tags/tag579.xml"/><Relationship Id="rId26" Type="http://schemas.openxmlformats.org/officeDocument/2006/relationships/tags" Target="../tags/tag578.xml"/><Relationship Id="rId25" Type="http://schemas.openxmlformats.org/officeDocument/2006/relationships/tags" Target="../tags/tag577.xml"/><Relationship Id="rId24" Type="http://schemas.openxmlformats.org/officeDocument/2006/relationships/tags" Target="../tags/tag576.xml"/><Relationship Id="rId23" Type="http://schemas.openxmlformats.org/officeDocument/2006/relationships/tags" Target="../tags/tag575.xml"/><Relationship Id="rId22" Type="http://schemas.openxmlformats.org/officeDocument/2006/relationships/tags" Target="../tags/tag574.xml"/><Relationship Id="rId21" Type="http://schemas.openxmlformats.org/officeDocument/2006/relationships/tags" Target="../tags/tag573.xml"/><Relationship Id="rId20" Type="http://schemas.openxmlformats.org/officeDocument/2006/relationships/tags" Target="../tags/tag572.xml"/><Relationship Id="rId2" Type="http://schemas.openxmlformats.org/officeDocument/2006/relationships/tags" Target="../tags/tag554.xml"/><Relationship Id="rId19" Type="http://schemas.openxmlformats.org/officeDocument/2006/relationships/tags" Target="../tags/tag571.xml"/><Relationship Id="rId18" Type="http://schemas.openxmlformats.org/officeDocument/2006/relationships/tags" Target="../tags/tag570.xml"/><Relationship Id="rId17" Type="http://schemas.openxmlformats.org/officeDocument/2006/relationships/tags" Target="../tags/tag569.xml"/><Relationship Id="rId16" Type="http://schemas.openxmlformats.org/officeDocument/2006/relationships/tags" Target="../tags/tag568.xml"/><Relationship Id="rId15" Type="http://schemas.openxmlformats.org/officeDocument/2006/relationships/tags" Target="../tags/tag567.xml"/><Relationship Id="rId14" Type="http://schemas.openxmlformats.org/officeDocument/2006/relationships/tags" Target="../tags/tag566.xml"/><Relationship Id="rId13" Type="http://schemas.openxmlformats.org/officeDocument/2006/relationships/tags" Target="../tags/tag565.xml"/><Relationship Id="rId12" Type="http://schemas.openxmlformats.org/officeDocument/2006/relationships/tags" Target="../tags/tag564.xml"/><Relationship Id="rId11" Type="http://schemas.openxmlformats.org/officeDocument/2006/relationships/tags" Target="../tags/tag563.xml"/><Relationship Id="rId10" Type="http://schemas.openxmlformats.org/officeDocument/2006/relationships/tags" Target="../tags/tag562.xml"/><Relationship Id="rId1" Type="http://schemas.openxmlformats.org/officeDocument/2006/relationships/tags" Target="../tags/tag553.xml"/></Relationships>
</file>

<file path=ppt/slides/_rels/slide156.xml.rels><?xml version="1.0" encoding="UTF-8" standalone="yes"?>
<Relationships xmlns="http://schemas.openxmlformats.org/package/2006/relationships"><Relationship Id="rId9" Type="http://schemas.openxmlformats.org/officeDocument/2006/relationships/tags" Target="../tags/tag607.xml"/><Relationship Id="rId8" Type="http://schemas.openxmlformats.org/officeDocument/2006/relationships/tags" Target="../tags/tag606.xml"/><Relationship Id="rId7" Type="http://schemas.openxmlformats.org/officeDocument/2006/relationships/tags" Target="../tags/tag605.xml"/><Relationship Id="rId6" Type="http://schemas.openxmlformats.org/officeDocument/2006/relationships/tags" Target="../tags/tag604.xml"/><Relationship Id="rId5" Type="http://schemas.openxmlformats.org/officeDocument/2006/relationships/tags" Target="../tags/tag603.xml"/><Relationship Id="rId49" Type="http://schemas.openxmlformats.org/officeDocument/2006/relationships/notesSlide" Target="../notesSlides/notesSlide156.xml"/><Relationship Id="rId48" Type="http://schemas.openxmlformats.org/officeDocument/2006/relationships/slideLayout" Target="../slideLayouts/slideLayout25.xml"/><Relationship Id="rId47" Type="http://schemas.openxmlformats.org/officeDocument/2006/relationships/image" Target="../media/image22.png"/><Relationship Id="rId46" Type="http://schemas.openxmlformats.org/officeDocument/2006/relationships/tags" Target="../tags/tag644.xml"/><Relationship Id="rId45" Type="http://schemas.openxmlformats.org/officeDocument/2006/relationships/tags" Target="../tags/tag643.xml"/><Relationship Id="rId44" Type="http://schemas.openxmlformats.org/officeDocument/2006/relationships/tags" Target="../tags/tag642.xml"/><Relationship Id="rId43" Type="http://schemas.openxmlformats.org/officeDocument/2006/relationships/tags" Target="../tags/tag641.xml"/><Relationship Id="rId42" Type="http://schemas.openxmlformats.org/officeDocument/2006/relationships/tags" Target="../tags/tag640.xml"/><Relationship Id="rId41" Type="http://schemas.openxmlformats.org/officeDocument/2006/relationships/tags" Target="../tags/tag639.xml"/><Relationship Id="rId40" Type="http://schemas.openxmlformats.org/officeDocument/2006/relationships/tags" Target="../tags/tag638.xml"/><Relationship Id="rId4" Type="http://schemas.openxmlformats.org/officeDocument/2006/relationships/tags" Target="../tags/tag602.xml"/><Relationship Id="rId39" Type="http://schemas.openxmlformats.org/officeDocument/2006/relationships/tags" Target="../tags/tag637.xml"/><Relationship Id="rId38" Type="http://schemas.openxmlformats.org/officeDocument/2006/relationships/tags" Target="../tags/tag636.xml"/><Relationship Id="rId37" Type="http://schemas.openxmlformats.org/officeDocument/2006/relationships/tags" Target="../tags/tag635.xml"/><Relationship Id="rId36" Type="http://schemas.openxmlformats.org/officeDocument/2006/relationships/tags" Target="../tags/tag634.xml"/><Relationship Id="rId35" Type="http://schemas.openxmlformats.org/officeDocument/2006/relationships/tags" Target="../tags/tag633.xml"/><Relationship Id="rId34" Type="http://schemas.openxmlformats.org/officeDocument/2006/relationships/tags" Target="../tags/tag632.xml"/><Relationship Id="rId33" Type="http://schemas.openxmlformats.org/officeDocument/2006/relationships/tags" Target="../tags/tag631.xml"/><Relationship Id="rId32" Type="http://schemas.openxmlformats.org/officeDocument/2006/relationships/tags" Target="../tags/tag630.xml"/><Relationship Id="rId31" Type="http://schemas.openxmlformats.org/officeDocument/2006/relationships/tags" Target="../tags/tag629.xml"/><Relationship Id="rId30" Type="http://schemas.openxmlformats.org/officeDocument/2006/relationships/tags" Target="../tags/tag628.xml"/><Relationship Id="rId3" Type="http://schemas.openxmlformats.org/officeDocument/2006/relationships/tags" Target="../tags/tag601.xml"/><Relationship Id="rId29" Type="http://schemas.openxmlformats.org/officeDocument/2006/relationships/tags" Target="../tags/tag627.xml"/><Relationship Id="rId28" Type="http://schemas.openxmlformats.org/officeDocument/2006/relationships/tags" Target="../tags/tag626.xml"/><Relationship Id="rId27" Type="http://schemas.openxmlformats.org/officeDocument/2006/relationships/tags" Target="../tags/tag625.xml"/><Relationship Id="rId26" Type="http://schemas.openxmlformats.org/officeDocument/2006/relationships/tags" Target="../tags/tag624.xml"/><Relationship Id="rId25" Type="http://schemas.openxmlformats.org/officeDocument/2006/relationships/tags" Target="../tags/tag623.xml"/><Relationship Id="rId24" Type="http://schemas.openxmlformats.org/officeDocument/2006/relationships/tags" Target="../tags/tag622.xml"/><Relationship Id="rId23" Type="http://schemas.openxmlformats.org/officeDocument/2006/relationships/tags" Target="../tags/tag621.xml"/><Relationship Id="rId22" Type="http://schemas.openxmlformats.org/officeDocument/2006/relationships/tags" Target="../tags/tag620.xml"/><Relationship Id="rId21" Type="http://schemas.openxmlformats.org/officeDocument/2006/relationships/tags" Target="../tags/tag619.xml"/><Relationship Id="rId20" Type="http://schemas.openxmlformats.org/officeDocument/2006/relationships/tags" Target="../tags/tag618.xml"/><Relationship Id="rId2" Type="http://schemas.openxmlformats.org/officeDocument/2006/relationships/tags" Target="../tags/tag600.xml"/><Relationship Id="rId19" Type="http://schemas.openxmlformats.org/officeDocument/2006/relationships/tags" Target="../tags/tag617.xml"/><Relationship Id="rId18" Type="http://schemas.openxmlformats.org/officeDocument/2006/relationships/tags" Target="../tags/tag616.xml"/><Relationship Id="rId17" Type="http://schemas.openxmlformats.org/officeDocument/2006/relationships/tags" Target="../tags/tag615.xml"/><Relationship Id="rId16" Type="http://schemas.openxmlformats.org/officeDocument/2006/relationships/tags" Target="../tags/tag614.xml"/><Relationship Id="rId15" Type="http://schemas.openxmlformats.org/officeDocument/2006/relationships/tags" Target="../tags/tag613.xml"/><Relationship Id="rId14" Type="http://schemas.openxmlformats.org/officeDocument/2006/relationships/tags" Target="../tags/tag612.xml"/><Relationship Id="rId13" Type="http://schemas.openxmlformats.org/officeDocument/2006/relationships/tags" Target="../tags/tag611.xml"/><Relationship Id="rId12" Type="http://schemas.openxmlformats.org/officeDocument/2006/relationships/tags" Target="../tags/tag610.xml"/><Relationship Id="rId11" Type="http://schemas.openxmlformats.org/officeDocument/2006/relationships/tags" Target="../tags/tag609.xml"/><Relationship Id="rId10" Type="http://schemas.openxmlformats.org/officeDocument/2006/relationships/tags" Target="../tags/tag608.xml"/><Relationship Id="rId1" Type="http://schemas.openxmlformats.org/officeDocument/2006/relationships/tags" Target="../tags/tag599.xml"/></Relationships>
</file>

<file path=ppt/slides/_rels/slide157.xml.rels><?xml version="1.0" encoding="UTF-8" standalone="yes"?>
<Relationships xmlns="http://schemas.openxmlformats.org/package/2006/relationships"><Relationship Id="rId9" Type="http://schemas.openxmlformats.org/officeDocument/2006/relationships/tags" Target="../tags/tag653.xml"/><Relationship Id="rId8" Type="http://schemas.openxmlformats.org/officeDocument/2006/relationships/tags" Target="../tags/tag652.xml"/><Relationship Id="rId7" Type="http://schemas.openxmlformats.org/officeDocument/2006/relationships/tags" Target="../tags/tag651.xml"/><Relationship Id="rId6" Type="http://schemas.openxmlformats.org/officeDocument/2006/relationships/tags" Target="../tags/tag650.xml"/><Relationship Id="rId5" Type="http://schemas.openxmlformats.org/officeDocument/2006/relationships/tags" Target="../tags/tag649.xml"/><Relationship Id="rId49" Type="http://schemas.openxmlformats.org/officeDocument/2006/relationships/notesSlide" Target="../notesSlides/notesSlide157.xml"/><Relationship Id="rId48" Type="http://schemas.openxmlformats.org/officeDocument/2006/relationships/slideLayout" Target="../slideLayouts/slideLayout25.xml"/><Relationship Id="rId47" Type="http://schemas.openxmlformats.org/officeDocument/2006/relationships/image" Target="../media/image23.png"/><Relationship Id="rId46" Type="http://schemas.openxmlformats.org/officeDocument/2006/relationships/tags" Target="../tags/tag690.xml"/><Relationship Id="rId45" Type="http://schemas.openxmlformats.org/officeDocument/2006/relationships/tags" Target="../tags/tag689.xml"/><Relationship Id="rId44" Type="http://schemas.openxmlformats.org/officeDocument/2006/relationships/tags" Target="../tags/tag688.xml"/><Relationship Id="rId43" Type="http://schemas.openxmlformats.org/officeDocument/2006/relationships/tags" Target="../tags/tag687.xml"/><Relationship Id="rId42" Type="http://schemas.openxmlformats.org/officeDocument/2006/relationships/tags" Target="../tags/tag686.xml"/><Relationship Id="rId41" Type="http://schemas.openxmlformats.org/officeDocument/2006/relationships/tags" Target="../tags/tag685.xml"/><Relationship Id="rId40" Type="http://schemas.openxmlformats.org/officeDocument/2006/relationships/tags" Target="../tags/tag684.xml"/><Relationship Id="rId4" Type="http://schemas.openxmlformats.org/officeDocument/2006/relationships/tags" Target="../tags/tag648.xml"/><Relationship Id="rId39" Type="http://schemas.openxmlformats.org/officeDocument/2006/relationships/tags" Target="../tags/tag683.xml"/><Relationship Id="rId38" Type="http://schemas.openxmlformats.org/officeDocument/2006/relationships/tags" Target="../tags/tag682.xml"/><Relationship Id="rId37" Type="http://schemas.openxmlformats.org/officeDocument/2006/relationships/tags" Target="../tags/tag681.xml"/><Relationship Id="rId36" Type="http://schemas.openxmlformats.org/officeDocument/2006/relationships/tags" Target="../tags/tag680.xml"/><Relationship Id="rId35" Type="http://schemas.openxmlformats.org/officeDocument/2006/relationships/tags" Target="../tags/tag679.xml"/><Relationship Id="rId34" Type="http://schemas.openxmlformats.org/officeDocument/2006/relationships/tags" Target="../tags/tag678.xml"/><Relationship Id="rId33" Type="http://schemas.openxmlformats.org/officeDocument/2006/relationships/tags" Target="../tags/tag677.xml"/><Relationship Id="rId32" Type="http://schemas.openxmlformats.org/officeDocument/2006/relationships/tags" Target="../tags/tag676.xml"/><Relationship Id="rId31" Type="http://schemas.openxmlformats.org/officeDocument/2006/relationships/tags" Target="../tags/tag675.xml"/><Relationship Id="rId30" Type="http://schemas.openxmlformats.org/officeDocument/2006/relationships/tags" Target="../tags/tag674.xml"/><Relationship Id="rId3" Type="http://schemas.openxmlformats.org/officeDocument/2006/relationships/tags" Target="../tags/tag647.xml"/><Relationship Id="rId29" Type="http://schemas.openxmlformats.org/officeDocument/2006/relationships/tags" Target="../tags/tag673.xml"/><Relationship Id="rId28" Type="http://schemas.openxmlformats.org/officeDocument/2006/relationships/tags" Target="../tags/tag672.xml"/><Relationship Id="rId27" Type="http://schemas.openxmlformats.org/officeDocument/2006/relationships/tags" Target="../tags/tag671.xml"/><Relationship Id="rId26" Type="http://schemas.openxmlformats.org/officeDocument/2006/relationships/tags" Target="../tags/tag670.xml"/><Relationship Id="rId25" Type="http://schemas.openxmlformats.org/officeDocument/2006/relationships/tags" Target="../tags/tag669.xml"/><Relationship Id="rId24" Type="http://schemas.openxmlformats.org/officeDocument/2006/relationships/tags" Target="../tags/tag668.xml"/><Relationship Id="rId23" Type="http://schemas.openxmlformats.org/officeDocument/2006/relationships/tags" Target="../tags/tag667.xml"/><Relationship Id="rId22" Type="http://schemas.openxmlformats.org/officeDocument/2006/relationships/tags" Target="../tags/tag666.xml"/><Relationship Id="rId21" Type="http://schemas.openxmlformats.org/officeDocument/2006/relationships/tags" Target="../tags/tag665.xml"/><Relationship Id="rId20" Type="http://schemas.openxmlformats.org/officeDocument/2006/relationships/tags" Target="../tags/tag664.xml"/><Relationship Id="rId2" Type="http://schemas.openxmlformats.org/officeDocument/2006/relationships/tags" Target="../tags/tag646.xml"/><Relationship Id="rId19" Type="http://schemas.openxmlformats.org/officeDocument/2006/relationships/tags" Target="../tags/tag663.xml"/><Relationship Id="rId18" Type="http://schemas.openxmlformats.org/officeDocument/2006/relationships/tags" Target="../tags/tag662.xml"/><Relationship Id="rId17" Type="http://schemas.openxmlformats.org/officeDocument/2006/relationships/tags" Target="../tags/tag661.xml"/><Relationship Id="rId16" Type="http://schemas.openxmlformats.org/officeDocument/2006/relationships/tags" Target="../tags/tag660.xml"/><Relationship Id="rId15" Type="http://schemas.openxmlformats.org/officeDocument/2006/relationships/tags" Target="../tags/tag659.xml"/><Relationship Id="rId14" Type="http://schemas.openxmlformats.org/officeDocument/2006/relationships/tags" Target="../tags/tag658.xml"/><Relationship Id="rId13" Type="http://schemas.openxmlformats.org/officeDocument/2006/relationships/tags" Target="../tags/tag657.xml"/><Relationship Id="rId12" Type="http://schemas.openxmlformats.org/officeDocument/2006/relationships/tags" Target="../tags/tag656.xml"/><Relationship Id="rId11" Type="http://schemas.openxmlformats.org/officeDocument/2006/relationships/tags" Target="../tags/tag655.xml"/><Relationship Id="rId10" Type="http://schemas.openxmlformats.org/officeDocument/2006/relationships/tags" Target="../tags/tag654.xml"/><Relationship Id="rId1" Type="http://schemas.openxmlformats.org/officeDocument/2006/relationships/tags" Target="../tags/tag645.xml"/></Relationships>
</file>

<file path=ppt/slides/_rels/slide158.xml.rels><?xml version="1.0" encoding="UTF-8" standalone="yes"?>
<Relationships xmlns="http://schemas.openxmlformats.org/package/2006/relationships"><Relationship Id="rId9" Type="http://schemas.openxmlformats.org/officeDocument/2006/relationships/tags" Target="../tags/tag699.xml"/><Relationship Id="rId8" Type="http://schemas.openxmlformats.org/officeDocument/2006/relationships/tags" Target="../tags/tag698.xml"/><Relationship Id="rId7" Type="http://schemas.openxmlformats.org/officeDocument/2006/relationships/tags" Target="../tags/tag697.xml"/><Relationship Id="rId6" Type="http://schemas.openxmlformats.org/officeDocument/2006/relationships/tags" Target="../tags/tag696.xml"/><Relationship Id="rId5" Type="http://schemas.openxmlformats.org/officeDocument/2006/relationships/tags" Target="../tags/tag695.xml"/><Relationship Id="rId49" Type="http://schemas.openxmlformats.org/officeDocument/2006/relationships/notesSlide" Target="../notesSlides/notesSlide158.xml"/><Relationship Id="rId48" Type="http://schemas.openxmlformats.org/officeDocument/2006/relationships/slideLayout" Target="../slideLayouts/slideLayout25.xml"/><Relationship Id="rId47" Type="http://schemas.openxmlformats.org/officeDocument/2006/relationships/image" Target="../media/image24.png"/><Relationship Id="rId46" Type="http://schemas.openxmlformats.org/officeDocument/2006/relationships/tags" Target="../tags/tag736.xml"/><Relationship Id="rId45" Type="http://schemas.openxmlformats.org/officeDocument/2006/relationships/tags" Target="../tags/tag735.xml"/><Relationship Id="rId44" Type="http://schemas.openxmlformats.org/officeDocument/2006/relationships/tags" Target="../tags/tag734.xml"/><Relationship Id="rId43" Type="http://schemas.openxmlformats.org/officeDocument/2006/relationships/tags" Target="../tags/tag733.xml"/><Relationship Id="rId42" Type="http://schemas.openxmlformats.org/officeDocument/2006/relationships/tags" Target="../tags/tag732.xml"/><Relationship Id="rId41" Type="http://schemas.openxmlformats.org/officeDocument/2006/relationships/tags" Target="../tags/tag731.xml"/><Relationship Id="rId40" Type="http://schemas.openxmlformats.org/officeDocument/2006/relationships/tags" Target="../tags/tag730.xml"/><Relationship Id="rId4" Type="http://schemas.openxmlformats.org/officeDocument/2006/relationships/tags" Target="../tags/tag694.xml"/><Relationship Id="rId39" Type="http://schemas.openxmlformats.org/officeDocument/2006/relationships/tags" Target="../tags/tag729.xml"/><Relationship Id="rId38" Type="http://schemas.openxmlformats.org/officeDocument/2006/relationships/tags" Target="../tags/tag728.xml"/><Relationship Id="rId37" Type="http://schemas.openxmlformats.org/officeDocument/2006/relationships/tags" Target="../tags/tag727.xml"/><Relationship Id="rId36" Type="http://schemas.openxmlformats.org/officeDocument/2006/relationships/tags" Target="../tags/tag726.xml"/><Relationship Id="rId35" Type="http://schemas.openxmlformats.org/officeDocument/2006/relationships/tags" Target="../tags/tag725.xml"/><Relationship Id="rId34" Type="http://schemas.openxmlformats.org/officeDocument/2006/relationships/tags" Target="../tags/tag724.xml"/><Relationship Id="rId33" Type="http://schemas.openxmlformats.org/officeDocument/2006/relationships/tags" Target="../tags/tag723.xml"/><Relationship Id="rId32" Type="http://schemas.openxmlformats.org/officeDocument/2006/relationships/tags" Target="../tags/tag722.xml"/><Relationship Id="rId31" Type="http://schemas.openxmlformats.org/officeDocument/2006/relationships/tags" Target="../tags/tag721.xml"/><Relationship Id="rId30" Type="http://schemas.openxmlformats.org/officeDocument/2006/relationships/tags" Target="../tags/tag720.xml"/><Relationship Id="rId3" Type="http://schemas.openxmlformats.org/officeDocument/2006/relationships/tags" Target="../tags/tag693.xml"/><Relationship Id="rId29" Type="http://schemas.openxmlformats.org/officeDocument/2006/relationships/tags" Target="../tags/tag719.xml"/><Relationship Id="rId28" Type="http://schemas.openxmlformats.org/officeDocument/2006/relationships/tags" Target="../tags/tag718.xml"/><Relationship Id="rId27" Type="http://schemas.openxmlformats.org/officeDocument/2006/relationships/tags" Target="../tags/tag717.xml"/><Relationship Id="rId26" Type="http://schemas.openxmlformats.org/officeDocument/2006/relationships/tags" Target="../tags/tag716.xml"/><Relationship Id="rId25" Type="http://schemas.openxmlformats.org/officeDocument/2006/relationships/tags" Target="../tags/tag715.xml"/><Relationship Id="rId24" Type="http://schemas.openxmlformats.org/officeDocument/2006/relationships/tags" Target="../tags/tag714.xml"/><Relationship Id="rId23" Type="http://schemas.openxmlformats.org/officeDocument/2006/relationships/tags" Target="../tags/tag713.xml"/><Relationship Id="rId22" Type="http://schemas.openxmlformats.org/officeDocument/2006/relationships/tags" Target="../tags/tag712.xml"/><Relationship Id="rId21" Type="http://schemas.openxmlformats.org/officeDocument/2006/relationships/tags" Target="../tags/tag711.xml"/><Relationship Id="rId20" Type="http://schemas.openxmlformats.org/officeDocument/2006/relationships/tags" Target="../tags/tag710.xml"/><Relationship Id="rId2" Type="http://schemas.openxmlformats.org/officeDocument/2006/relationships/tags" Target="../tags/tag692.xml"/><Relationship Id="rId19" Type="http://schemas.openxmlformats.org/officeDocument/2006/relationships/tags" Target="../tags/tag709.xml"/><Relationship Id="rId18" Type="http://schemas.openxmlformats.org/officeDocument/2006/relationships/tags" Target="../tags/tag708.xml"/><Relationship Id="rId17" Type="http://schemas.openxmlformats.org/officeDocument/2006/relationships/tags" Target="../tags/tag707.xml"/><Relationship Id="rId16" Type="http://schemas.openxmlformats.org/officeDocument/2006/relationships/tags" Target="../tags/tag706.xml"/><Relationship Id="rId15" Type="http://schemas.openxmlformats.org/officeDocument/2006/relationships/tags" Target="../tags/tag705.xml"/><Relationship Id="rId14" Type="http://schemas.openxmlformats.org/officeDocument/2006/relationships/tags" Target="../tags/tag704.xml"/><Relationship Id="rId13" Type="http://schemas.openxmlformats.org/officeDocument/2006/relationships/tags" Target="../tags/tag703.xml"/><Relationship Id="rId12" Type="http://schemas.openxmlformats.org/officeDocument/2006/relationships/tags" Target="../tags/tag702.xml"/><Relationship Id="rId11" Type="http://schemas.openxmlformats.org/officeDocument/2006/relationships/tags" Target="../tags/tag701.xml"/><Relationship Id="rId10" Type="http://schemas.openxmlformats.org/officeDocument/2006/relationships/tags" Target="../tags/tag700.xml"/><Relationship Id="rId1" Type="http://schemas.openxmlformats.org/officeDocument/2006/relationships/tags" Target="../tags/tag691.xml"/></Relationships>
</file>

<file path=ppt/slides/_rels/slide159.xml.rels><?xml version="1.0" encoding="UTF-8" standalone="yes"?>
<Relationships xmlns="http://schemas.openxmlformats.org/package/2006/relationships"><Relationship Id="rId9" Type="http://schemas.openxmlformats.org/officeDocument/2006/relationships/tags" Target="../tags/tag745.xml"/><Relationship Id="rId8" Type="http://schemas.openxmlformats.org/officeDocument/2006/relationships/tags" Target="../tags/tag744.xml"/><Relationship Id="rId7" Type="http://schemas.openxmlformats.org/officeDocument/2006/relationships/tags" Target="../tags/tag743.xml"/><Relationship Id="rId6" Type="http://schemas.openxmlformats.org/officeDocument/2006/relationships/tags" Target="../tags/tag742.xml"/><Relationship Id="rId50" Type="http://schemas.openxmlformats.org/officeDocument/2006/relationships/notesSlide" Target="../notesSlides/notesSlide159.xml"/><Relationship Id="rId5" Type="http://schemas.openxmlformats.org/officeDocument/2006/relationships/tags" Target="../tags/tag741.xml"/><Relationship Id="rId49" Type="http://schemas.openxmlformats.org/officeDocument/2006/relationships/slideLayout" Target="../slideLayouts/slideLayout25.xml"/><Relationship Id="rId48" Type="http://schemas.openxmlformats.org/officeDocument/2006/relationships/image" Target="../media/image26.png"/><Relationship Id="rId47" Type="http://schemas.openxmlformats.org/officeDocument/2006/relationships/image" Target="../media/image25.png"/><Relationship Id="rId46" Type="http://schemas.openxmlformats.org/officeDocument/2006/relationships/tags" Target="../tags/tag782.xml"/><Relationship Id="rId45" Type="http://schemas.openxmlformats.org/officeDocument/2006/relationships/tags" Target="../tags/tag781.xml"/><Relationship Id="rId44" Type="http://schemas.openxmlformats.org/officeDocument/2006/relationships/tags" Target="../tags/tag780.xml"/><Relationship Id="rId43" Type="http://schemas.openxmlformats.org/officeDocument/2006/relationships/tags" Target="../tags/tag779.xml"/><Relationship Id="rId42" Type="http://schemas.openxmlformats.org/officeDocument/2006/relationships/tags" Target="../tags/tag778.xml"/><Relationship Id="rId41" Type="http://schemas.openxmlformats.org/officeDocument/2006/relationships/tags" Target="../tags/tag777.xml"/><Relationship Id="rId40" Type="http://schemas.openxmlformats.org/officeDocument/2006/relationships/tags" Target="../tags/tag776.xml"/><Relationship Id="rId4" Type="http://schemas.openxmlformats.org/officeDocument/2006/relationships/tags" Target="../tags/tag740.xml"/><Relationship Id="rId39" Type="http://schemas.openxmlformats.org/officeDocument/2006/relationships/tags" Target="../tags/tag775.xml"/><Relationship Id="rId38" Type="http://schemas.openxmlformats.org/officeDocument/2006/relationships/tags" Target="../tags/tag774.xml"/><Relationship Id="rId37" Type="http://schemas.openxmlformats.org/officeDocument/2006/relationships/tags" Target="../tags/tag773.xml"/><Relationship Id="rId36" Type="http://schemas.openxmlformats.org/officeDocument/2006/relationships/tags" Target="../tags/tag772.xml"/><Relationship Id="rId35" Type="http://schemas.openxmlformats.org/officeDocument/2006/relationships/tags" Target="../tags/tag771.xml"/><Relationship Id="rId34" Type="http://schemas.openxmlformats.org/officeDocument/2006/relationships/tags" Target="../tags/tag770.xml"/><Relationship Id="rId33" Type="http://schemas.openxmlformats.org/officeDocument/2006/relationships/tags" Target="../tags/tag769.xml"/><Relationship Id="rId32" Type="http://schemas.openxmlformats.org/officeDocument/2006/relationships/tags" Target="../tags/tag768.xml"/><Relationship Id="rId31" Type="http://schemas.openxmlformats.org/officeDocument/2006/relationships/tags" Target="../tags/tag767.xml"/><Relationship Id="rId30" Type="http://schemas.openxmlformats.org/officeDocument/2006/relationships/tags" Target="../tags/tag766.xml"/><Relationship Id="rId3" Type="http://schemas.openxmlformats.org/officeDocument/2006/relationships/tags" Target="../tags/tag739.xml"/><Relationship Id="rId29" Type="http://schemas.openxmlformats.org/officeDocument/2006/relationships/tags" Target="../tags/tag765.xml"/><Relationship Id="rId28" Type="http://schemas.openxmlformats.org/officeDocument/2006/relationships/tags" Target="../tags/tag764.xml"/><Relationship Id="rId27" Type="http://schemas.openxmlformats.org/officeDocument/2006/relationships/tags" Target="../tags/tag763.xml"/><Relationship Id="rId26" Type="http://schemas.openxmlformats.org/officeDocument/2006/relationships/tags" Target="../tags/tag762.xml"/><Relationship Id="rId25" Type="http://schemas.openxmlformats.org/officeDocument/2006/relationships/tags" Target="../tags/tag761.xml"/><Relationship Id="rId24" Type="http://schemas.openxmlformats.org/officeDocument/2006/relationships/tags" Target="../tags/tag760.xml"/><Relationship Id="rId23" Type="http://schemas.openxmlformats.org/officeDocument/2006/relationships/tags" Target="../tags/tag759.xml"/><Relationship Id="rId22" Type="http://schemas.openxmlformats.org/officeDocument/2006/relationships/tags" Target="../tags/tag758.xml"/><Relationship Id="rId21" Type="http://schemas.openxmlformats.org/officeDocument/2006/relationships/tags" Target="../tags/tag757.xml"/><Relationship Id="rId20" Type="http://schemas.openxmlformats.org/officeDocument/2006/relationships/tags" Target="../tags/tag756.xml"/><Relationship Id="rId2" Type="http://schemas.openxmlformats.org/officeDocument/2006/relationships/tags" Target="../tags/tag738.xml"/><Relationship Id="rId19" Type="http://schemas.openxmlformats.org/officeDocument/2006/relationships/tags" Target="../tags/tag755.xml"/><Relationship Id="rId18" Type="http://schemas.openxmlformats.org/officeDocument/2006/relationships/tags" Target="../tags/tag754.xml"/><Relationship Id="rId17" Type="http://schemas.openxmlformats.org/officeDocument/2006/relationships/tags" Target="../tags/tag753.xml"/><Relationship Id="rId16" Type="http://schemas.openxmlformats.org/officeDocument/2006/relationships/tags" Target="../tags/tag752.xml"/><Relationship Id="rId15" Type="http://schemas.openxmlformats.org/officeDocument/2006/relationships/tags" Target="../tags/tag751.xml"/><Relationship Id="rId14" Type="http://schemas.openxmlformats.org/officeDocument/2006/relationships/tags" Target="../tags/tag750.xml"/><Relationship Id="rId13" Type="http://schemas.openxmlformats.org/officeDocument/2006/relationships/tags" Target="../tags/tag749.xml"/><Relationship Id="rId12" Type="http://schemas.openxmlformats.org/officeDocument/2006/relationships/tags" Target="../tags/tag748.xml"/><Relationship Id="rId11" Type="http://schemas.openxmlformats.org/officeDocument/2006/relationships/tags" Target="../tags/tag747.xml"/><Relationship Id="rId10" Type="http://schemas.openxmlformats.org/officeDocument/2006/relationships/tags" Target="../tags/tag746.xml"/><Relationship Id="rId1" Type="http://schemas.openxmlformats.org/officeDocument/2006/relationships/tags" Target="../tags/tag7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60.xml.rels><?xml version="1.0" encoding="UTF-8" standalone="yes"?>
<Relationships xmlns="http://schemas.openxmlformats.org/package/2006/relationships"><Relationship Id="rId9" Type="http://schemas.openxmlformats.org/officeDocument/2006/relationships/tags" Target="../tags/tag791.xml"/><Relationship Id="rId8" Type="http://schemas.openxmlformats.org/officeDocument/2006/relationships/tags" Target="../tags/tag790.xml"/><Relationship Id="rId7" Type="http://schemas.openxmlformats.org/officeDocument/2006/relationships/tags" Target="../tags/tag789.xml"/><Relationship Id="rId6" Type="http://schemas.openxmlformats.org/officeDocument/2006/relationships/tags" Target="../tags/tag788.xml"/><Relationship Id="rId5" Type="http://schemas.openxmlformats.org/officeDocument/2006/relationships/tags" Target="../tags/tag787.xml"/><Relationship Id="rId49" Type="http://schemas.openxmlformats.org/officeDocument/2006/relationships/notesSlide" Target="../notesSlides/notesSlide160.xml"/><Relationship Id="rId48" Type="http://schemas.openxmlformats.org/officeDocument/2006/relationships/slideLayout" Target="../slideLayouts/slideLayout25.xml"/><Relationship Id="rId47" Type="http://schemas.openxmlformats.org/officeDocument/2006/relationships/image" Target="../media/image27.png"/><Relationship Id="rId46" Type="http://schemas.openxmlformats.org/officeDocument/2006/relationships/tags" Target="../tags/tag828.xml"/><Relationship Id="rId45" Type="http://schemas.openxmlformats.org/officeDocument/2006/relationships/tags" Target="../tags/tag827.xml"/><Relationship Id="rId44" Type="http://schemas.openxmlformats.org/officeDocument/2006/relationships/tags" Target="../tags/tag826.xml"/><Relationship Id="rId43" Type="http://schemas.openxmlformats.org/officeDocument/2006/relationships/tags" Target="../tags/tag825.xml"/><Relationship Id="rId42" Type="http://schemas.openxmlformats.org/officeDocument/2006/relationships/tags" Target="../tags/tag824.xml"/><Relationship Id="rId41" Type="http://schemas.openxmlformats.org/officeDocument/2006/relationships/tags" Target="../tags/tag823.xml"/><Relationship Id="rId40" Type="http://schemas.openxmlformats.org/officeDocument/2006/relationships/tags" Target="../tags/tag822.xml"/><Relationship Id="rId4" Type="http://schemas.openxmlformats.org/officeDocument/2006/relationships/tags" Target="../tags/tag786.xml"/><Relationship Id="rId39" Type="http://schemas.openxmlformats.org/officeDocument/2006/relationships/tags" Target="../tags/tag821.xml"/><Relationship Id="rId38" Type="http://schemas.openxmlformats.org/officeDocument/2006/relationships/tags" Target="../tags/tag820.xml"/><Relationship Id="rId37" Type="http://schemas.openxmlformats.org/officeDocument/2006/relationships/tags" Target="../tags/tag819.xml"/><Relationship Id="rId36" Type="http://schemas.openxmlformats.org/officeDocument/2006/relationships/tags" Target="../tags/tag818.xml"/><Relationship Id="rId35" Type="http://schemas.openxmlformats.org/officeDocument/2006/relationships/tags" Target="../tags/tag817.xml"/><Relationship Id="rId34" Type="http://schemas.openxmlformats.org/officeDocument/2006/relationships/tags" Target="../tags/tag816.xml"/><Relationship Id="rId33" Type="http://schemas.openxmlformats.org/officeDocument/2006/relationships/tags" Target="../tags/tag815.xml"/><Relationship Id="rId32" Type="http://schemas.openxmlformats.org/officeDocument/2006/relationships/tags" Target="../tags/tag814.xml"/><Relationship Id="rId31" Type="http://schemas.openxmlformats.org/officeDocument/2006/relationships/tags" Target="../tags/tag813.xml"/><Relationship Id="rId30" Type="http://schemas.openxmlformats.org/officeDocument/2006/relationships/tags" Target="../tags/tag812.xml"/><Relationship Id="rId3" Type="http://schemas.openxmlformats.org/officeDocument/2006/relationships/tags" Target="../tags/tag785.xml"/><Relationship Id="rId29" Type="http://schemas.openxmlformats.org/officeDocument/2006/relationships/tags" Target="../tags/tag811.xml"/><Relationship Id="rId28" Type="http://schemas.openxmlformats.org/officeDocument/2006/relationships/tags" Target="../tags/tag810.xml"/><Relationship Id="rId27" Type="http://schemas.openxmlformats.org/officeDocument/2006/relationships/tags" Target="../tags/tag809.xml"/><Relationship Id="rId26" Type="http://schemas.openxmlformats.org/officeDocument/2006/relationships/tags" Target="../tags/tag808.xml"/><Relationship Id="rId25" Type="http://schemas.openxmlformats.org/officeDocument/2006/relationships/tags" Target="../tags/tag807.xml"/><Relationship Id="rId24" Type="http://schemas.openxmlformats.org/officeDocument/2006/relationships/tags" Target="../tags/tag806.xml"/><Relationship Id="rId23" Type="http://schemas.openxmlformats.org/officeDocument/2006/relationships/tags" Target="../tags/tag805.xml"/><Relationship Id="rId22" Type="http://schemas.openxmlformats.org/officeDocument/2006/relationships/tags" Target="../tags/tag804.xml"/><Relationship Id="rId21" Type="http://schemas.openxmlformats.org/officeDocument/2006/relationships/tags" Target="../tags/tag803.xml"/><Relationship Id="rId20" Type="http://schemas.openxmlformats.org/officeDocument/2006/relationships/tags" Target="../tags/tag802.xml"/><Relationship Id="rId2" Type="http://schemas.openxmlformats.org/officeDocument/2006/relationships/tags" Target="../tags/tag784.xml"/><Relationship Id="rId19" Type="http://schemas.openxmlformats.org/officeDocument/2006/relationships/tags" Target="../tags/tag801.xml"/><Relationship Id="rId18" Type="http://schemas.openxmlformats.org/officeDocument/2006/relationships/tags" Target="../tags/tag800.xml"/><Relationship Id="rId17" Type="http://schemas.openxmlformats.org/officeDocument/2006/relationships/tags" Target="../tags/tag799.xml"/><Relationship Id="rId16" Type="http://schemas.openxmlformats.org/officeDocument/2006/relationships/tags" Target="../tags/tag798.xml"/><Relationship Id="rId15" Type="http://schemas.openxmlformats.org/officeDocument/2006/relationships/tags" Target="../tags/tag797.xml"/><Relationship Id="rId14" Type="http://schemas.openxmlformats.org/officeDocument/2006/relationships/tags" Target="../tags/tag796.xml"/><Relationship Id="rId13" Type="http://schemas.openxmlformats.org/officeDocument/2006/relationships/tags" Target="../tags/tag795.xml"/><Relationship Id="rId12" Type="http://schemas.openxmlformats.org/officeDocument/2006/relationships/tags" Target="../tags/tag794.xml"/><Relationship Id="rId11" Type="http://schemas.openxmlformats.org/officeDocument/2006/relationships/tags" Target="../tags/tag793.xml"/><Relationship Id="rId10" Type="http://schemas.openxmlformats.org/officeDocument/2006/relationships/tags" Target="../tags/tag792.xml"/><Relationship Id="rId1" Type="http://schemas.openxmlformats.org/officeDocument/2006/relationships/tags" Target="../tags/tag783.xml"/></Relationships>
</file>

<file path=ppt/slides/_rels/slide161.xml.rels><?xml version="1.0" encoding="UTF-8" standalone="yes"?>
<Relationships xmlns="http://schemas.openxmlformats.org/package/2006/relationships"><Relationship Id="rId9" Type="http://schemas.openxmlformats.org/officeDocument/2006/relationships/tags" Target="../tags/tag837.xml"/><Relationship Id="rId8" Type="http://schemas.openxmlformats.org/officeDocument/2006/relationships/tags" Target="../tags/tag836.xml"/><Relationship Id="rId7" Type="http://schemas.openxmlformats.org/officeDocument/2006/relationships/tags" Target="../tags/tag835.xml"/><Relationship Id="rId6" Type="http://schemas.openxmlformats.org/officeDocument/2006/relationships/tags" Target="../tags/tag834.xml"/><Relationship Id="rId50" Type="http://schemas.openxmlformats.org/officeDocument/2006/relationships/notesSlide" Target="../notesSlides/notesSlide161.xml"/><Relationship Id="rId5" Type="http://schemas.openxmlformats.org/officeDocument/2006/relationships/tags" Target="../tags/tag833.xml"/><Relationship Id="rId49" Type="http://schemas.openxmlformats.org/officeDocument/2006/relationships/slideLayout" Target="../slideLayouts/slideLayout25.xml"/><Relationship Id="rId48" Type="http://schemas.openxmlformats.org/officeDocument/2006/relationships/image" Target="../media/image29.png"/><Relationship Id="rId47" Type="http://schemas.openxmlformats.org/officeDocument/2006/relationships/image" Target="../media/image28.png"/><Relationship Id="rId46" Type="http://schemas.openxmlformats.org/officeDocument/2006/relationships/tags" Target="../tags/tag874.xml"/><Relationship Id="rId45" Type="http://schemas.openxmlformats.org/officeDocument/2006/relationships/tags" Target="../tags/tag873.xml"/><Relationship Id="rId44" Type="http://schemas.openxmlformats.org/officeDocument/2006/relationships/tags" Target="../tags/tag872.xml"/><Relationship Id="rId43" Type="http://schemas.openxmlformats.org/officeDocument/2006/relationships/tags" Target="../tags/tag871.xml"/><Relationship Id="rId42" Type="http://schemas.openxmlformats.org/officeDocument/2006/relationships/tags" Target="../tags/tag870.xml"/><Relationship Id="rId41" Type="http://schemas.openxmlformats.org/officeDocument/2006/relationships/tags" Target="../tags/tag869.xml"/><Relationship Id="rId40" Type="http://schemas.openxmlformats.org/officeDocument/2006/relationships/tags" Target="../tags/tag868.xml"/><Relationship Id="rId4" Type="http://schemas.openxmlformats.org/officeDocument/2006/relationships/tags" Target="../tags/tag832.xml"/><Relationship Id="rId39" Type="http://schemas.openxmlformats.org/officeDocument/2006/relationships/tags" Target="../tags/tag867.xml"/><Relationship Id="rId38" Type="http://schemas.openxmlformats.org/officeDocument/2006/relationships/tags" Target="../tags/tag866.xml"/><Relationship Id="rId37" Type="http://schemas.openxmlformats.org/officeDocument/2006/relationships/tags" Target="../tags/tag865.xml"/><Relationship Id="rId36" Type="http://schemas.openxmlformats.org/officeDocument/2006/relationships/tags" Target="../tags/tag864.xml"/><Relationship Id="rId35" Type="http://schemas.openxmlformats.org/officeDocument/2006/relationships/tags" Target="../tags/tag863.xml"/><Relationship Id="rId34" Type="http://schemas.openxmlformats.org/officeDocument/2006/relationships/tags" Target="../tags/tag862.xml"/><Relationship Id="rId33" Type="http://schemas.openxmlformats.org/officeDocument/2006/relationships/tags" Target="../tags/tag861.xml"/><Relationship Id="rId32" Type="http://schemas.openxmlformats.org/officeDocument/2006/relationships/tags" Target="../tags/tag860.xml"/><Relationship Id="rId31" Type="http://schemas.openxmlformats.org/officeDocument/2006/relationships/tags" Target="../tags/tag859.xml"/><Relationship Id="rId30" Type="http://schemas.openxmlformats.org/officeDocument/2006/relationships/tags" Target="../tags/tag858.xml"/><Relationship Id="rId3" Type="http://schemas.openxmlformats.org/officeDocument/2006/relationships/tags" Target="../tags/tag831.xml"/><Relationship Id="rId29" Type="http://schemas.openxmlformats.org/officeDocument/2006/relationships/tags" Target="../tags/tag857.xml"/><Relationship Id="rId28" Type="http://schemas.openxmlformats.org/officeDocument/2006/relationships/tags" Target="../tags/tag856.xml"/><Relationship Id="rId27" Type="http://schemas.openxmlformats.org/officeDocument/2006/relationships/tags" Target="../tags/tag855.xml"/><Relationship Id="rId26" Type="http://schemas.openxmlformats.org/officeDocument/2006/relationships/tags" Target="../tags/tag854.xml"/><Relationship Id="rId25" Type="http://schemas.openxmlformats.org/officeDocument/2006/relationships/tags" Target="../tags/tag853.xml"/><Relationship Id="rId24" Type="http://schemas.openxmlformats.org/officeDocument/2006/relationships/tags" Target="../tags/tag852.xml"/><Relationship Id="rId23" Type="http://schemas.openxmlformats.org/officeDocument/2006/relationships/tags" Target="../tags/tag851.xml"/><Relationship Id="rId22" Type="http://schemas.openxmlformats.org/officeDocument/2006/relationships/tags" Target="../tags/tag850.xml"/><Relationship Id="rId21" Type="http://schemas.openxmlformats.org/officeDocument/2006/relationships/tags" Target="../tags/tag849.xml"/><Relationship Id="rId20" Type="http://schemas.openxmlformats.org/officeDocument/2006/relationships/tags" Target="../tags/tag848.xml"/><Relationship Id="rId2" Type="http://schemas.openxmlformats.org/officeDocument/2006/relationships/tags" Target="../tags/tag830.xml"/><Relationship Id="rId19" Type="http://schemas.openxmlformats.org/officeDocument/2006/relationships/tags" Target="../tags/tag847.xml"/><Relationship Id="rId18" Type="http://schemas.openxmlformats.org/officeDocument/2006/relationships/tags" Target="../tags/tag846.xml"/><Relationship Id="rId17" Type="http://schemas.openxmlformats.org/officeDocument/2006/relationships/tags" Target="../tags/tag845.xml"/><Relationship Id="rId16" Type="http://schemas.openxmlformats.org/officeDocument/2006/relationships/tags" Target="../tags/tag844.xml"/><Relationship Id="rId15" Type="http://schemas.openxmlformats.org/officeDocument/2006/relationships/tags" Target="../tags/tag843.xml"/><Relationship Id="rId14" Type="http://schemas.openxmlformats.org/officeDocument/2006/relationships/tags" Target="../tags/tag842.xml"/><Relationship Id="rId13" Type="http://schemas.openxmlformats.org/officeDocument/2006/relationships/tags" Target="../tags/tag841.xml"/><Relationship Id="rId12" Type="http://schemas.openxmlformats.org/officeDocument/2006/relationships/tags" Target="../tags/tag840.xml"/><Relationship Id="rId11" Type="http://schemas.openxmlformats.org/officeDocument/2006/relationships/tags" Target="../tags/tag839.xml"/><Relationship Id="rId10" Type="http://schemas.openxmlformats.org/officeDocument/2006/relationships/tags" Target="../tags/tag838.xml"/><Relationship Id="rId1" Type="http://schemas.openxmlformats.org/officeDocument/2006/relationships/tags" Target="../tags/tag829.xml"/></Relationships>
</file>

<file path=ppt/slides/_rels/slide162.xml.rels><?xml version="1.0" encoding="UTF-8" standalone="yes"?>
<Relationships xmlns="http://schemas.openxmlformats.org/package/2006/relationships"><Relationship Id="rId9" Type="http://schemas.openxmlformats.org/officeDocument/2006/relationships/tags" Target="../tags/tag883.xml"/><Relationship Id="rId8" Type="http://schemas.openxmlformats.org/officeDocument/2006/relationships/tags" Target="../tags/tag882.xml"/><Relationship Id="rId7" Type="http://schemas.openxmlformats.org/officeDocument/2006/relationships/tags" Target="../tags/tag881.xml"/><Relationship Id="rId6" Type="http://schemas.openxmlformats.org/officeDocument/2006/relationships/tags" Target="../tags/tag880.xml"/><Relationship Id="rId5" Type="http://schemas.openxmlformats.org/officeDocument/2006/relationships/tags" Target="../tags/tag879.xml"/><Relationship Id="rId49" Type="http://schemas.openxmlformats.org/officeDocument/2006/relationships/notesSlide" Target="../notesSlides/notesSlide162.xml"/><Relationship Id="rId48" Type="http://schemas.openxmlformats.org/officeDocument/2006/relationships/slideLayout" Target="../slideLayouts/slideLayout25.xml"/><Relationship Id="rId47" Type="http://schemas.openxmlformats.org/officeDocument/2006/relationships/image" Target="../media/image30.png"/><Relationship Id="rId46" Type="http://schemas.openxmlformats.org/officeDocument/2006/relationships/tags" Target="../tags/tag920.xml"/><Relationship Id="rId45" Type="http://schemas.openxmlformats.org/officeDocument/2006/relationships/tags" Target="../tags/tag919.xml"/><Relationship Id="rId44" Type="http://schemas.openxmlformats.org/officeDocument/2006/relationships/tags" Target="../tags/tag918.xml"/><Relationship Id="rId43" Type="http://schemas.openxmlformats.org/officeDocument/2006/relationships/tags" Target="../tags/tag917.xml"/><Relationship Id="rId42" Type="http://schemas.openxmlformats.org/officeDocument/2006/relationships/tags" Target="../tags/tag916.xml"/><Relationship Id="rId41" Type="http://schemas.openxmlformats.org/officeDocument/2006/relationships/tags" Target="../tags/tag915.xml"/><Relationship Id="rId40" Type="http://schemas.openxmlformats.org/officeDocument/2006/relationships/tags" Target="../tags/tag914.xml"/><Relationship Id="rId4" Type="http://schemas.openxmlformats.org/officeDocument/2006/relationships/tags" Target="../tags/tag878.xml"/><Relationship Id="rId39" Type="http://schemas.openxmlformats.org/officeDocument/2006/relationships/tags" Target="../tags/tag913.xml"/><Relationship Id="rId38" Type="http://schemas.openxmlformats.org/officeDocument/2006/relationships/tags" Target="../tags/tag912.xml"/><Relationship Id="rId37" Type="http://schemas.openxmlformats.org/officeDocument/2006/relationships/tags" Target="../tags/tag911.xml"/><Relationship Id="rId36" Type="http://schemas.openxmlformats.org/officeDocument/2006/relationships/tags" Target="../tags/tag910.xml"/><Relationship Id="rId35" Type="http://schemas.openxmlformats.org/officeDocument/2006/relationships/tags" Target="../tags/tag909.xml"/><Relationship Id="rId34" Type="http://schemas.openxmlformats.org/officeDocument/2006/relationships/tags" Target="../tags/tag908.xml"/><Relationship Id="rId33" Type="http://schemas.openxmlformats.org/officeDocument/2006/relationships/tags" Target="../tags/tag907.xml"/><Relationship Id="rId32" Type="http://schemas.openxmlformats.org/officeDocument/2006/relationships/tags" Target="../tags/tag906.xml"/><Relationship Id="rId31" Type="http://schemas.openxmlformats.org/officeDocument/2006/relationships/tags" Target="../tags/tag905.xml"/><Relationship Id="rId30" Type="http://schemas.openxmlformats.org/officeDocument/2006/relationships/tags" Target="../tags/tag904.xml"/><Relationship Id="rId3" Type="http://schemas.openxmlformats.org/officeDocument/2006/relationships/tags" Target="../tags/tag877.xml"/><Relationship Id="rId29" Type="http://schemas.openxmlformats.org/officeDocument/2006/relationships/tags" Target="../tags/tag903.xml"/><Relationship Id="rId28" Type="http://schemas.openxmlformats.org/officeDocument/2006/relationships/tags" Target="../tags/tag902.xml"/><Relationship Id="rId27" Type="http://schemas.openxmlformats.org/officeDocument/2006/relationships/tags" Target="../tags/tag901.xml"/><Relationship Id="rId26" Type="http://schemas.openxmlformats.org/officeDocument/2006/relationships/tags" Target="../tags/tag900.xml"/><Relationship Id="rId25" Type="http://schemas.openxmlformats.org/officeDocument/2006/relationships/tags" Target="../tags/tag899.xml"/><Relationship Id="rId24" Type="http://schemas.openxmlformats.org/officeDocument/2006/relationships/tags" Target="../tags/tag898.xml"/><Relationship Id="rId23" Type="http://schemas.openxmlformats.org/officeDocument/2006/relationships/tags" Target="../tags/tag897.xml"/><Relationship Id="rId22" Type="http://schemas.openxmlformats.org/officeDocument/2006/relationships/tags" Target="../tags/tag896.xml"/><Relationship Id="rId21" Type="http://schemas.openxmlformats.org/officeDocument/2006/relationships/tags" Target="../tags/tag895.xml"/><Relationship Id="rId20" Type="http://schemas.openxmlformats.org/officeDocument/2006/relationships/tags" Target="../tags/tag894.xml"/><Relationship Id="rId2" Type="http://schemas.openxmlformats.org/officeDocument/2006/relationships/tags" Target="../tags/tag876.xml"/><Relationship Id="rId19" Type="http://schemas.openxmlformats.org/officeDocument/2006/relationships/tags" Target="../tags/tag893.xml"/><Relationship Id="rId18" Type="http://schemas.openxmlformats.org/officeDocument/2006/relationships/tags" Target="../tags/tag892.xml"/><Relationship Id="rId17" Type="http://schemas.openxmlformats.org/officeDocument/2006/relationships/tags" Target="../tags/tag891.xml"/><Relationship Id="rId16" Type="http://schemas.openxmlformats.org/officeDocument/2006/relationships/tags" Target="../tags/tag890.xml"/><Relationship Id="rId15" Type="http://schemas.openxmlformats.org/officeDocument/2006/relationships/tags" Target="../tags/tag889.xml"/><Relationship Id="rId14" Type="http://schemas.openxmlformats.org/officeDocument/2006/relationships/tags" Target="../tags/tag888.xml"/><Relationship Id="rId13" Type="http://schemas.openxmlformats.org/officeDocument/2006/relationships/tags" Target="../tags/tag887.xml"/><Relationship Id="rId12" Type="http://schemas.openxmlformats.org/officeDocument/2006/relationships/tags" Target="../tags/tag886.xml"/><Relationship Id="rId11" Type="http://schemas.openxmlformats.org/officeDocument/2006/relationships/tags" Target="../tags/tag885.xml"/><Relationship Id="rId10" Type="http://schemas.openxmlformats.org/officeDocument/2006/relationships/tags" Target="../tags/tag884.xml"/><Relationship Id="rId1" Type="http://schemas.openxmlformats.org/officeDocument/2006/relationships/tags" Target="../tags/tag875.xml"/></Relationships>
</file>

<file path=ppt/slides/_rels/slide163.xml.rels><?xml version="1.0" encoding="UTF-8" standalone="yes"?>
<Relationships xmlns="http://schemas.openxmlformats.org/package/2006/relationships"><Relationship Id="rId9" Type="http://schemas.openxmlformats.org/officeDocument/2006/relationships/tags" Target="../tags/tag929.xml"/><Relationship Id="rId8" Type="http://schemas.openxmlformats.org/officeDocument/2006/relationships/tags" Target="../tags/tag928.xml"/><Relationship Id="rId7" Type="http://schemas.openxmlformats.org/officeDocument/2006/relationships/tags" Target="../tags/tag927.xml"/><Relationship Id="rId6" Type="http://schemas.openxmlformats.org/officeDocument/2006/relationships/tags" Target="../tags/tag926.xml"/><Relationship Id="rId50" Type="http://schemas.openxmlformats.org/officeDocument/2006/relationships/notesSlide" Target="../notesSlides/notesSlide163.xml"/><Relationship Id="rId5" Type="http://schemas.openxmlformats.org/officeDocument/2006/relationships/tags" Target="../tags/tag925.xml"/><Relationship Id="rId49" Type="http://schemas.openxmlformats.org/officeDocument/2006/relationships/slideLayout" Target="../slideLayouts/slideLayout25.xml"/><Relationship Id="rId48" Type="http://schemas.openxmlformats.org/officeDocument/2006/relationships/image" Target="../media/image32.png"/><Relationship Id="rId47" Type="http://schemas.openxmlformats.org/officeDocument/2006/relationships/image" Target="../media/image31.png"/><Relationship Id="rId46" Type="http://schemas.openxmlformats.org/officeDocument/2006/relationships/tags" Target="../tags/tag966.xml"/><Relationship Id="rId45" Type="http://schemas.openxmlformats.org/officeDocument/2006/relationships/tags" Target="../tags/tag965.xml"/><Relationship Id="rId44" Type="http://schemas.openxmlformats.org/officeDocument/2006/relationships/tags" Target="../tags/tag964.xml"/><Relationship Id="rId43" Type="http://schemas.openxmlformats.org/officeDocument/2006/relationships/tags" Target="../tags/tag963.xml"/><Relationship Id="rId42" Type="http://schemas.openxmlformats.org/officeDocument/2006/relationships/tags" Target="../tags/tag962.xml"/><Relationship Id="rId41" Type="http://schemas.openxmlformats.org/officeDocument/2006/relationships/tags" Target="../tags/tag961.xml"/><Relationship Id="rId40" Type="http://schemas.openxmlformats.org/officeDocument/2006/relationships/tags" Target="../tags/tag960.xml"/><Relationship Id="rId4" Type="http://schemas.openxmlformats.org/officeDocument/2006/relationships/tags" Target="../tags/tag924.xml"/><Relationship Id="rId39" Type="http://schemas.openxmlformats.org/officeDocument/2006/relationships/tags" Target="../tags/tag959.xml"/><Relationship Id="rId38" Type="http://schemas.openxmlformats.org/officeDocument/2006/relationships/tags" Target="../tags/tag958.xml"/><Relationship Id="rId37" Type="http://schemas.openxmlformats.org/officeDocument/2006/relationships/tags" Target="../tags/tag957.xml"/><Relationship Id="rId36" Type="http://schemas.openxmlformats.org/officeDocument/2006/relationships/tags" Target="../tags/tag956.xml"/><Relationship Id="rId35" Type="http://schemas.openxmlformats.org/officeDocument/2006/relationships/tags" Target="../tags/tag955.xml"/><Relationship Id="rId34" Type="http://schemas.openxmlformats.org/officeDocument/2006/relationships/tags" Target="../tags/tag954.xml"/><Relationship Id="rId33" Type="http://schemas.openxmlformats.org/officeDocument/2006/relationships/tags" Target="../tags/tag953.xml"/><Relationship Id="rId32" Type="http://schemas.openxmlformats.org/officeDocument/2006/relationships/tags" Target="../tags/tag952.xml"/><Relationship Id="rId31" Type="http://schemas.openxmlformats.org/officeDocument/2006/relationships/tags" Target="../tags/tag951.xml"/><Relationship Id="rId30" Type="http://schemas.openxmlformats.org/officeDocument/2006/relationships/tags" Target="../tags/tag950.xml"/><Relationship Id="rId3" Type="http://schemas.openxmlformats.org/officeDocument/2006/relationships/tags" Target="../tags/tag923.xml"/><Relationship Id="rId29" Type="http://schemas.openxmlformats.org/officeDocument/2006/relationships/tags" Target="../tags/tag949.xml"/><Relationship Id="rId28" Type="http://schemas.openxmlformats.org/officeDocument/2006/relationships/tags" Target="../tags/tag948.xml"/><Relationship Id="rId27" Type="http://schemas.openxmlformats.org/officeDocument/2006/relationships/tags" Target="../tags/tag947.xml"/><Relationship Id="rId26" Type="http://schemas.openxmlformats.org/officeDocument/2006/relationships/tags" Target="../tags/tag946.xml"/><Relationship Id="rId25" Type="http://schemas.openxmlformats.org/officeDocument/2006/relationships/tags" Target="../tags/tag945.xml"/><Relationship Id="rId24" Type="http://schemas.openxmlformats.org/officeDocument/2006/relationships/tags" Target="../tags/tag944.xml"/><Relationship Id="rId23" Type="http://schemas.openxmlformats.org/officeDocument/2006/relationships/tags" Target="../tags/tag943.xml"/><Relationship Id="rId22" Type="http://schemas.openxmlformats.org/officeDocument/2006/relationships/tags" Target="../tags/tag942.xml"/><Relationship Id="rId21" Type="http://schemas.openxmlformats.org/officeDocument/2006/relationships/tags" Target="../tags/tag941.xml"/><Relationship Id="rId20" Type="http://schemas.openxmlformats.org/officeDocument/2006/relationships/tags" Target="../tags/tag940.xml"/><Relationship Id="rId2" Type="http://schemas.openxmlformats.org/officeDocument/2006/relationships/tags" Target="../tags/tag922.xml"/><Relationship Id="rId19" Type="http://schemas.openxmlformats.org/officeDocument/2006/relationships/tags" Target="../tags/tag939.xml"/><Relationship Id="rId18" Type="http://schemas.openxmlformats.org/officeDocument/2006/relationships/tags" Target="../tags/tag938.xml"/><Relationship Id="rId17" Type="http://schemas.openxmlformats.org/officeDocument/2006/relationships/tags" Target="../tags/tag937.xml"/><Relationship Id="rId16" Type="http://schemas.openxmlformats.org/officeDocument/2006/relationships/tags" Target="../tags/tag936.xml"/><Relationship Id="rId15" Type="http://schemas.openxmlformats.org/officeDocument/2006/relationships/tags" Target="../tags/tag935.xml"/><Relationship Id="rId14" Type="http://schemas.openxmlformats.org/officeDocument/2006/relationships/tags" Target="../tags/tag934.xml"/><Relationship Id="rId13" Type="http://schemas.openxmlformats.org/officeDocument/2006/relationships/tags" Target="../tags/tag933.xml"/><Relationship Id="rId12" Type="http://schemas.openxmlformats.org/officeDocument/2006/relationships/tags" Target="../tags/tag932.xml"/><Relationship Id="rId11" Type="http://schemas.openxmlformats.org/officeDocument/2006/relationships/tags" Target="../tags/tag931.xml"/><Relationship Id="rId10" Type="http://schemas.openxmlformats.org/officeDocument/2006/relationships/tags" Target="../tags/tag930.xml"/><Relationship Id="rId1" Type="http://schemas.openxmlformats.org/officeDocument/2006/relationships/tags" Target="../tags/tag92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5.xml"/><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3555">
                <a:sym typeface="+mn-ea"/>
              </a:rPr>
              <a:t>第二章 数据库课程实验 </a:t>
            </a:r>
            <a:br>
              <a:rPr lang="zh-CN" altLang="en-US"/>
            </a:br>
            <a:endParaRPr lang="zh-CN" altLang="en-US"/>
          </a:p>
        </p:txBody>
      </p:sp>
      <p:sp>
        <p:nvSpPr>
          <p:cNvPr id="3" name="文本占位符 2"/>
          <p:cNvSpPr>
            <a:spLocks noGrp="1"/>
          </p:cNvSpPr>
          <p:nvPr>
            <p:ph type="body" sz="quarter" idx="10"/>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(6)</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输入新建数据库的数据库名demodb，选择对应的数据库字符集(默认使用utf8mb4)后，点击“确定”按钮。如图</a:t>
            </a:r>
            <a:r>
              <a:rPr lang="en-US" altLang="zh-CN" dirty="0" smtClean="0">
                <a:cs typeface="Huawei Sans" panose="020C0503030203020204" pitchFamily="34" charset="0"/>
              </a:rPr>
              <a:t>2</a:t>
            </a:r>
            <a:r>
              <a:rPr lang="zh-CN" altLang="en-US" dirty="0" smtClean="0">
                <a:cs typeface="Huawei Sans" panose="020C0503030203020204" pitchFamily="34" charset="0"/>
              </a:rPr>
              <a:t>-5所示。</a:t>
            </a:r>
            <a:endParaRPr lang="zh-CN" altLang="en-US" dirty="0" smtClean="0">
              <a:cs typeface="Huawei Sans" panose="020C0503030203020204" pitchFamily="34" charset="0"/>
            </a:endParaRPr>
          </a:p>
        </p:txBody>
      </p:sp>
      <p:pic>
        <p:nvPicPr>
          <p:cNvPr id="102" name="图片 102"/>
          <p:cNvPicPr>
            <a:picLocks noChangeAspect="1"/>
          </p:cNvPicPr>
          <p:nvPr/>
        </p:nvPicPr>
        <p:blipFill>
          <a:blip r:embed="rId1"/>
          <a:stretch>
            <a:fillRect/>
          </a:stretch>
        </p:blipFill>
        <p:spPr>
          <a:xfrm>
            <a:off x="3587750" y="2465705"/>
            <a:ext cx="5029835" cy="2609215"/>
          </a:xfrm>
          <a:prstGeom prst="rect">
            <a:avLst/>
          </a:prstGeom>
          <a:ln w="12700">
            <a:solidFill>
              <a:schemeClr val="tx1"/>
            </a:solidFill>
          </a:ln>
        </p:spPr>
      </p:pic>
      <p:sp>
        <p:nvSpPr>
          <p:cNvPr id="4" name="文本框 3"/>
          <p:cNvSpPr txBox="1"/>
          <p:nvPr/>
        </p:nvSpPr>
        <p:spPr>
          <a:xfrm>
            <a:off x="3531235" y="5217160"/>
            <a:ext cx="5080000" cy="252730"/>
          </a:xfrm>
          <a:prstGeom prst="rect">
            <a:avLst/>
          </a:prstGeom>
          <a:noFill/>
          <a:ln w="9525">
            <a:noFill/>
          </a:ln>
        </p:spPr>
        <p:txBody>
          <a:bodyPr>
            <a:spAutoFit/>
          </a:bodyPr>
          <a:p>
            <a:pPr indent="0" algn="ctr"/>
            <a:r>
              <a:rPr lang="zh-CN" sz="1050" b="0">
                <a:cs typeface="方正兰亭黑简体" panose="02000000000000000000" charset="0"/>
              </a:rPr>
              <a:t>图</a:t>
            </a:r>
            <a:r>
              <a:rPr lang="en-US" altLang="zh-CN" sz="1050" b="0">
                <a:cs typeface="方正兰亭黑简体" panose="02000000000000000000" charset="0"/>
              </a:rPr>
              <a:t>2</a:t>
            </a:r>
            <a:r>
              <a:rPr lang="zh-CN" sz="1050" b="0">
                <a:cs typeface="方正兰亭黑简体" panose="02000000000000000000" charset="0"/>
              </a:rPr>
              <a:t>-5 设置数据库基本信息</a:t>
            </a:r>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(10)</a:t>
            </a:r>
            <a:endParaRPr lang="en-US" altLang="zh-CN"/>
          </a:p>
        </p:txBody>
      </p:sp>
      <p:sp>
        <p:nvSpPr>
          <p:cNvPr id="3" name="文本占位符 2"/>
          <p:cNvSpPr>
            <a:spLocks noGrp="1"/>
          </p:cNvSpPr>
          <p:nvPr>
            <p:ph type="body" sz="quarter" idx="4294967295"/>
          </p:nvPr>
        </p:nvSpPr>
        <p:spPr>
          <a:xfrm>
            <a:off x="455930" y="1293495"/>
            <a:ext cx="10153650" cy="4082415"/>
          </a:xfrm>
        </p:spPr>
        <p:txBody>
          <a:bodyPr/>
          <a:lstStyle/>
          <a:p>
            <a:pPr marL="0" indent="0">
              <a:buNone/>
            </a:pPr>
            <a:r>
              <a:rPr lang="zh-CN" altLang="en-US" dirty="0" smtClean="0">
                <a:latin typeface="+mn-lt"/>
                <a:ea typeface="+mn-ea"/>
                <a:cs typeface="+mn-ea"/>
              </a:rPr>
              <a:t>(2)创建临时表</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GaussDB(for MySQL)支持创建临时表。在处理复杂查询时，临时表用来保存一个会话或者一个事务中需要的数据。当会话退出，临时表会自动清除。</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(11)</a:t>
            </a:r>
            <a:endParaRPr lang="en-US" altLang="zh-CN"/>
          </a:p>
        </p:txBody>
      </p:sp>
      <p:sp>
        <p:nvSpPr>
          <p:cNvPr id="3" name="文本占位符 2"/>
          <p:cNvSpPr>
            <a:spLocks noGrp="1"/>
          </p:cNvSpPr>
          <p:nvPr>
            <p:ph type="body" sz="quarter" idx="4294967295"/>
          </p:nvPr>
        </p:nvSpPr>
        <p:spPr>
          <a:xfrm>
            <a:off x="455930" y="1137920"/>
            <a:ext cx="10153650" cy="4082415"/>
          </a:xfrm>
        </p:spPr>
        <p:txBody>
          <a:bodyPr/>
          <a:lstStyle/>
          <a:p>
            <a:pPr marL="0" indent="0">
              <a:buNone/>
            </a:pPr>
            <a:r>
              <a:rPr lang="zh-CN" altLang="en-US" dirty="0" smtClean="0">
                <a:latin typeface="+mn-lt"/>
                <a:ea typeface="+mn-ea"/>
                <a:cs typeface="+mn-ea"/>
              </a:rPr>
              <a:t>① 创建临时表staff_history_session。代码如下。</a:t>
            </a:r>
            <a:endParaRPr lang="zh-CN" altLang="en-US" dirty="0" smtClean="0">
              <a:latin typeface="+mn-lt"/>
              <a:ea typeface="+mn-ea"/>
              <a:cs typeface="+mn-ea"/>
            </a:endParaRPr>
          </a:p>
        </p:txBody>
      </p:sp>
      <p:sp>
        <p:nvSpPr>
          <p:cNvPr id="100" name="文本框 99"/>
          <p:cNvSpPr txBox="1"/>
          <p:nvPr/>
        </p:nvSpPr>
        <p:spPr>
          <a:xfrm>
            <a:off x="866140" y="1897380"/>
            <a:ext cx="5080000" cy="1198880"/>
          </a:xfrm>
          <a:prstGeom prst="rect">
            <a:avLst/>
          </a:prstGeom>
          <a:noFill/>
          <a:ln w="9525">
            <a:noFill/>
          </a:ln>
        </p:spPr>
        <p:txBody>
          <a:bodyPr>
            <a:spAutoFit/>
          </a:bodyPr>
          <a:p>
            <a:pPr indent="0"/>
            <a:r>
              <a:rPr lang="zh-CN" altLang="en-US" b="0" dirty="0" smtClean="0">
                <a:cs typeface="+mn-ea"/>
              </a:rPr>
              <a:t>CREATE TEMPORARY TABLE staff_history_session(startdate DATETIME,enddate DATETIME);</a:t>
            </a:r>
            <a:endParaRPr lang="zh-CN" altLang="en-US" dirty="0" smtClean="0">
              <a:cs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(12)</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② 向临时表staff_history_session中插入3条数据并提交事务。代码如下。</a:t>
            </a:r>
            <a:endParaRPr lang="zh-CN" altLang="en-US" dirty="0" smtClean="0">
              <a:latin typeface="+mn-lt"/>
              <a:ea typeface="+mn-ea"/>
              <a:cs typeface="+mn-ea"/>
            </a:endParaRPr>
          </a:p>
        </p:txBody>
      </p:sp>
      <p:sp>
        <p:nvSpPr>
          <p:cNvPr id="100" name="文本框 99"/>
          <p:cNvSpPr txBox="1"/>
          <p:nvPr/>
        </p:nvSpPr>
        <p:spPr>
          <a:xfrm>
            <a:off x="868680" y="2552700"/>
            <a:ext cx="5080000" cy="1753235"/>
          </a:xfrm>
          <a:prstGeom prst="rect">
            <a:avLst/>
          </a:prstGeom>
          <a:noFill/>
          <a:ln w="9525">
            <a:noFill/>
          </a:ln>
        </p:spPr>
        <p:txBody>
          <a:bodyPr>
            <a:spAutoFit/>
          </a:bodyPr>
          <a:p>
            <a:pPr indent="0"/>
            <a:r>
              <a:rPr lang="zh-CN" altLang="en-US" b="0" dirty="0" smtClean="0">
                <a:cs typeface="+mn-ea"/>
              </a:rPr>
              <a:t>insert into staff_history_session values('2019-05-27','2019-09-20');insert into staff_history_session values('2017-04-13','2019-02-15');insert into staff_history_session values('2018-01-08','2018-12-30');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(13)</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③ 查询临时表staff_history_session中数据。代码如下。</a:t>
            </a:r>
            <a:endParaRPr lang="zh-CN" altLang="en-US" dirty="0" smtClean="0">
              <a:latin typeface="+mn-lt"/>
              <a:ea typeface="+mn-ea"/>
              <a:cs typeface="+mn-ea"/>
            </a:endParaRPr>
          </a:p>
        </p:txBody>
      </p:sp>
      <p:sp>
        <p:nvSpPr>
          <p:cNvPr id="100" name="文本框 99"/>
          <p:cNvSpPr txBox="1"/>
          <p:nvPr/>
        </p:nvSpPr>
        <p:spPr>
          <a:xfrm>
            <a:off x="963295" y="2265045"/>
            <a:ext cx="5080000" cy="2030095"/>
          </a:xfrm>
          <a:prstGeom prst="rect">
            <a:avLst/>
          </a:prstGeom>
          <a:noFill/>
          <a:ln w="9525">
            <a:noFill/>
          </a:ln>
        </p:spPr>
        <p:txBody>
          <a:bodyPr>
            <a:spAutoFit/>
          </a:bodyPr>
          <a:p>
            <a:pPr indent="0"/>
            <a:r>
              <a:rPr lang="zh-CN" altLang="en-US" b="0" dirty="0" smtClean="0">
                <a:cs typeface="+mn-ea"/>
              </a:rPr>
              <a:t>select * from  staff_history_session; STARTDATE              ENDDATE---------------------- ----------------------2019-05-27 00:00:00    2019-09-20 00:00:002017-04-13 00:00:00    2019-02-15 00:00:002018-01-08 00:00:00    2018-12-30 00:00:00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(14)</a:t>
            </a:r>
            <a:endParaRPr lang="en-US" altLang="zh-CN"/>
          </a:p>
        </p:txBody>
      </p:sp>
      <p:sp>
        <p:nvSpPr>
          <p:cNvPr id="3" name="文本占位符 2"/>
          <p:cNvSpPr>
            <a:spLocks noGrp="1"/>
          </p:cNvSpPr>
          <p:nvPr>
            <p:ph type="body" sz="quarter" idx="4294967295"/>
          </p:nvPr>
        </p:nvSpPr>
        <p:spPr>
          <a:xfrm>
            <a:off x="455930" y="1221105"/>
            <a:ext cx="10153650" cy="4082415"/>
          </a:xfrm>
        </p:spPr>
        <p:txBody>
          <a:bodyPr/>
          <a:lstStyle/>
          <a:p>
            <a:pPr marL="0" algn="just">
              <a:buNone/>
            </a:pPr>
            <a:r>
              <a:rPr lang="zh-CN" altLang="en-US" dirty="0" smtClean="0">
                <a:latin typeface="+mn-lt"/>
                <a:ea typeface="+mn-ea"/>
                <a:cs typeface="+mn-ea"/>
              </a:rPr>
              <a:t>④ 断开连接，以管理员账号再次连接数据库。</a:t>
            </a:r>
            <a:endParaRPr lang="zh-CN" altLang="en-US" dirty="0" smtClean="0">
              <a:latin typeface="+mn-lt"/>
              <a:ea typeface="+mn-ea"/>
              <a:cs typeface="+mn-ea"/>
            </a:endParaRPr>
          </a:p>
          <a:p>
            <a:pPr marL="0" algn="just">
              <a:buNone/>
            </a:pPr>
            <a:r>
              <a:rPr lang="zh-CN" altLang="en-US" dirty="0" smtClean="0">
                <a:latin typeface="+mn-lt"/>
                <a:ea typeface="+mn-ea"/>
                <a:cs typeface="+mn-ea"/>
              </a:rPr>
              <a:t>⑤ 查询临时表staff_history_session中数据。代码如下。</a:t>
            </a:r>
            <a:endParaRPr lang="zh-CN" altLang="en-US" dirty="0" smtClean="0">
              <a:latin typeface="+mn-lt"/>
              <a:ea typeface="+mn-ea"/>
              <a:cs typeface="+mn-ea"/>
            </a:endParaRPr>
          </a:p>
        </p:txBody>
      </p:sp>
      <p:sp>
        <p:nvSpPr>
          <p:cNvPr id="100" name="文本框 99"/>
          <p:cNvSpPr txBox="1"/>
          <p:nvPr/>
        </p:nvSpPr>
        <p:spPr>
          <a:xfrm>
            <a:off x="924560" y="2505075"/>
            <a:ext cx="5080000" cy="2030095"/>
          </a:xfrm>
          <a:prstGeom prst="rect">
            <a:avLst/>
          </a:prstGeom>
          <a:noFill/>
          <a:ln w="9525">
            <a:noFill/>
          </a:ln>
        </p:spPr>
        <p:txBody>
          <a:bodyPr>
            <a:spAutoFit/>
          </a:bodyPr>
          <a:p>
            <a:pPr indent="0"/>
            <a:r>
              <a:rPr lang="zh-CN" altLang="en-US" b="0" dirty="0" smtClean="0">
                <a:cs typeface="+mn-ea"/>
              </a:rPr>
              <a:t>#连接demodb数据库use demodb;#查询临时表select * from  staff_history_session; Error Code: 1146. Table 'demodb.staff_history_session' doesn't exist.</a:t>
            </a:r>
            <a:endParaRPr lang="zh-CN" altLang="en-US" dirty="0" smtClean="0">
              <a:cs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(15)</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⑥ 修改表属性</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在创建表后如果因为业务场景变动，使用ALTER TABLE命令可以更改表的定义重命名表。</a:t>
            </a:r>
            <a:endParaRPr lang="zh-CN" altLang="en-US" dirty="0" smtClean="0">
              <a:cs typeface="Huawei Sans" panose="020C0503030203020204" pitchFamily="34" charset="0"/>
            </a:endParaRPr>
          </a:p>
          <a:p>
            <a:pPr marL="0" algn="just">
              <a:buNone/>
            </a:pPr>
            <a:r>
              <a:rPr lang="zh-CN" altLang="en-US" dirty="0" smtClean="0">
                <a:latin typeface="+mn-lt"/>
                <a:ea typeface="+mn-ea"/>
                <a:cs typeface="+mn-ea"/>
              </a:rPr>
              <a:t>1) 将staffs表重命名为staffs_group。代码如下。</a:t>
            </a:r>
            <a:endParaRPr lang="zh-CN" altLang="en-US" dirty="0" smtClean="0">
              <a:latin typeface="+mn-lt"/>
              <a:ea typeface="+mn-ea"/>
              <a:cs typeface="+mn-ea"/>
            </a:endParaRPr>
          </a:p>
        </p:txBody>
      </p:sp>
      <p:sp>
        <p:nvSpPr>
          <p:cNvPr id="100" name="文本框 99"/>
          <p:cNvSpPr txBox="1"/>
          <p:nvPr/>
        </p:nvSpPr>
        <p:spPr>
          <a:xfrm>
            <a:off x="873125" y="3819525"/>
            <a:ext cx="5080000" cy="368300"/>
          </a:xfrm>
          <a:prstGeom prst="rect">
            <a:avLst/>
          </a:prstGeom>
          <a:noFill/>
          <a:ln w="9525">
            <a:noFill/>
          </a:ln>
        </p:spPr>
        <p:txBody>
          <a:bodyPr>
            <a:spAutoFit/>
          </a:bodyPr>
          <a:p>
            <a:pPr indent="0"/>
            <a:r>
              <a:rPr lang="zh-CN" altLang="en-US" b="0" dirty="0" smtClean="0">
                <a:cs typeface="+mn-ea"/>
              </a:rPr>
              <a:t>ALTER TABLE staffs RENAME TO staffs_group;</a:t>
            </a:r>
            <a:endParaRPr lang="zh-CN" altLang="en-US" dirty="0" smtClean="0">
              <a:cs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(16)</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添加、更改、删除列。代码如下。</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在staffs_group表中增加graduated_time列，数据类型为DATE。代码如下。</a:t>
            </a:r>
            <a:endParaRPr lang="zh-CN" altLang="en-US" dirty="0" smtClean="0">
              <a:cs typeface="Huawei Sans" panose="020C0503030203020204" pitchFamily="34" charset="0"/>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3) 要确保修改后的数据类型不会与现有数据冲突，(如果冲突，需要将该列的数据清除)修改staffs_group表phone_number</a:t>
            </a:r>
            <a:r>
              <a:rPr lang="zh-CN" altLang="en-US" dirty="0" smtClean="0">
                <a:cs typeface="Huawei Sans" panose="020C0503030203020204" pitchFamily="34" charset="0"/>
              </a:rPr>
              <a:t>列</a:t>
            </a:r>
            <a:r>
              <a:rPr lang="zh-CN" altLang="en-US" dirty="0" smtClean="0">
                <a:latin typeface="+mn-lt"/>
                <a:ea typeface="+mn-ea"/>
                <a:cs typeface="+mn-ea"/>
              </a:rPr>
              <a:t>的数据类型为BIGINT。代码如下。</a:t>
            </a: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4) 删除staffs_group表的commission_pct列。代码如下。</a:t>
            </a:r>
            <a:endParaRPr lang="zh-CN" altLang="en-US" dirty="0" smtClean="0">
              <a:latin typeface="+mn-lt"/>
              <a:ea typeface="+mn-ea"/>
              <a:cs typeface="+mn-ea"/>
            </a:endParaRPr>
          </a:p>
        </p:txBody>
      </p:sp>
      <p:sp>
        <p:nvSpPr>
          <p:cNvPr id="5" name="文本框 4"/>
          <p:cNvSpPr txBox="1"/>
          <p:nvPr/>
        </p:nvSpPr>
        <p:spPr>
          <a:xfrm>
            <a:off x="1125855" y="2550160"/>
            <a:ext cx="5080000" cy="645160"/>
          </a:xfrm>
          <a:prstGeom prst="rect">
            <a:avLst/>
          </a:prstGeom>
          <a:noFill/>
          <a:ln w="9525">
            <a:noFill/>
          </a:ln>
        </p:spPr>
        <p:txBody>
          <a:bodyPr>
            <a:spAutoFit/>
          </a:bodyPr>
          <a:p>
            <a:pPr indent="0"/>
            <a:r>
              <a:rPr lang="zh-CN" altLang="en-US" b="0" dirty="0" smtClean="0">
                <a:cs typeface="+mn-ea"/>
              </a:rPr>
              <a:t>ALTER TABLE staffs_group ADD graduated_time DATETIME;</a:t>
            </a:r>
            <a:endParaRPr lang="zh-CN" altLang="en-US" dirty="0" smtClean="0">
              <a:cs typeface="+mn-ea"/>
            </a:endParaRPr>
          </a:p>
        </p:txBody>
      </p:sp>
      <p:sp>
        <p:nvSpPr>
          <p:cNvPr id="6" name="文本框 5"/>
          <p:cNvSpPr txBox="1"/>
          <p:nvPr/>
        </p:nvSpPr>
        <p:spPr>
          <a:xfrm>
            <a:off x="1125855" y="4276725"/>
            <a:ext cx="5080000" cy="368300"/>
          </a:xfrm>
          <a:prstGeom prst="rect">
            <a:avLst/>
          </a:prstGeom>
          <a:noFill/>
          <a:ln w="9525">
            <a:noFill/>
          </a:ln>
        </p:spPr>
        <p:txBody>
          <a:bodyPr>
            <a:spAutoFit/>
          </a:bodyPr>
          <a:p>
            <a:pPr indent="0"/>
            <a:r>
              <a:rPr lang="zh-CN" altLang="en-US" b="0" dirty="0" smtClean="0">
                <a:cs typeface="+mn-ea"/>
              </a:rPr>
              <a:t>ALTER TABLE staffs_group MODIFY staff_id BIGINT;</a:t>
            </a:r>
            <a:endParaRPr lang="zh-CN" altLang="en-US" dirty="0" smtClean="0">
              <a:cs typeface="+mn-ea"/>
            </a:endParaRPr>
          </a:p>
        </p:txBody>
      </p:sp>
      <p:sp>
        <p:nvSpPr>
          <p:cNvPr id="7" name="文本框 6"/>
          <p:cNvSpPr txBox="1"/>
          <p:nvPr/>
        </p:nvSpPr>
        <p:spPr>
          <a:xfrm>
            <a:off x="1125855" y="5427345"/>
            <a:ext cx="5080000" cy="368300"/>
          </a:xfrm>
          <a:prstGeom prst="rect">
            <a:avLst/>
          </a:prstGeom>
          <a:noFill/>
          <a:ln w="9525">
            <a:noFill/>
          </a:ln>
        </p:spPr>
        <p:txBody>
          <a:bodyPr>
            <a:spAutoFit/>
          </a:bodyPr>
          <a:p>
            <a:pPr indent="0"/>
            <a:r>
              <a:rPr lang="zh-CN" altLang="en-US" b="0" dirty="0" smtClean="0">
                <a:cs typeface="+mn-ea"/>
              </a:rPr>
              <a:t>ALTER TABLE staffs_group DROP commission_pct;</a:t>
            </a:r>
            <a:endParaRPr lang="zh-CN" altLang="en-US" dirty="0" smtClean="0">
              <a:cs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(17)</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添加、重命名、删除约束。</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向staffs_group表添加约束， salary不低于1000， staff_id唯一。代码如下。</a:t>
            </a:r>
            <a:endParaRPr lang="zh-CN" altLang="en-US" dirty="0" smtClean="0">
              <a:cs typeface="Huawei Sans" panose="020C0503030203020204" pitchFamily="34" charset="0"/>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6) 向表中插入数据若不满足约束会报错。代码如下。</a:t>
            </a:r>
            <a:endParaRPr lang="zh-CN" altLang="en-US" dirty="0" smtClean="0">
              <a:latin typeface="+mn-lt"/>
              <a:ea typeface="+mn-ea"/>
              <a:cs typeface="+mn-ea"/>
            </a:endParaRPr>
          </a:p>
        </p:txBody>
      </p:sp>
      <p:sp>
        <p:nvSpPr>
          <p:cNvPr id="4" name="文本框 3"/>
          <p:cNvSpPr txBox="1"/>
          <p:nvPr/>
        </p:nvSpPr>
        <p:spPr>
          <a:xfrm>
            <a:off x="1101725" y="2490470"/>
            <a:ext cx="5080000" cy="1198880"/>
          </a:xfrm>
          <a:prstGeom prst="rect">
            <a:avLst/>
          </a:prstGeom>
          <a:noFill/>
          <a:ln w="9525">
            <a:noFill/>
          </a:ln>
        </p:spPr>
        <p:txBody>
          <a:bodyPr>
            <a:spAutoFit/>
          </a:bodyPr>
          <a:p>
            <a:pPr indent="0"/>
            <a:r>
              <a:rPr lang="zh-CN" altLang="en-US" b="0" dirty="0" smtClean="0">
                <a:cs typeface="+mn-ea"/>
              </a:rPr>
              <a:t>ALTER TABLE staffs_group ADD CONSTRAINT ck_staffs CHECK(salary&gt;1000);ALTER TABLE staffs_group ADD CONSTRAINT uq_staffs UNIQUE(staff_id);</a:t>
            </a:r>
            <a:endParaRPr lang="zh-CN" altLang="en-US" dirty="0" smtClean="0">
              <a:cs typeface="+mn-ea"/>
            </a:endParaRPr>
          </a:p>
        </p:txBody>
      </p:sp>
      <p:sp>
        <p:nvSpPr>
          <p:cNvPr id="5" name="文本框 4"/>
          <p:cNvSpPr txBox="1"/>
          <p:nvPr/>
        </p:nvSpPr>
        <p:spPr>
          <a:xfrm>
            <a:off x="1101725" y="4355465"/>
            <a:ext cx="5080000" cy="1476375"/>
          </a:xfrm>
          <a:prstGeom prst="rect">
            <a:avLst/>
          </a:prstGeom>
          <a:noFill/>
          <a:ln w="9525">
            <a:noFill/>
          </a:ln>
        </p:spPr>
        <p:txBody>
          <a:bodyPr>
            <a:spAutoFit/>
          </a:bodyPr>
          <a:p>
            <a:pPr indent="0"/>
            <a:r>
              <a:rPr lang="zh-CN" altLang="en-US" b="0" dirty="0" smtClean="0">
                <a:cs typeface="+mn-ea"/>
              </a:rPr>
              <a:t>insert into staffs_group (staff_id,FIRST_NAME,SALARY)values(101,'Donald',800); Error Code: 3819. Check constraint 'ck_staffs' is violated.</a:t>
            </a:r>
            <a:endParaRPr lang="zh-CN" altLang="en-US" dirty="0" smtClean="0">
              <a:cs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(18)</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algn="just">
              <a:buNone/>
            </a:pPr>
            <a:r>
              <a:rPr lang="zh-CN" altLang="en-US" dirty="0" smtClean="0">
                <a:latin typeface="+mn-lt"/>
                <a:ea typeface="+mn-ea"/>
                <a:cs typeface="+mn-ea"/>
              </a:rPr>
              <a:t>⑦ 删除表中数据</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有些情况下当表的数据不再使用时，需要删除表的所有行，即清空该表。</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使用DELETE语句删除表staffs中的行。</a:t>
            </a:r>
            <a:endParaRPr lang="zh-CN" altLang="en-US" dirty="0" smtClean="0">
              <a:cs typeface="Huawei Sans" panose="020C0503030203020204" pitchFamily="34" charset="0"/>
            </a:endParaRPr>
          </a:p>
          <a:p>
            <a:pPr marL="0" algn="just">
              <a:buNone/>
            </a:pPr>
            <a:r>
              <a:rPr lang="zh-CN" altLang="en-US" dirty="0" smtClean="0">
                <a:latin typeface="+mn-lt"/>
                <a:ea typeface="+mn-ea"/>
                <a:cs typeface="+mn-ea"/>
              </a:rPr>
              <a:t>1) 删除staffs_group表中staff_id为198的行。代码如下。 </a:t>
            </a:r>
            <a:endParaRPr lang="zh-CN" altLang="en-US" dirty="0" smtClean="0">
              <a:latin typeface="+mn-lt"/>
              <a:ea typeface="+mn-ea"/>
              <a:cs typeface="+mn-ea"/>
            </a:endParaRPr>
          </a:p>
        </p:txBody>
      </p:sp>
      <p:sp>
        <p:nvSpPr>
          <p:cNvPr id="4" name="文本框 3"/>
          <p:cNvSpPr txBox="1"/>
          <p:nvPr/>
        </p:nvSpPr>
        <p:spPr>
          <a:xfrm>
            <a:off x="918210" y="3837940"/>
            <a:ext cx="5080000" cy="368300"/>
          </a:xfrm>
          <a:prstGeom prst="rect">
            <a:avLst/>
          </a:prstGeom>
          <a:noFill/>
          <a:ln w="9525">
            <a:noFill/>
          </a:ln>
        </p:spPr>
        <p:txBody>
          <a:bodyPr>
            <a:spAutoFit/>
          </a:bodyPr>
          <a:p>
            <a:pPr indent="0"/>
            <a:r>
              <a:rPr lang="zh-CN" altLang="en-US" b="0" dirty="0" smtClean="0">
                <a:cs typeface="+mn-ea"/>
              </a:rPr>
              <a:t>DELETE FROM staffs_group WHERE staff_id = '198';</a:t>
            </a:r>
            <a:endParaRPr lang="zh-CN" altLang="en-US" dirty="0" smtClean="0">
              <a:cs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(19)</a:t>
            </a:r>
            <a:endParaRPr lang="en-US" altLang="zh-CN"/>
          </a:p>
        </p:txBody>
      </p:sp>
      <p:sp>
        <p:nvSpPr>
          <p:cNvPr id="3" name="文本占位符 2"/>
          <p:cNvSpPr>
            <a:spLocks noGrp="1"/>
          </p:cNvSpPr>
          <p:nvPr>
            <p:ph type="body" sz="quarter" idx="4294967295"/>
          </p:nvPr>
        </p:nvSpPr>
        <p:spPr>
          <a:xfrm>
            <a:off x="455930" y="1209675"/>
            <a:ext cx="10153650" cy="4082415"/>
          </a:xfrm>
        </p:spPr>
        <p:txBody>
          <a:bodyPr/>
          <a:lstStyle/>
          <a:p>
            <a:pPr marL="0" algn="just">
              <a:buNone/>
            </a:pPr>
            <a:r>
              <a:rPr lang="zh-CN" altLang="en-US" dirty="0" smtClean="0">
                <a:latin typeface="+mn-lt"/>
                <a:ea typeface="+mn-ea"/>
                <a:cs typeface="+mn-ea"/>
              </a:rPr>
              <a:t>2) 删除staffs_group表中所有的行。代码如下。</a:t>
            </a: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3) 使用TRUNCATE语句删除表中的所有行。注意TRUNCATE语句不能回滚。代码如下。</a:t>
            </a:r>
            <a:endParaRPr lang="zh-CN" altLang="en-US" dirty="0" smtClean="0">
              <a:latin typeface="+mn-lt"/>
              <a:ea typeface="+mn-ea"/>
              <a:cs typeface="+mn-ea"/>
            </a:endParaRPr>
          </a:p>
        </p:txBody>
      </p:sp>
      <p:sp>
        <p:nvSpPr>
          <p:cNvPr id="4" name="文本框 3"/>
          <p:cNvSpPr txBox="1"/>
          <p:nvPr/>
        </p:nvSpPr>
        <p:spPr>
          <a:xfrm>
            <a:off x="1464310" y="2037715"/>
            <a:ext cx="5080000" cy="1198880"/>
          </a:xfrm>
          <a:prstGeom prst="rect">
            <a:avLst/>
          </a:prstGeom>
          <a:noFill/>
          <a:ln w="9525">
            <a:noFill/>
          </a:ln>
        </p:spPr>
        <p:txBody>
          <a:bodyPr>
            <a:spAutoFit/>
          </a:bodyPr>
          <a:p>
            <a:pPr indent="0"/>
            <a:r>
              <a:rPr lang="zh-CN" altLang="en-US" b="0" dirty="0" smtClean="0">
                <a:cs typeface="+mn-ea"/>
              </a:rPr>
              <a:t>--关闭安全模式set sql_safe_updates=0;--删除staffs_group表DELETE FROM staffs_group</a:t>
            </a:r>
            <a:r>
              <a:rPr lang="zh-CN" altLang="en-US" b="0" dirty="0" smtClean="0">
                <a:cs typeface="+mn-ea"/>
              </a:rPr>
              <a:t>;</a:t>
            </a:r>
            <a:endParaRPr lang="zh-CN" altLang="en-US" b="0" dirty="0" smtClean="0">
              <a:cs typeface="+mn-ea"/>
            </a:endParaRPr>
          </a:p>
        </p:txBody>
      </p:sp>
      <p:sp>
        <p:nvSpPr>
          <p:cNvPr id="5" name="文本框 4"/>
          <p:cNvSpPr txBox="1"/>
          <p:nvPr/>
        </p:nvSpPr>
        <p:spPr>
          <a:xfrm>
            <a:off x="1464310" y="4747895"/>
            <a:ext cx="5080000" cy="368300"/>
          </a:xfrm>
          <a:prstGeom prst="rect">
            <a:avLst/>
          </a:prstGeom>
          <a:noFill/>
          <a:ln w="9525">
            <a:noFill/>
          </a:ln>
        </p:spPr>
        <p:txBody>
          <a:bodyPr>
            <a:spAutoFit/>
          </a:bodyPr>
          <a:p>
            <a:pPr indent="0"/>
            <a:r>
              <a:rPr lang="zh-CN" altLang="en-US" b="0" dirty="0" smtClean="0">
                <a:cs typeface="+mn-ea"/>
              </a:rPr>
              <a:t>TRUNCATE TABLE staffs_grou</a:t>
            </a:r>
            <a:r>
              <a:rPr lang="zh-CN" altLang="en-US" b="0" dirty="0" smtClean="0">
                <a:cs typeface="+mn-ea"/>
              </a:rPr>
              <a:t>p;</a:t>
            </a:r>
            <a:endParaRPr lang="zh-CN" altLang="en-US" dirty="0" smtClean="0">
              <a:cs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(7)</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在右侧会提示“创建数据库demodb成功”，并在下方的数据库列表中，显示出demodb数据库，以上执行完成，表示数据库创建成功。如图</a:t>
            </a:r>
            <a:r>
              <a:rPr lang="en-US" altLang="zh-CN" dirty="0" smtClean="0">
                <a:cs typeface="Huawei Sans" panose="020C0503030203020204" pitchFamily="34" charset="0"/>
              </a:rPr>
              <a:t>2</a:t>
            </a:r>
            <a:r>
              <a:rPr lang="zh-CN" altLang="en-US" dirty="0" smtClean="0">
                <a:cs typeface="Huawei Sans" panose="020C0503030203020204" pitchFamily="34" charset="0"/>
              </a:rPr>
              <a:t>-6所示。</a:t>
            </a:r>
            <a:endParaRPr lang="zh-CN" altLang="en-US" dirty="0" smtClean="0">
              <a:cs typeface="Huawei Sans" panose="020C0503030203020204" pitchFamily="34" charset="0"/>
            </a:endParaRPr>
          </a:p>
          <a:p>
            <a:pPr marL="0" indent="0">
              <a:buNone/>
            </a:pPr>
            <a:endParaRPr lang="zh-CN" altLang="en-US" dirty="0" smtClean="0">
              <a:latin typeface="+mn-lt"/>
              <a:ea typeface="+mn-ea"/>
              <a:cs typeface="+mn-ea"/>
            </a:endParaRPr>
          </a:p>
        </p:txBody>
      </p:sp>
      <p:pic>
        <p:nvPicPr>
          <p:cNvPr id="103" name="图片 103"/>
          <p:cNvPicPr>
            <a:picLocks noChangeAspect="1"/>
          </p:cNvPicPr>
          <p:nvPr/>
        </p:nvPicPr>
        <p:blipFill>
          <a:blip r:embed="rId1"/>
          <a:stretch>
            <a:fillRect/>
          </a:stretch>
        </p:blipFill>
        <p:spPr>
          <a:xfrm>
            <a:off x="2089150" y="2657475"/>
            <a:ext cx="8028305" cy="1871980"/>
          </a:xfrm>
          <a:prstGeom prst="rect">
            <a:avLst/>
          </a:prstGeom>
          <a:ln w="12700">
            <a:solidFill>
              <a:schemeClr val="tx1"/>
            </a:solidFill>
          </a:ln>
        </p:spPr>
      </p:pic>
      <p:sp>
        <p:nvSpPr>
          <p:cNvPr id="4" name="文本框 3"/>
          <p:cNvSpPr txBox="1"/>
          <p:nvPr/>
        </p:nvSpPr>
        <p:spPr>
          <a:xfrm>
            <a:off x="3562985" y="4529455"/>
            <a:ext cx="5080000" cy="252730"/>
          </a:xfrm>
          <a:prstGeom prst="rect">
            <a:avLst/>
          </a:prstGeom>
          <a:noFill/>
          <a:ln w="9525">
            <a:noFill/>
          </a:ln>
        </p:spPr>
        <p:txBody>
          <a:bodyPr>
            <a:spAutoFit/>
          </a:bodyPr>
          <a:p>
            <a:pPr indent="0" algn="ctr"/>
            <a:r>
              <a:rPr lang="zh-CN" sz="1050" b="0">
                <a:cs typeface="方正兰亭黑简体" panose="02000000000000000000" charset="0"/>
              </a:rPr>
              <a:t>图</a:t>
            </a:r>
            <a:r>
              <a:rPr lang="en-US" altLang="zh-CN" sz="1050" b="0">
                <a:cs typeface="方正兰亭黑简体" panose="02000000000000000000" charset="0"/>
              </a:rPr>
              <a:t>2</a:t>
            </a:r>
            <a:r>
              <a:rPr lang="zh-CN" sz="1050" b="0">
                <a:cs typeface="方正兰亭黑简体" panose="02000000000000000000" charset="0"/>
              </a:rPr>
              <a:t>-6 数据库创建成功界面</a:t>
            </a:r>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(20)</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⑧ 删除表</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当不再需要表数据及表定义时，可以使用DROP TABLE命令删除此表。</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删除staffs_group表。代码如下。</a:t>
            </a:r>
            <a:endParaRPr lang="zh-CN" altLang="en-US" dirty="0" smtClean="0">
              <a:cs typeface="Huawei Sans" panose="020C0503030203020204" pitchFamily="34" charset="0"/>
            </a:endParaRPr>
          </a:p>
        </p:txBody>
      </p:sp>
      <p:sp>
        <p:nvSpPr>
          <p:cNvPr id="4" name="文本框 3"/>
          <p:cNvSpPr txBox="1"/>
          <p:nvPr/>
        </p:nvSpPr>
        <p:spPr>
          <a:xfrm>
            <a:off x="875030" y="3523615"/>
            <a:ext cx="5080000" cy="368300"/>
          </a:xfrm>
          <a:prstGeom prst="rect">
            <a:avLst/>
          </a:prstGeom>
          <a:noFill/>
          <a:ln w="9525">
            <a:noFill/>
          </a:ln>
        </p:spPr>
        <p:txBody>
          <a:bodyPr>
            <a:spAutoFit/>
          </a:bodyPr>
          <a:p>
            <a:pPr indent="0"/>
            <a:r>
              <a:rPr lang="zh-CN" altLang="en-US" b="0" dirty="0" smtClean="0">
                <a:cs typeface="+mn-ea"/>
              </a:rPr>
              <a:t>DROP TABLE IF EXISTS staffs_group;</a:t>
            </a:r>
            <a:endParaRPr lang="zh-CN" altLang="en-US" dirty="0" smtClean="0">
              <a:cs typeface="+mn-e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(21)</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algn="just">
              <a:buNone/>
            </a:pPr>
            <a:r>
              <a:rPr lang="zh-CN" altLang="en-US" dirty="0" smtClean="0">
                <a:latin typeface="+mn-lt"/>
                <a:ea typeface="+mn-ea"/>
                <a:cs typeface="+mn-ea"/>
              </a:rPr>
              <a:t>(2) 定义索引</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索引可以提高数据的访问速度，但同时也增加了插入、更新和删除表的处理时间。所以是否要为表增加索引，索引建立在哪些字段上，是创建索引前必须要考虑的问题。需要分析应用程序的业务处理、数据使用、经常被用作查询条件或者被要求排序的字段来确定是否建立索引。索引相关的DDL包括创建索引、删除索引属性和删除索引。</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(22)</a:t>
            </a:r>
            <a:endParaRPr lang="en-US" altLang="zh-CN"/>
          </a:p>
        </p:txBody>
      </p:sp>
      <p:sp>
        <p:nvSpPr>
          <p:cNvPr id="3" name="文本占位符 2"/>
          <p:cNvSpPr>
            <a:spLocks noGrp="1"/>
          </p:cNvSpPr>
          <p:nvPr>
            <p:ph type="body" sz="quarter" idx="4294967295"/>
          </p:nvPr>
        </p:nvSpPr>
        <p:spPr>
          <a:xfrm>
            <a:off x="455930" y="1267460"/>
            <a:ext cx="10153650" cy="4082415"/>
          </a:xfrm>
        </p:spPr>
        <p:txBody>
          <a:bodyPr/>
          <a:lstStyle/>
          <a:p>
            <a:pPr marL="0" algn="just">
              <a:buNone/>
            </a:pPr>
            <a:r>
              <a:rPr lang="zh-CN" altLang="en-US" dirty="0" smtClean="0">
                <a:latin typeface="+mn-lt"/>
                <a:ea typeface="+mn-ea"/>
                <a:cs typeface="+mn-ea"/>
              </a:rPr>
              <a:t>① 相关概念</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按照索引列数分为单列索引和多列索引(组合索引)。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单列索引：仅在一个列上建立索引。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多列索引：又称为组合索引。一个索引中包含多个列，只有在查询条件中使用了创建索引时的第一个字段，索引才会被使用。 GaussDB(for MySQL)多列索引最大支持16个字段，长度累加最多3900字节(以类型最大长度为准)。</a:t>
            </a:r>
            <a:endParaRPr lang="zh-CN" altLang="en-US" dirty="0" smtClean="0">
              <a:cs typeface="Huawei Sans" panose="020C0503030203020204" pitchFamily="34" charset="0"/>
            </a:endParaRPr>
          </a:p>
          <a:p>
            <a:pPr marL="0" indent="0">
              <a:buNone/>
            </a:pPr>
            <a:endParaRPr smtClean="0">
              <a:latin typeface="+mn-ea"/>
              <a:cs typeface="+mn-e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(23)</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sym typeface="+mn-ea"/>
              </a:rPr>
              <a:t>按照索引使用方法可以分为以下索引。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sym typeface="+mn-ea"/>
              </a:rPr>
              <a:t>普通索引：默认创建的B+-Tree索引。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sym typeface="+mn-ea"/>
              </a:rPr>
              <a:t>唯一索引：列值或列值组合唯一的索引。建表时会在主键上自动建立唯一索引。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sym typeface="+mn-ea"/>
              </a:rPr>
              <a:t>函数索引：建立在函数基础之上的索引。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sym typeface="+mn-ea"/>
              </a:rPr>
              <a:t>全文索引：全文索引用于全文检索。只有InnoDB和MyISAM存储引擎支持全文索引用于CHAR,VARCHAR和TEXT列。</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(24)</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② 索引建立原则</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建立索引后，在查询的时候合理利用索引能够提高数据库性能。但是创建索引和维护索引需要时间消耗，索引文件占用物理空间，同时对表的数据进行INSERT、 UPDATE、DELETE时候需要维护索引，会降低数据的维护效率。所以建议基于以下原则，合理使用索引。</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(25)</a:t>
            </a:r>
            <a:endParaRPr lang="en-US" altLang="zh-CN"/>
          </a:p>
        </p:txBody>
      </p:sp>
      <p:sp>
        <p:nvSpPr>
          <p:cNvPr id="3" name="文本占位符 2"/>
          <p:cNvSpPr>
            <a:spLocks noGrp="1"/>
          </p:cNvSpPr>
          <p:nvPr>
            <p:ph type="body" sz="quarter" idx="4294967295"/>
          </p:nvPr>
        </p:nvSpPr>
        <p:spPr>
          <a:xfrm>
            <a:off x="455930" y="1257935"/>
            <a:ext cx="10153650" cy="4082415"/>
          </a:xfrm>
        </p:spPr>
        <p:txBody>
          <a:bodyPr/>
          <a:lstStyle/>
          <a:p>
            <a:pPr marL="0" algn="just">
              <a:buNone/>
            </a:pPr>
            <a:r>
              <a:rPr lang="zh-CN" altLang="en-US" dirty="0" smtClean="0">
                <a:latin typeface="+mn-lt"/>
                <a:ea typeface="+mn-ea"/>
                <a:cs typeface="+mn-ea"/>
              </a:rPr>
              <a:t>③ 创建索引</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在使用CREATE INDEX命令创建索引。以在表staffs的STAFF_ID列上创建索引staffs_ind为例。</a:t>
            </a:r>
            <a:endParaRPr lang="zh-CN" altLang="en-US" dirty="0" smtClean="0">
              <a:cs typeface="Huawei Sans" panose="020C0503030203020204" pitchFamily="34" charset="0"/>
            </a:endParaRPr>
          </a:p>
          <a:p>
            <a:pPr marL="0" algn="just">
              <a:buNone/>
            </a:pPr>
            <a:r>
              <a:rPr lang="zh-CN" altLang="en-US" dirty="0" smtClean="0">
                <a:latin typeface="+mn-lt"/>
                <a:ea typeface="+mn-ea"/>
                <a:cs typeface="+mn-ea"/>
              </a:rPr>
              <a:t>1) 创建</a:t>
            </a:r>
            <a:r>
              <a:rPr lang="zh-CN" altLang="en-US" dirty="0" smtClean="0">
                <a:cs typeface="Huawei Sans" panose="020C0503030203020204" pitchFamily="34" charset="0"/>
              </a:rPr>
              <a:t>staffs</a:t>
            </a:r>
            <a:r>
              <a:rPr lang="zh-CN" altLang="en-US" dirty="0" smtClean="0">
                <a:latin typeface="+mn-lt"/>
                <a:ea typeface="+mn-ea"/>
                <a:cs typeface="+mn-ea"/>
              </a:rPr>
              <a:t>表。代码如下。</a:t>
            </a:r>
            <a:endParaRPr lang="zh-CN" altLang="en-US" dirty="0" smtClean="0">
              <a:latin typeface="+mn-lt"/>
              <a:ea typeface="+mn-ea"/>
              <a:cs typeface="+mn-ea"/>
            </a:endParaRPr>
          </a:p>
        </p:txBody>
      </p:sp>
      <p:sp>
        <p:nvSpPr>
          <p:cNvPr id="4" name="文本框 3"/>
          <p:cNvSpPr txBox="1"/>
          <p:nvPr/>
        </p:nvSpPr>
        <p:spPr>
          <a:xfrm>
            <a:off x="998220" y="3502660"/>
            <a:ext cx="8234045" cy="2861310"/>
          </a:xfrm>
          <a:prstGeom prst="rect">
            <a:avLst/>
          </a:prstGeom>
          <a:noFill/>
          <a:ln w="9525">
            <a:noFill/>
          </a:ln>
        </p:spPr>
        <p:txBody>
          <a:bodyPr wrap="square">
            <a:spAutoFit/>
          </a:bodyPr>
          <a:p>
            <a:pPr indent="0"/>
            <a:r>
              <a:rPr lang="zh-CN" altLang="en-US" b="0" dirty="0" smtClean="0">
                <a:cs typeface="+mn-ea"/>
              </a:rPr>
              <a:t>DROP TABLE IF EXISTS staffs;CREATE TABLE staffs(staff_id INT UNSIGNED NOT NULL,</a:t>
            </a:r>
            <a:r>
              <a:rPr lang="en-US" altLang="zh-CN" b="0" dirty="0" smtClean="0">
                <a:cs typeface="+mn-ea"/>
              </a:rPr>
              <a:t>    </a:t>
            </a:r>
            <a:r>
              <a:rPr lang="zh-CN" altLang="en-US" b="0" dirty="0" smtClean="0">
                <a:cs typeface="+mn-ea"/>
              </a:rPr>
              <a:t>first_name VARCHAR(20),last_name VARCHAR(25),</a:t>
            </a:r>
            <a:r>
              <a:rPr lang="en-US" altLang="zh-CN" b="0" dirty="0" smtClean="0">
                <a:cs typeface="+mn-ea"/>
              </a:rPr>
              <a:t>                    </a:t>
            </a:r>
            <a:r>
              <a:rPr lang="zh-CN" altLang="en-US" b="0" dirty="0" smtClean="0">
                <a:cs typeface="+mn-ea"/>
              </a:rPr>
              <a:t>email VARCHAR(25),phone_number VARCHAR(20),</a:t>
            </a:r>
            <a:r>
              <a:rPr lang="en-US" altLang="zh-CN" b="0" dirty="0" smtClean="0">
                <a:cs typeface="+mn-ea"/>
              </a:rPr>
              <a:t>            </a:t>
            </a:r>
            <a:r>
              <a:rPr lang="zh-CN" altLang="en-US" b="0" dirty="0" smtClean="0">
                <a:cs typeface="+mn-ea"/>
              </a:rPr>
              <a:t>hire_date DATETIME,employment_id VARCHAR(10),</a:t>
            </a:r>
            <a:r>
              <a:rPr lang="en-US" altLang="zh-CN" b="0" dirty="0" smtClean="0">
                <a:cs typeface="+mn-ea"/>
              </a:rPr>
              <a:t>           </a:t>
            </a:r>
            <a:r>
              <a:rPr lang="zh-CN" altLang="en-US" b="0" dirty="0" smtClean="0">
                <a:cs typeface="+mn-ea"/>
              </a:rPr>
              <a:t>salary DECIMAL(8,2),commission_pct DECIMAL(2,2),</a:t>
            </a:r>
            <a:r>
              <a:rPr lang="en-US" altLang="zh-CN" b="0" dirty="0" smtClean="0">
                <a:cs typeface="+mn-ea"/>
              </a:rPr>
              <a:t>           </a:t>
            </a:r>
            <a:r>
              <a:rPr lang="zh-CN" altLang="en-US" b="0" dirty="0" smtClean="0">
                <a:cs typeface="+mn-ea"/>
              </a:rPr>
              <a:t>manager_id INT,section_id INT,</a:t>
            </a:r>
            <a:r>
              <a:rPr lang="en-US" altLang="zh-CN" b="0" dirty="0" smtClean="0">
                <a:cs typeface="+mn-ea"/>
              </a:rPr>
              <a:t>                                     </a:t>
            </a:r>
            <a:r>
              <a:rPr lang="zh-CN" altLang="en-US" b="0" dirty="0" smtClean="0">
                <a:cs typeface="+mn-ea"/>
              </a:rPr>
              <a:t>graduated_name VARCHAR(60));</a:t>
            </a:r>
            <a:endParaRPr lang="zh-CN" altLang="en-US" dirty="0" smtClean="0">
              <a:cs typeface="+mn-ea"/>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(26)</a:t>
            </a:r>
            <a:endParaRPr lang="en-US" altLang="zh-CN"/>
          </a:p>
        </p:txBody>
      </p:sp>
      <p:sp>
        <p:nvSpPr>
          <p:cNvPr id="3" name="文本占位符 2"/>
          <p:cNvSpPr>
            <a:spLocks noGrp="1"/>
          </p:cNvSpPr>
          <p:nvPr>
            <p:ph type="body" sz="quarter" idx="4294967295"/>
          </p:nvPr>
        </p:nvSpPr>
        <p:spPr>
          <a:xfrm>
            <a:off x="455930" y="1254760"/>
            <a:ext cx="10153650" cy="4082415"/>
          </a:xfrm>
        </p:spPr>
        <p:txBody>
          <a:bodyPr/>
          <a:lstStyle/>
          <a:p>
            <a:pPr marL="0" algn="just">
              <a:buNone/>
            </a:pPr>
            <a:r>
              <a:rPr lang="zh-CN" altLang="en-US" dirty="0" smtClean="0">
                <a:latin typeface="+mn-lt"/>
                <a:ea typeface="+mn-ea"/>
                <a:cs typeface="+mn-ea"/>
              </a:rPr>
              <a:t>2) 向staffs表中插入数据。代码如下。</a:t>
            </a:r>
            <a:endParaRPr lang="zh-CN" altLang="en-US" dirty="0" smtClean="0">
              <a:latin typeface="+mn-lt"/>
              <a:ea typeface="+mn-ea"/>
              <a:cs typeface="+mn-ea"/>
            </a:endParaRPr>
          </a:p>
        </p:txBody>
      </p:sp>
      <p:sp>
        <p:nvSpPr>
          <p:cNvPr id="5" name="文本框 4"/>
          <p:cNvSpPr txBox="1"/>
          <p:nvPr/>
        </p:nvSpPr>
        <p:spPr>
          <a:xfrm>
            <a:off x="985520" y="1881505"/>
            <a:ext cx="10187305" cy="4246245"/>
          </a:xfrm>
          <a:prstGeom prst="rect">
            <a:avLst/>
          </a:prstGeom>
          <a:noFill/>
          <a:ln w="9525">
            <a:noFill/>
          </a:ln>
        </p:spPr>
        <p:txBody>
          <a:bodyPr wrap="square">
            <a:spAutoFit/>
          </a:bodyPr>
          <a:p>
            <a:pPr indent="0"/>
            <a:r>
              <a:rPr lang="zh-CN" altLang="en-US" b="0" dirty="0" smtClean="0">
                <a:cs typeface="+mn-ea"/>
              </a:rPr>
              <a:t>insert into staffs (staff_id, first_name, last_name, email, phone_number, hire_date,employment_id, salary, commission_pct, manager_id, section_id)values (198, 'Donald', 'OConnell', 'DOCONNEL', '650.507.9833', str_to_date('21-06-1999', '%d-%m-%Y'), 'SH_CLERK', 2600.00, null, 124, 50);insert into staffs (staff_id, first_name, last_name, email, phone_number, hire_date,employment_id, salary, commission_pct, manager_id, section_id)values (199, 'Douglas', 'Grant', 'DGRANT', '650.507.9844', str_to_date('13-01-2000', '%d-%m-%Y'), 'SH_CLERK', 2600.00, null, 124, 50);insert into staffs (staff_id, first_name, last_name, email, phone_number, hire_date,employment_id, salary, commission_pct, manager_id, section_id)values (200, 'Jennifer', 'Whalen', 'JWHALEN', '515.123.4444', str_to_date('17-09-1987', '%d-%m-%Y'), 'AD_ASST', 4400.00, null, 101, 10);insert into staffs (staff_id, first_name, last_name, email, phone_number, hire_date,employment_id, salary, commission_pct, manager_id, section_id)values (201, 'Michael', 'Hartstein', 'MHARTSTE', '515.123.5555', str_to_date('17-02-1996', '%d-%m-%Y'), 'MK_MAN', 13000.00, null, 100, 20);insert into staffs (staff_id, first_name, last_name, email, phone_number, hire_date,employment_id, salary, commission_pct, manager_id, section_id)values (202, 'Pat', 'Fay', 'PFAY', '603.123.6666', str_to_date('17-08-1997', '%d-%m-%Y'),'MK_REP', 6000.00, null, 201, 20);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(27)</a:t>
            </a:r>
            <a:endParaRPr lang="en-US" altLang="zh-CN"/>
          </a:p>
        </p:txBody>
      </p:sp>
      <p:sp>
        <p:nvSpPr>
          <p:cNvPr id="6" name="文本框 5"/>
          <p:cNvSpPr txBox="1"/>
          <p:nvPr/>
        </p:nvSpPr>
        <p:spPr>
          <a:xfrm>
            <a:off x="768350" y="1511300"/>
            <a:ext cx="10345420" cy="4246245"/>
          </a:xfrm>
          <a:prstGeom prst="rect">
            <a:avLst/>
          </a:prstGeom>
          <a:noFill/>
          <a:ln w="9525">
            <a:noFill/>
          </a:ln>
        </p:spPr>
        <p:txBody>
          <a:bodyPr wrap="square">
            <a:spAutoFit/>
          </a:bodyPr>
          <a:p>
            <a:pPr indent="0"/>
            <a:r>
              <a:rPr lang="zh-CN" altLang="en-US" b="0" dirty="0" smtClean="0">
                <a:cs typeface="+mn-ea"/>
              </a:rPr>
              <a:t>insert into staffs (staff_id, first_name, last_name, email, phone_number, hire_date,employment_id, salary, commission_pct, manager_id, section_id)values (203, 'Susan', 'Mavris', 'SMAVRIS', '515.123.7777', str_to_date('07-06-1994', '%d-%m-%Y'), 'HR_REP', 6500.00, null, 101, 40);insert into staffs (staff_id, first_name, last_name, email, phone_number, hire_date,employment_id, salary, commission_pct, manager_id, section_id)values (204, 'Hermann', 'Baer', 'HBAER', '515.123.8888', str_to_date('07-06-1994', '%d-%m-%Y'), 'PR_REP', 10000.00, null, 101, 70);insert into staffs (staff_id, first_name, last_name, email, phone_number, hire_date,employment_id, salary, commission_pct, manager_id, section_id)values (205, 'Shelley', 'Higgins', 'SHIGGINS', '515.123.8080', str_to_date('07-06-1994', '%d-%m-%Y'), 'AC_MGR', 12000.00, null, 101, 110);insert into staffs (staff_id, first_name, last_name, email, phone_number, hire_date,employment_id, salary, commission_pct, manager_id, section_id)values (206, 'William', 'Gietz', 'WGIETZ', '515.123.8181', str_to_date('07-06-1994', '%d-%m-%Y'), 'AC_ACCOUNT', 8300.00, null, 205, 110);insert into staffs (staff_id, first_name, last_name, email, phone_number, hire_date,employment_id, salary, commission_pct, manager_id, section_id)values (100, 'Steven', 'King', 'SKING', '515.123.4567', str_to_date('17-06-1987', '%d-%m-%Y'),'AD_PRES', 24000.00, null, null, 90);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(28)</a:t>
            </a:r>
            <a:endParaRPr lang="en-US" altLang="zh-CN"/>
          </a:p>
        </p:txBody>
      </p:sp>
      <p:sp>
        <p:nvSpPr>
          <p:cNvPr id="100" name="文本框 99"/>
          <p:cNvSpPr txBox="1"/>
          <p:nvPr/>
        </p:nvSpPr>
        <p:spPr>
          <a:xfrm>
            <a:off x="1064260" y="1341755"/>
            <a:ext cx="10677525" cy="4246245"/>
          </a:xfrm>
          <a:prstGeom prst="rect">
            <a:avLst/>
          </a:prstGeom>
          <a:noFill/>
          <a:ln w="9525">
            <a:noFill/>
          </a:ln>
        </p:spPr>
        <p:txBody>
          <a:bodyPr wrap="square">
            <a:spAutoFit/>
          </a:bodyPr>
          <a:p>
            <a:pPr indent="0"/>
            <a:r>
              <a:rPr lang="zh-CN" altLang="en-US" b="0" dirty="0" smtClean="0">
                <a:cs typeface="+mn-ea"/>
              </a:rPr>
              <a:t>insert into staffs (staff_id, first_name, last_name, email, phone_number, hire_date,employment_id, salary, commission_pct, manager_id, section_id)values (101, 'Neena', 'Kochhar', 'NKOCHHAR', '515.123.4568', str_to_date('21-09-1989', '%d-%m-%Y'), 'AD_VP', 17000.00, null, 100, 90);insert into staffs (staff_id, first_name, last_name, email, phone_number, hire_date,employment_id, salary, commission_pct, manager_id, section_id)values (102, 'Lex', 'De Haan', 'LDEHAAN', '515.123.4569', str_to_date('13-01-1993', '%d-%m-%Y'), 'AD_VP', 17000.00, null, 100, 90);insert into staffs (staff_id, first_name, last_name, email, phone_number, hire_date,employment_id, salary, commission_pct, manager_id, section_id)values (103, 'Alexander', 'Hunold', 'AHUNOLD', '590.423.4567', str_to_date('03-01-1990', '%d-%m-%Y'), 'IT_PROG', 9000.00, null, 102, 60);insert into staffs (staff_id, first_name, last_name, email, phone_number, hire_date,employment_id, salary, commission_pct, manager_id, section_id)values (104, 'Bruce', 'Ernst', 'BERNST', '590.423.4568', str_to_date('21-05-1991', '%d-%m-%Y'), 'IT_PROG', 6000.00, null, 103, 60);insert into staffs (staff_id, first_name, last_name, email, phone_number, hire_date,employment_id, salary, commission_pct, manager_id, section_id)values (105, 'David', 'Austin', 'DAUSTIN', '590.423.4569', str_to_date('25-06-1997', '%d-%m-%Y'), 'IT_PROG', 4800.00, null, 103, 60);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(29)</a:t>
            </a:r>
            <a:endParaRPr lang="en-US" altLang="zh-CN"/>
          </a:p>
        </p:txBody>
      </p:sp>
      <p:sp>
        <p:nvSpPr>
          <p:cNvPr id="5" name="文本框 4"/>
          <p:cNvSpPr txBox="1"/>
          <p:nvPr/>
        </p:nvSpPr>
        <p:spPr>
          <a:xfrm>
            <a:off x="982980" y="1475740"/>
            <a:ext cx="10647045" cy="4246245"/>
          </a:xfrm>
          <a:prstGeom prst="rect">
            <a:avLst/>
          </a:prstGeom>
          <a:noFill/>
          <a:ln w="9525">
            <a:noFill/>
          </a:ln>
        </p:spPr>
        <p:txBody>
          <a:bodyPr wrap="square">
            <a:spAutoFit/>
          </a:bodyPr>
          <a:p>
            <a:pPr indent="0"/>
            <a:r>
              <a:rPr lang="zh-CN" altLang="en-US" b="0" dirty="0" smtClean="0">
                <a:cs typeface="+mn-ea"/>
              </a:rPr>
              <a:t>insert into staffs (staff_id, first_name, last_name, email, phone_number, hire_date,employment_id, salary, commission_pct, manager_id, section_id)values (106, 'Valli', 'Pataballa', 'VPATABAL', '590.423.4560', str_to_date('05-02-1998', '%d-%m-%Y'), 'IT_PROG', 4800.00, null, 103, 60);insert into staffs (staff_id, first_name, last_name, email, phone_number, hire_date,employment_id, salary, commission_pct, manager_id, section_id)values (107, 'Diana', 'Lorentz', 'DLORENTZ', '590.423.5567', str_to_date('07-02-1999', '%d-%m-%Y'), 'IT_PROG', 4200.00, null, 103, 60);insert into staffs (staff_id, first_name, last_name, email, phone_number, hire_date,employment_id, salary, commission_pct, manager_id, section_id) values (108, 'Nancy', 'Greenberg', 'NGREENBE', '515.124.4569', str_to_date('17-08-1994', '%d-%m-%Y'), 'FI_MGR', 12000.00, null, 101, 100);insert into staffs (staff_id, first_name, last_name, email, phone_number, hire_date,employment_id, salary, commission_pct, manager_id, section_id)values (109, 'Daniel', 'Faviet', 'DFAVIET', '515.124.4169', str_to_date('16-08-1994', '%d-%m-%Y'), 'FI_ACCOUNT', 9000.00, null, 108, 100);insert into staffs (staff_id, first_name, last_name, email, phone_number, hire_date,employment_id, salary, commission_pct, manager_id, section_id)values (110, 'John', 'Chen', 'JCHEN', '515.124.4269', str_to_date('28-09-1997', '%d-%m-%Y'),'FI_ACCOUNT', 8200.00, null, 108, 100);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(8)</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algn="just">
              <a:spcBef>
                <a:spcPts val="790"/>
              </a:spcBef>
              <a:buClrTx/>
              <a:buNone/>
            </a:pPr>
            <a:r>
              <a:rPr lang="zh-CN" altLang="en-US" dirty="0" smtClean="0">
                <a:latin typeface="+mn-lt"/>
                <a:ea typeface="+mn-ea"/>
                <a:cs typeface="+mn-ea"/>
              </a:rPr>
              <a:t>(3)执行SQL。</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点击“SQL查询”，进入SQL交互界面。如图</a:t>
            </a:r>
            <a:r>
              <a:rPr lang="en-US" altLang="zh-CN" dirty="0" smtClean="0">
                <a:cs typeface="Huawei Sans" panose="020C0503030203020204" pitchFamily="34" charset="0"/>
              </a:rPr>
              <a:t>2</a:t>
            </a:r>
            <a:r>
              <a:rPr lang="zh-CN" altLang="en-US" dirty="0" smtClean="0">
                <a:cs typeface="Huawei Sans" panose="020C0503030203020204" pitchFamily="34" charset="0"/>
              </a:rPr>
              <a:t>-7所示。</a:t>
            </a:r>
            <a:endParaRPr lang="zh-CN" altLang="en-US" dirty="0" smtClean="0">
              <a:cs typeface="Huawei Sans" panose="020C0503030203020204" pitchFamily="34" charset="0"/>
            </a:endParaRPr>
          </a:p>
        </p:txBody>
      </p:sp>
      <p:pic>
        <p:nvPicPr>
          <p:cNvPr id="104" name="图片 104"/>
          <p:cNvPicPr>
            <a:picLocks noChangeAspect="1"/>
          </p:cNvPicPr>
          <p:nvPr/>
        </p:nvPicPr>
        <p:blipFill>
          <a:blip r:embed="rId1"/>
          <a:stretch>
            <a:fillRect/>
          </a:stretch>
        </p:blipFill>
        <p:spPr>
          <a:xfrm>
            <a:off x="1614170" y="2801620"/>
            <a:ext cx="8235315" cy="1254125"/>
          </a:xfrm>
          <a:prstGeom prst="rect">
            <a:avLst/>
          </a:prstGeom>
          <a:ln w="12700">
            <a:solidFill>
              <a:schemeClr val="tx1"/>
            </a:solidFill>
          </a:ln>
        </p:spPr>
      </p:pic>
      <p:sp>
        <p:nvSpPr>
          <p:cNvPr id="100" name="文本框 99"/>
          <p:cNvSpPr txBox="1"/>
          <p:nvPr/>
        </p:nvSpPr>
        <p:spPr>
          <a:xfrm>
            <a:off x="3191510" y="4055745"/>
            <a:ext cx="5080000" cy="252730"/>
          </a:xfrm>
          <a:prstGeom prst="rect">
            <a:avLst/>
          </a:prstGeom>
          <a:noFill/>
          <a:ln w="9525">
            <a:noFill/>
          </a:ln>
        </p:spPr>
        <p:txBody>
          <a:bodyPr>
            <a:spAutoFit/>
          </a:bodyPr>
          <a:p>
            <a:pPr indent="0" algn="ctr"/>
            <a:r>
              <a:rPr lang="zh-CN" sz="1050" b="0">
                <a:cs typeface="方正兰亭黑简体" panose="02000000000000000000" charset="0"/>
              </a:rPr>
              <a:t>图</a:t>
            </a:r>
            <a:r>
              <a:rPr lang="en-US" altLang="zh-CN" sz="1050" b="0">
                <a:cs typeface="方正兰亭黑简体" panose="02000000000000000000" charset="0"/>
              </a:rPr>
              <a:t>2</a:t>
            </a:r>
            <a:r>
              <a:rPr lang="zh-CN" sz="1050" b="0">
                <a:cs typeface="方正兰亭黑简体" panose="02000000000000000000" charset="0"/>
              </a:rPr>
              <a:t>-7 SQL查询</a:t>
            </a:r>
            <a:endParaRPr lang="zh-CN"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(30)</a:t>
            </a:r>
            <a:endParaRPr lang="en-US" altLang="zh-CN"/>
          </a:p>
        </p:txBody>
      </p:sp>
      <p:sp>
        <p:nvSpPr>
          <p:cNvPr id="3" name="文本占位符 2"/>
          <p:cNvSpPr>
            <a:spLocks noGrp="1"/>
          </p:cNvSpPr>
          <p:nvPr>
            <p:ph type="body" sz="quarter" idx="4294967295"/>
          </p:nvPr>
        </p:nvSpPr>
        <p:spPr>
          <a:xfrm>
            <a:off x="455930" y="1216025"/>
            <a:ext cx="10153650" cy="4082415"/>
          </a:xfrm>
        </p:spPr>
        <p:txBody>
          <a:bodyPr/>
          <a:lstStyle/>
          <a:p>
            <a:pPr marL="0" algn="just">
              <a:buNone/>
            </a:pPr>
            <a:r>
              <a:rPr lang="zh-CN" altLang="en-US" dirty="0" smtClean="0">
                <a:latin typeface="+mn-lt"/>
                <a:ea typeface="+mn-ea"/>
                <a:cs typeface="+mn-ea"/>
              </a:rPr>
              <a:t>3) 创建索引。代码如下。</a:t>
            </a:r>
            <a:endParaRPr lang="zh-CN" altLang="en-US" dirty="0" smtClean="0">
              <a:latin typeface="+mn-lt"/>
              <a:ea typeface="+mn-ea"/>
              <a:cs typeface="+mn-ea"/>
            </a:endParaRPr>
          </a:p>
        </p:txBody>
      </p:sp>
      <p:sp>
        <p:nvSpPr>
          <p:cNvPr id="100" name="文本框 99"/>
          <p:cNvSpPr txBox="1"/>
          <p:nvPr/>
        </p:nvSpPr>
        <p:spPr>
          <a:xfrm>
            <a:off x="829945" y="2174875"/>
            <a:ext cx="5080000" cy="368300"/>
          </a:xfrm>
          <a:prstGeom prst="rect">
            <a:avLst/>
          </a:prstGeom>
          <a:noFill/>
          <a:ln w="9525">
            <a:noFill/>
          </a:ln>
        </p:spPr>
        <p:txBody>
          <a:bodyPr>
            <a:spAutoFit/>
          </a:bodyPr>
          <a:p>
            <a:pPr indent="0"/>
            <a:r>
              <a:rPr lang="zh-CN" altLang="en-US" b="0" dirty="0" smtClean="0">
                <a:cs typeface="+mn-ea"/>
              </a:rPr>
              <a:t>CREATE INDEX staffs_ind ON staffs(staff_id);</a:t>
            </a:r>
            <a:endParaRPr lang="zh-CN" altLang="en-US" dirty="0" smtClean="0">
              <a:cs typeface="+mn-ea"/>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(31)</a:t>
            </a:r>
            <a:endParaRPr lang="en-US" altLang="zh-CN"/>
          </a:p>
        </p:txBody>
      </p:sp>
      <p:sp>
        <p:nvSpPr>
          <p:cNvPr id="3" name="文本占位符 2"/>
          <p:cNvSpPr>
            <a:spLocks noGrp="1"/>
          </p:cNvSpPr>
          <p:nvPr>
            <p:ph type="body" sz="quarter" idx="4294967295"/>
          </p:nvPr>
        </p:nvSpPr>
        <p:spPr>
          <a:xfrm>
            <a:off x="455930" y="1170305"/>
            <a:ext cx="10153650" cy="4082415"/>
          </a:xfrm>
        </p:spPr>
        <p:txBody>
          <a:bodyPr/>
          <a:lstStyle/>
          <a:p>
            <a:pPr marL="0" algn="just">
              <a:buNone/>
            </a:pPr>
            <a:r>
              <a:rPr lang="zh-CN" altLang="en-US" dirty="0" smtClean="0">
                <a:latin typeface="+mn-lt"/>
                <a:ea typeface="+mn-ea"/>
                <a:cs typeface="+mn-ea"/>
              </a:rPr>
              <a:t>④ 修改索引</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重命名索引。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如果用户需要重新统一索引的命名风格，可以通过RENAME语法来只修改索引的名称，而不改变索引的其他属性。</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数据库重启回滚期间不支持重命名索引。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以重命名索引staffs_ind为例。代码如下。</a:t>
            </a:r>
            <a:endParaRPr lang="zh-CN" altLang="en-US" dirty="0" smtClean="0">
              <a:cs typeface="Huawei Sans" panose="020C0503030203020204" pitchFamily="34" charset="0"/>
            </a:endParaRPr>
          </a:p>
        </p:txBody>
      </p:sp>
      <p:sp>
        <p:nvSpPr>
          <p:cNvPr id="100" name="文本框 99"/>
          <p:cNvSpPr txBox="1"/>
          <p:nvPr/>
        </p:nvSpPr>
        <p:spPr>
          <a:xfrm>
            <a:off x="1589405" y="4674235"/>
            <a:ext cx="5080000" cy="645160"/>
          </a:xfrm>
          <a:prstGeom prst="rect">
            <a:avLst/>
          </a:prstGeom>
          <a:noFill/>
          <a:ln w="9525">
            <a:noFill/>
          </a:ln>
        </p:spPr>
        <p:txBody>
          <a:bodyPr>
            <a:spAutoFit/>
          </a:bodyPr>
          <a:p>
            <a:pPr indent="0"/>
            <a:r>
              <a:rPr lang="zh-CN" altLang="en-US" b="0" dirty="0" smtClean="0">
                <a:cs typeface="+mn-ea"/>
              </a:rPr>
              <a:t>ALTER table staffs RENAME INDEX staffs_ind TO staffs_ind_new;</a:t>
            </a:r>
            <a:endParaRPr lang="zh-CN" altLang="en-US" dirty="0" smtClean="0">
              <a:cs typeface="+mn-ea"/>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(32)</a:t>
            </a:r>
            <a:endParaRPr lang="en-US" altLang="zh-CN"/>
          </a:p>
        </p:txBody>
      </p:sp>
      <p:sp>
        <p:nvSpPr>
          <p:cNvPr id="3" name="文本占位符 2"/>
          <p:cNvSpPr>
            <a:spLocks noGrp="1"/>
          </p:cNvSpPr>
          <p:nvPr>
            <p:ph type="body" sz="quarter" idx="4294967295"/>
          </p:nvPr>
        </p:nvSpPr>
        <p:spPr>
          <a:xfrm>
            <a:off x="455930" y="1214755"/>
            <a:ext cx="10153650" cy="4082415"/>
          </a:xfrm>
        </p:spPr>
        <p:txBody>
          <a:bodyPr/>
          <a:lstStyle/>
          <a:p>
            <a:pPr marL="0" indent="0">
              <a:buNone/>
            </a:pPr>
            <a:r>
              <a:rPr lang="zh-CN" altLang="en-US" dirty="0" smtClean="0">
                <a:latin typeface="+mn-lt"/>
                <a:ea typeface="+mn-ea"/>
                <a:cs typeface="+mn-ea"/>
              </a:rPr>
              <a:t>⑤ 删除索引</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使用DROP INDEX命令删除索引。删除索引有以下限制。</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数据库重启回滚期间不支持删除索引。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不能删除已有的“UNIQUE KEY”键或“PRIMARY KEY”键约束相关的索引。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删除表则同时删除了该表的索引。</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以删除staffs表上的索引staffs_ind_new为例。代码如下。</a:t>
            </a:r>
            <a:endParaRPr lang="zh-CN" altLang="en-US" dirty="0" smtClean="0">
              <a:cs typeface="Huawei Sans" panose="020C0503030203020204" pitchFamily="34" charset="0"/>
            </a:endParaRPr>
          </a:p>
        </p:txBody>
      </p:sp>
      <p:sp>
        <p:nvSpPr>
          <p:cNvPr id="100" name="文本框 99"/>
          <p:cNvSpPr txBox="1"/>
          <p:nvPr/>
        </p:nvSpPr>
        <p:spPr>
          <a:xfrm>
            <a:off x="2288540" y="4928870"/>
            <a:ext cx="5080000" cy="368300"/>
          </a:xfrm>
          <a:prstGeom prst="rect">
            <a:avLst/>
          </a:prstGeom>
          <a:noFill/>
          <a:ln w="9525">
            <a:noFill/>
          </a:ln>
        </p:spPr>
        <p:txBody>
          <a:bodyPr>
            <a:spAutoFit/>
          </a:bodyPr>
          <a:p>
            <a:pPr indent="0"/>
            <a:r>
              <a:rPr lang="zh-CN" altLang="en-US" b="0" dirty="0" smtClean="0">
                <a:cs typeface="+mn-ea"/>
              </a:rPr>
              <a:t>DROP INDEX staffs_ind_new ON staffs;</a:t>
            </a:r>
            <a:endParaRPr lang="zh-CN" altLang="en-US" dirty="0" smtClean="0">
              <a:cs typeface="+mn-ea"/>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(33)</a:t>
            </a:r>
            <a:endParaRPr lang="en-US" altLang="zh-CN"/>
          </a:p>
        </p:txBody>
      </p:sp>
      <p:sp>
        <p:nvSpPr>
          <p:cNvPr id="3" name="文本占位符 2"/>
          <p:cNvSpPr>
            <a:spLocks noGrp="1"/>
          </p:cNvSpPr>
          <p:nvPr>
            <p:ph type="body" sz="quarter" idx="4294967295"/>
          </p:nvPr>
        </p:nvSpPr>
        <p:spPr>
          <a:xfrm>
            <a:off x="455930" y="1250315"/>
            <a:ext cx="10153650" cy="4082415"/>
          </a:xfrm>
        </p:spPr>
        <p:txBody>
          <a:bodyPr/>
          <a:lstStyle/>
          <a:p>
            <a:pPr marL="0" indent="0">
              <a:buNone/>
            </a:pPr>
            <a:r>
              <a:rPr lang="zh-CN" altLang="en-US" dirty="0" smtClean="0">
                <a:latin typeface="+mn-lt"/>
                <a:ea typeface="+mn-ea"/>
                <a:cs typeface="+mn-ea"/>
              </a:rPr>
              <a:t>(3) 定义视图</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当用户对数据库中的一张或者多张表的某些字段的组合感兴趣，而又不想每次键入这些查询时，用户就可以定义一个视图，以便解决这个问题。视图相关的DDL包括创建视图和删除视图。</a:t>
            </a:r>
            <a:endParaRPr lang="zh-CN" altLang="en-US" dirty="0" smtClean="0">
              <a:cs typeface="Huawei Sans" panose="020C0503030203020204" pitchFamily="34" charset="0"/>
            </a:endParaRPr>
          </a:p>
          <a:p>
            <a:pPr marL="0" indent="0">
              <a:buNone/>
            </a:pPr>
            <a:endParaRPr smtClean="0">
              <a:latin typeface="+mn-ea"/>
              <a:cs typeface="+mn-ea"/>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(34)</a:t>
            </a:r>
            <a:endParaRPr lang="en-US" altLang="zh-CN"/>
          </a:p>
        </p:txBody>
      </p:sp>
      <p:sp>
        <p:nvSpPr>
          <p:cNvPr id="3" name="文本占位符 2"/>
          <p:cNvSpPr>
            <a:spLocks noGrp="1"/>
          </p:cNvSpPr>
          <p:nvPr>
            <p:ph type="body" sz="quarter" idx="4294967295"/>
          </p:nvPr>
        </p:nvSpPr>
        <p:spPr>
          <a:xfrm>
            <a:off x="455930" y="1266825"/>
            <a:ext cx="10153650" cy="4082415"/>
          </a:xfrm>
        </p:spPr>
        <p:txBody>
          <a:bodyPr/>
          <a:lstStyle/>
          <a:p>
            <a:pPr marL="0" algn="just">
              <a:buNone/>
            </a:pPr>
            <a:r>
              <a:rPr lang="zh-CN" altLang="en-US" dirty="0" smtClean="0">
                <a:latin typeface="+mn-lt"/>
                <a:ea typeface="+mn-ea"/>
                <a:cs typeface="+mn-ea"/>
                <a:sym typeface="+mn-ea"/>
              </a:rPr>
              <a:t>① 相关概念</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sym typeface="+mn-ea"/>
              </a:rPr>
              <a:t>视图与基本表不同，不是物理上实际存在的，是一个虚表。数据库中仅存放视图的定义，而不存放视图对应的数据，这些数据仍存放在原来的基本表中。若基本表中的数据发生变化，从视图中查询出的数据也随之改变。从这个意义上讲，视图就像一个窗口，透过它可以看到数据库中用户感兴趣的数据及变化。视图每次被引用的时候都会运行一次。</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(35)</a:t>
            </a:r>
            <a:endParaRPr lang="en-US" altLang="zh-CN"/>
          </a:p>
        </p:txBody>
      </p:sp>
      <p:sp>
        <p:nvSpPr>
          <p:cNvPr id="3" name="文本占位符 2"/>
          <p:cNvSpPr>
            <a:spLocks noGrp="1"/>
          </p:cNvSpPr>
          <p:nvPr>
            <p:ph type="body" sz="quarter" idx="4294967295"/>
          </p:nvPr>
        </p:nvSpPr>
        <p:spPr>
          <a:xfrm>
            <a:off x="455930" y="1231900"/>
            <a:ext cx="10153650" cy="4082415"/>
          </a:xfrm>
        </p:spPr>
        <p:txBody>
          <a:bodyPr/>
          <a:lstStyle/>
          <a:p>
            <a:pPr marL="0" algn="just">
              <a:buNone/>
            </a:pPr>
            <a:r>
              <a:rPr lang="zh-CN" altLang="en-US" dirty="0" smtClean="0">
                <a:latin typeface="+mn-lt"/>
                <a:ea typeface="+mn-ea"/>
                <a:cs typeface="+mn-ea"/>
              </a:rPr>
              <a:t>② 创建视图</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创建视图，可以使用CREATE VIEW命令。代码如下。</a:t>
            </a:r>
            <a:endParaRPr lang="zh-CN" altLang="en-US" dirty="0" smtClean="0">
              <a:cs typeface="Huawei Sans" panose="020C0503030203020204" pitchFamily="34" charset="0"/>
            </a:endParaRPr>
          </a:p>
          <a:p>
            <a:pPr marL="0" algn="just">
              <a:buNone/>
            </a:pP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CREATE VIEW中的OR REPLACE可有可无，当存在OR REPLACE时，表示若以前存在该视图就进行替换。</a:t>
            </a:r>
            <a:endParaRPr lang="zh-CN" altLang="en-US" dirty="0" smtClean="0">
              <a:cs typeface="Huawei Sans" panose="020C0503030203020204" pitchFamily="34" charset="0"/>
            </a:endParaRPr>
          </a:p>
        </p:txBody>
      </p:sp>
      <p:sp>
        <p:nvSpPr>
          <p:cNvPr id="100" name="文本框 99"/>
          <p:cNvSpPr txBox="1"/>
          <p:nvPr/>
        </p:nvSpPr>
        <p:spPr>
          <a:xfrm>
            <a:off x="1548765" y="2565400"/>
            <a:ext cx="5080000" cy="645160"/>
          </a:xfrm>
          <a:prstGeom prst="rect">
            <a:avLst/>
          </a:prstGeom>
          <a:noFill/>
          <a:ln w="9525">
            <a:noFill/>
          </a:ln>
        </p:spPr>
        <p:txBody>
          <a:bodyPr>
            <a:spAutoFit/>
          </a:bodyPr>
          <a:p>
            <a:pPr indent="0"/>
            <a:r>
              <a:rPr lang="zh-CN" altLang="en-US" b="0" dirty="0" smtClean="0">
                <a:cs typeface="+mn-ea"/>
              </a:rPr>
              <a:t>CREATE OR REPLACE VIEW MyView AS SELECT * FROM staffs WHERE section_id = 10;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(36)</a:t>
            </a:r>
            <a:endParaRPr lang="en-US" altLang="zh-CN"/>
          </a:p>
        </p:txBody>
      </p:sp>
      <p:sp>
        <p:nvSpPr>
          <p:cNvPr id="3" name="文本占位符 2"/>
          <p:cNvSpPr>
            <a:spLocks noGrp="1"/>
          </p:cNvSpPr>
          <p:nvPr>
            <p:ph type="body" sz="quarter" idx="4294967295"/>
          </p:nvPr>
        </p:nvSpPr>
        <p:spPr>
          <a:xfrm>
            <a:off x="455930" y="1241425"/>
            <a:ext cx="10153650" cy="4082415"/>
          </a:xfrm>
        </p:spPr>
        <p:txBody>
          <a:bodyPr/>
          <a:lstStyle/>
          <a:p>
            <a:pPr marL="0" algn="just">
              <a:buNone/>
            </a:pPr>
            <a:r>
              <a:rPr lang="zh-CN" altLang="en-US" dirty="0" smtClean="0">
                <a:latin typeface="+mn-lt"/>
                <a:ea typeface="+mn-ea"/>
                <a:cs typeface="+mn-ea"/>
              </a:rPr>
              <a:t>③ 查看视图</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创建视图，可以使用CREATE VIEW命令。代码如下。</a:t>
            </a:r>
            <a:endParaRPr lang="zh-CN" altLang="en-US" dirty="0" smtClean="0">
              <a:cs typeface="Huawei Sans" panose="020C0503030203020204" pitchFamily="34" charset="0"/>
            </a:endParaRPr>
          </a:p>
          <a:p>
            <a:pPr marL="0" algn="just">
              <a:buNone/>
            </a:pP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查询结果如下。</a:t>
            </a:r>
            <a:endParaRPr lang="zh-CN" altLang="en-US" dirty="0" smtClean="0">
              <a:cs typeface="Huawei Sans" panose="020C0503030203020204" pitchFamily="34" charset="0"/>
            </a:endParaRPr>
          </a:p>
        </p:txBody>
      </p:sp>
      <p:sp>
        <p:nvSpPr>
          <p:cNvPr id="100" name="文本框 99"/>
          <p:cNvSpPr txBox="1"/>
          <p:nvPr/>
        </p:nvSpPr>
        <p:spPr>
          <a:xfrm>
            <a:off x="1524635" y="2465070"/>
            <a:ext cx="5080000" cy="368300"/>
          </a:xfrm>
          <a:prstGeom prst="rect">
            <a:avLst/>
          </a:prstGeom>
          <a:noFill/>
          <a:ln w="9525">
            <a:noFill/>
          </a:ln>
        </p:spPr>
        <p:txBody>
          <a:bodyPr>
            <a:spAutoFit/>
          </a:bodyPr>
          <a:p>
            <a:pPr indent="0"/>
            <a:r>
              <a:rPr lang="zh-CN" altLang="en-US" b="0" dirty="0" smtClean="0">
                <a:cs typeface="+mn-ea"/>
              </a:rPr>
              <a:t>SELECT * FROM MyView;</a:t>
            </a:r>
            <a:endParaRPr lang="zh-CN" altLang="en-US" dirty="0" smtClean="0">
              <a:cs typeface="+mn-ea"/>
            </a:endParaRPr>
          </a:p>
        </p:txBody>
      </p:sp>
      <p:sp>
        <p:nvSpPr>
          <p:cNvPr id="5" name="文本框 4"/>
          <p:cNvSpPr txBox="1"/>
          <p:nvPr/>
        </p:nvSpPr>
        <p:spPr>
          <a:xfrm>
            <a:off x="963295" y="3848100"/>
            <a:ext cx="7479030" cy="1198880"/>
          </a:xfrm>
          <a:prstGeom prst="rect">
            <a:avLst/>
          </a:prstGeom>
          <a:noFill/>
          <a:ln w="9525">
            <a:noFill/>
          </a:ln>
        </p:spPr>
        <p:txBody>
          <a:bodyPr wrap="square">
            <a:spAutoFit/>
          </a:bodyPr>
          <a:p>
            <a:pPr indent="0"/>
            <a:r>
              <a:rPr lang="zh-CN" altLang="en-US" b="0" dirty="0" smtClean="0">
                <a:cs typeface="+mn-ea"/>
              </a:rPr>
              <a:t># staff_id, first_name, last_name, email, phone_number, hire_date, employment_id, salary, commission_pct, manager_id, section_id, graduated_name200, Jennifer, Whalen, JWHALEN, 515.123.4444, 1987-09-17 00:00:00, AD_ASST, 4400.00, , 101, 10,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(37)</a:t>
            </a:r>
            <a:endParaRPr lang="en-US" altLang="zh-CN"/>
          </a:p>
        </p:txBody>
      </p:sp>
      <p:sp>
        <p:nvSpPr>
          <p:cNvPr id="3" name="文本占位符 2"/>
          <p:cNvSpPr>
            <a:spLocks noGrp="1"/>
          </p:cNvSpPr>
          <p:nvPr>
            <p:ph type="body" sz="quarter" idx="4294967295"/>
          </p:nvPr>
        </p:nvSpPr>
        <p:spPr>
          <a:xfrm>
            <a:off x="455930" y="1293495"/>
            <a:ext cx="10153650" cy="4082415"/>
          </a:xfrm>
        </p:spPr>
        <p:txBody>
          <a:bodyPr/>
          <a:lstStyle/>
          <a:p>
            <a:pPr marL="0" algn="just">
              <a:buNone/>
            </a:pPr>
            <a:r>
              <a:rPr lang="zh-CN" altLang="en-US" dirty="0" smtClean="0">
                <a:latin typeface="+mn-lt"/>
                <a:ea typeface="+mn-ea"/>
                <a:cs typeface="+mn-ea"/>
              </a:rPr>
              <a:t>④ 删除视图</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删除视图，使用DROP VIEW命令。代码如下。</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示例：删除MyView视图。</a:t>
            </a:r>
            <a:endParaRPr lang="zh-CN" altLang="en-US" dirty="0" smtClean="0">
              <a:cs typeface="Huawei Sans" panose="020C0503030203020204" pitchFamily="34" charset="0"/>
            </a:endParaRPr>
          </a:p>
        </p:txBody>
      </p:sp>
      <p:sp>
        <p:nvSpPr>
          <p:cNvPr id="100" name="文本框 99"/>
          <p:cNvSpPr txBox="1"/>
          <p:nvPr/>
        </p:nvSpPr>
        <p:spPr>
          <a:xfrm>
            <a:off x="1291590" y="3150235"/>
            <a:ext cx="5080000" cy="368300"/>
          </a:xfrm>
          <a:prstGeom prst="rect">
            <a:avLst/>
          </a:prstGeom>
          <a:noFill/>
          <a:ln w="9525">
            <a:noFill/>
          </a:ln>
        </p:spPr>
        <p:txBody>
          <a:bodyPr>
            <a:spAutoFit/>
          </a:bodyPr>
          <a:p>
            <a:pPr indent="0"/>
            <a:r>
              <a:rPr lang="zh-CN" altLang="en-US" b="0" dirty="0" smtClean="0">
                <a:cs typeface="+mn-ea"/>
              </a:rPr>
              <a:t>DROP VIEW MyView;</a:t>
            </a:r>
            <a:endParaRPr lang="zh-CN" altLang="en-US" dirty="0" smtClean="0">
              <a:cs typeface="+mn-ea"/>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(38)</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algn="just">
              <a:buNone/>
            </a:pPr>
            <a:r>
              <a:rPr lang="zh-CN" altLang="en-US" dirty="0" smtClean="0">
                <a:latin typeface="+mn-lt"/>
                <a:ea typeface="+mn-ea"/>
                <a:cs typeface="+mn-ea"/>
              </a:rPr>
              <a:t>(4) 定义触发器</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触发器是与表关联的命名数据库对象，并在表发生特定事件时触发，并执行触发器中定义的语句集合。</a:t>
            </a:r>
            <a:endParaRPr lang="zh-CN" altLang="en-US" dirty="0" smtClean="0">
              <a:cs typeface="Huawei Sans" panose="020C0503030203020204" pitchFamily="34" charset="0"/>
            </a:endParaRPr>
          </a:p>
          <a:p>
            <a:pPr marL="0" algn="just">
              <a:buNone/>
            </a:pPr>
            <a:r>
              <a:rPr lang="zh-CN" altLang="en-US" dirty="0" smtClean="0">
                <a:latin typeface="+mn-lt"/>
                <a:ea typeface="+mn-ea"/>
                <a:cs typeface="+mn-ea"/>
              </a:rPr>
              <a:t>① 创建触发器：向当前数据库中增加一个新的触发器。当前用户为该触发器的所有者。</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创建触发器trig_order和对应触发器的表，当从order表中删除记录前，将当前时间点插入到logs日志表中。代码如下。</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(39)</a:t>
            </a:r>
            <a:endParaRPr lang="en-US" altLang="zh-CN"/>
          </a:p>
        </p:txBody>
      </p:sp>
      <p:sp>
        <p:nvSpPr>
          <p:cNvPr id="100" name="文本框 99"/>
          <p:cNvSpPr txBox="1"/>
          <p:nvPr/>
        </p:nvSpPr>
        <p:spPr>
          <a:xfrm>
            <a:off x="911225" y="1449388"/>
            <a:ext cx="5080000" cy="4523105"/>
          </a:xfrm>
          <a:prstGeom prst="rect">
            <a:avLst/>
          </a:prstGeom>
          <a:noFill/>
          <a:ln w="9525">
            <a:noFill/>
          </a:ln>
        </p:spPr>
        <p:txBody>
          <a:bodyPr>
            <a:spAutoFit/>
          </a:bodyPr>
          <a:p>
            <a:pPr indent="0"/>
            <a:r>
              <a:rPr sz="1800" b="0"/>
              <a:t>CREATE TABLE `orders` (  `id` int unsigned NOT NULL PRIMARY KEY AUTO_INCREMENT,  `order_name` varchar(255)  DEFAULT NULL,  `add_time` datetime DEFAULT NULL);INSERT INTO orders(order_name,add_time) values ('database','2019-02-04');INSERT INTO orders(order_name,add_time) values ('java','2019-03-05');INSERT INTO orders(order_name,add_time) values ('python','2019-06-09');INSERT INTO orders(order_name,add_time) values ('php','2020-01-03'); </a:t>
            </a:r>
            <a:endParaRPr sz="1800" b="0"/>
          </a:p>
          <a:p>
            <a:endParaRPr sz="1800" b="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(9)</a:t>
            </a:r>
            <a:endParaRPr lang="en-US" altLang="zh-CN"/>
          </a:p>
        </p:txBody>
      </p:sp>
      <p:sp>
        <p:nvSpPr>
          <p:cNvPr id="3" name="文本占位符 2"/>
          <p:cNvSpPr>
            <a:spLocks noGrp="1"/>
          </p:cNvSpPr>
          <p:nvPr>
            <p:ph type="body" sz="quarter" idx="4294967295"/>
          </p:nvPr>
        </p:nvSpPr>
        <p:spPr>
          <a:xfrm>
            <a:off x="455930" y="1452880"/>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将SQL文本贴入文本框中，点击“执行SQL”按钮或者使用F8执行SQL，在“消息”界面将展示执行结果。如图</a:t>
            </a:r>
            <a:r>
              <a:rPr lang="en-US" altLang="zh-CN" dirty="0" smtClean="0">
                <a:cs typeface="Huawei Sans" panose="020C0503030203020204" pitchFamily="34" charset="0"/>
              </a:rPr>
              <a:t>2</a:t>
            </a:r>
            <a:r>
              <a:rPr lang="zh-CN" altLang="en-US" dirty="0" smtClean="0">
                <a:cs typeface="Huawei Sans" panose="020C0503030203020204" pitchFamily="34" charset="0"/>
              </a:rPr>
              <a:t>-8所示。</a:t>
            </a:r>
            <a:endParaRPr lang="zh-CN" altLang="en-US" dirty="0" smtClean="0">
              <a:cs typeface="Huawei Sans" panose="020C0503030203020204" pitchFamily="34" charset="0"/>
            </a:endParaRPr>
          </a:p>
        </p:txBody>
      </p:sp>
      <p:pic>
        <p:nvPicPr>
          <p:cNvPr id="5" name="图片 3"/>
          <p:cNvPicPr>
            <a:picLocks noChangeAspect="1"/>
          </p:cNvPicPr>
          <p:nvPr/>
        </p:nvPicPr>
        <p:blipFill>
          <a:blip r:embed="rId1"/>
          <a:stretch>
            <a:fillRect/>
          </a:stretch>
        </p:blipFill>
        <p:spPr>
          <a:xfrm>
            <a:off x="3674110" y="2871470"/>
            <a:ext cx="4517390" cy="2155190"/>
          </a:xfrm>
          <a:prstGeom prst="rect">
            <a:avLst/>
          </a:prstGeom>
          <a:noFill/>
          <a:ln>
            <a:solidFill>
              <a:schemeClr val="tx1"/>
            </a:solidFill>
          </a:ln>
        </p:spPr>
      </p:pic>
      <p:sp>
        <p:nvSpPr>
          <p:cNvPr id="100" name="文本框 99"/>
          <p:cNvSpPr txBox="1"/>
          <p:nvPr/>
        </p:nvSpPr>
        <p:spPr>
          <a:xfrm>
            <a:off x="3392805" y="5026660"/>
            <a:ext cx="5080000" cy="252730"/>
          </a:xfrm>
          <a:prstGeom prst="rect">
            <a:avLst/>
          </a:prstGeom>
          <a:noFill/>
          <a:ln w="9525">
            <a:noFill/>
          </a:ln>
        </p:spPr>
        <p:txBody>
          <a:bodyPr>
            <a:spAutoFit/>
          </a:bodyPr>
          <a:p>
            <a:pPr indent="0" algn="ctr"/>
            <a:r>
              <a:rPr lang="zh-CN" sz="1050" b="0">
                <a:cs typeface="方正兰亭黑简体" panose="02000000000000000000" charset="0"/>
              </a:rPr>
              <a:t>图</a:t>
            </a:r>
            <a:r>
              <a:rPr lang="en-US" altLang="zh-CN" sz="1050" b="0">
                <a:cs typeface="方正兰亭黑简体" panose="02000000000000000000" charset="0"/>
              </a:rPr>
              <a:t>2</a:t>
            </a:r>
            <a:r>
              <a:rPr lang="zh-CN" sz="1050" b="0">
                <a:cs typeface="方正兰亭黑简体" panose="02000000000000000000" charset="0"/>
              </a:rPr>
              <a:t>-8 SQL文本框</a:t>
            </a:r>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(40)</a:t>
            </a:r>
            <a:endParaRPr lang="en-US" altLang="zh-CN"/>
          </a:p>
        </p:txBody>
      </p:sp>
      <p:sp>
        <p:nvSpPr>
          <p:cNvPr id="100" name="文本框 99"/>
          <p:cNvSpPr txBox="1"/>
          <p:nvPr/>
        </p:nvSpPr>
        <p:spPr>
          <a:xfrm>
            <a:off x="963295" y="1601153"/>
            <a:ext cx="5080000" cy="3415030"/>
          </a:xfrm>
          <a:prstGeom prst="rect">
            <a:avLst/>
          </a:prstGeom>
          <a:noFill/>
          <a:ln w="9525">
            <a:noFill/>
          </a:ln>
        </p:spPr>
        <p:txBody>
          <a:bodyPr>
            <a:spAutoFit/>
          </a:bodyPr>
          <a:p>
            <a:pPr indent="0"/>
            <a:r>
              <a:rPr>
                <a:sym typeface="+mn-ea"/>
              </a:rPr>
              <a:t>CREATE TABLE `logs` (  `Id` int NOT NULL PRIMARY KEY AUTO_INCREMENT,  `log` datetime DEFAULT NULL COMMENT '删除时间'); CREATE TRIGGER trig_order BEFORE DELETE ON orders FOR EACH ROW INSERT INTO logs(log) VALUES(NOW());</a:t>
            </a:r>
            <a:endParaRPr b="0"/>
          </a:p>
          <a:p>
            <a:pPr indent="0"/>
            <a:r>
              <a:rPr sz="1800" b="0"/>
              <a:t> </a:t>
            </a:r>
            <a:endParaRPr sz="1800" b="0"/>
          </a:p>
          <a:p>
            <a:endParaRPr sz="1800" b="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(1)</a:t>
            </a:r>
            <a:endParaRPr lang="en-US" altLang="zh-CN"/>
          </a:p>
        </p:txBody>
      </p:sp>
      <p:sp>
        <p:nvSpPr>
          <p:cNvPr id="3" name="文本占位符 2"/>
          <p:cNvSpPr>
            <a:spLocks noGrp="1"/>
          </p:cNvSpPr>
          <p:nvPr>
            <p:ph type="body" sz="quarter" idx="4294967295"/>
          </p:nvPr>
        </p:nvSpPr>
        <p:spPr>
          <a:xfrm>
            <a:off x="455930" y="1301750"/>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本小节介绍数据控制语言DCL(Data Control Language)，演示如何通过DCL语言来设置或更改数据库事务。如：提交事务、回滚事务和事务保存点。学习本节主要了解数据控制语言DCL语法结构，掌握不同场景下DCL语言的使用。实验任务如下。</a:t>
            </a:r>
            <a:endParaRPr lang="zh-CN" altLang="en-US" dirty="0" smtClean="0">
              <a:cs typeface="Huawei Sans" panose="020C0503030203020204" pitchFamily="34" charset="0"/>
            </a:endParaRPr>
          </a:p>
          <a:p>
            <a:pPr marL="0" algn="just">
              <a:buNone/>
            </a:pPr>
            <a:r>
              <a:rPr smtClean="0">
                <a:latin typeface="Arial" panose="020B0604020202020204" pitchFamily="34" charset="0"/>
                <a:ea typeface="+mn-ea"/>
                <a:cs typeface="Arial" panose="020B0604020202020204" pitchFamily="34" charset="0"/>
              </a:rPr>
              <a:t>(1)提交事务</a:t>
            </a:r>
            <a:endParaRPr smtClean="0">
              <a:latin typeface="Arial" panose="020B0604020202020204" pitchFamily="34" charset="0"/>
              <a:ea typeface="+mn-ea"/>
              <a:cs typeface="Arial" panose="020B0604020202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GaussDB(for MySQL)通过COMMIT可完成提交事务的功能，即提交事务的所有操作，默认是开启自动提交的。</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创建areas并插入数据。</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(2)</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algn="just">
              <a:buNone/>
            </a:pPr>
            <a:r>
              <a:rPr lang="zh-CN" altLang="en-US" dirty="0" smtClean="0">
                <a:latin typeface="+mn-lt"/>
                <a:ea typeface="+mn-ea"/>
                <a:cs typeface="+mn-ea"/>
              </a:rPr>
              <a:t>① 删除表areas。代码如下。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r>
              <a:rPr lang="zh-CN" altLang="en-US" dirty="0" smtClean="0">
                <a:latin typeface="+mn-lt"/>
                <a:ea typeface="+mn-ea"/>
                <a:cs typeface="+mn-ea"/>
              </a:rPr>
              <a:t>② 创建表areas，插入数据，提交操作后结束该事务。代码如下。 </a:t>
            </a:r>
            <a:endParaRPr lang="zh-CN" altLang="en-US" dirty="0" smtClean="0">
              <a:latin typeface="+mn-lt"/>
              <a:ea typeface="+mn-ea"/>
              <a:cs typeface="+mn-ea"/>
            </a:endParaRPr>
          </a:p>
        </p:txBody>
      </p:sp>
      <p:sp>
        <p:nvSpPr>
          <p:cNvPr id="100" name="文本框 99"/>
          <p:cNvSpPr txBox="1"/>
          <p:nvPr/>
        </p:nvSpPr>
        <p:spPr>
          <a:xfrm>
            <a:off x="1399540" y="2020570"/>
            <a:ext cx="5080000" cy="429895"/>
          </a:xfrm>
          <a:prstGeom prst="rect">
            <a:avLst/>
          </a:prstGeom>
          <a:noFill/>
          <a:ln w="9525">
            <a:noFill/>
          </a:ln>
        </p:spPr>
        <p:txBody>
          <a:bodyPr>
            <a:spAutoFit/>
          </a:bodyPr>
          <a:p>
            <a:pPr indent="0"/>
            <a:r>
              <a:rPr lang="zh-CN" altLang="en-US" sz="2200" b="0" dirty="0" smtClean="0">
                <a:cs typeface="+mn-ea"/>
              </a:rPr>
              <a:t>DROP TABLE IF EXISTS areas;</a:t>
            </a:r>
            <a:endParaRPr lang="zh-CN" altLang="en-US" sz="2200" dirty="0" smtClean="0">
              <a:cs typeface="+mn-ea"/>
            </a:endParaRPr>
          </a:p>
        </p:txBody>
      </p:sp>
      <p:sp>
        <p:nvSpPr>
          <p:cNvPr id="5" name="文本框 4"/>
          <p:cNvSpPr txBox="1"/>
          <p:nvPr/>
        </p:nvSpPr>
        <p:spPr>
          <a:xfrm>
            <a:off x="1399540" y="3397885"/>
            <a:ext cx="5080000" cy="1476375"/>
          </a:xfrm>
          <a:prstGeom prst="rect">
            <a:avLst/>
          </a:prstGeom>
          <a:noFill/>
          <a:ln w="9525">
            <a:noFill/>
          </a:ln>
        </p:spPr>
        <p:txBody>
          <a:bodyPr>
            <a:spAutoFit/>
          </a:bodyPr>
          <a:p>
            <a:pPr indent="0"/>
            <a:r>
              <a:rPr lang="zh-CN" altLang="en-US" b="0" dirty="0" smtClean="0">
                <a:cs typeface="+mn-ea"/>
              </a:rPr>
              <a:t>create table areas(area_id int,area_name VARCHAR(25));</a:t>
            </a:r>
            <a:endParaRPr lang="zh-CN" altLang="en-US" dirty="0" smtClean="0">
              <a:cs typeface="+mn-ea"/>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(3)</a:t>
            </a:r>
            <a:endParaRPr lang="en-US" altLang="zh-CN"/>
          </a:p>
        </p:txBody>
      </p:sp>
      <p:sp>
        <p:nvSpPr>
          <p:cNvPr id="3" name="文本占位符 2"/>
          <p:cNvSpPr>
            <a:spLocks noGrp="1"/>
          </p:cNvSpPr>
          <p:nvPr>
            <p:ph type="body" sz="quarter" idx="4294967295"/>
          </p:nvPr>
        </p:nvSpPr>
        <p:spPr>
          <a:xfrm>
            <a:off x="455930" y="1206500"/>
            <a:ext cx="10153650" cy="4082415"/>
          </a:xfrm>
        </p:spPr>
        <p:txBody>
          <a:bodyPr/>
          <a:lstStyle/>
          <a:p>
            <a:pPr marL="0" algn="just">
              <a:buNone/>
            </a:pPr>
            <a:r>
              <a:rPr lang="zh-CN" altLang="en-US" dirty="0" smtClean="0">
                <a:latin typeface="+mn-lt"/>
                <a:ea typeface="+mn-ea"/>
                <a:cs typeface="+mn-ea"/>
              </a:rPr>
              <a:t>③ 向areas表中插入数据。代码如下。</a:t>
            </a: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④ 查询表areas中的数据。代码如下。</a:t>
            </a: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⑤ 查询结果如下。</a:t>
            </a:r>
            <a:endParaRPr lang="zh-CN" altLang="en-US" dirty="0" smtClean="0">
              <a:latin typeface="+mn-lt"/>
              <a:ea typeface="+mn-ea"/>
              <a:cs typeface="+mn-ea"/>
            </a:endParaRPr>
          </a:p>
        </p:txBody>
      </p:sp>
      <p:sp>
        <p:nvSpPr>
          <p:cNvPr id="100" name="文本框 99"/>
          <p:cNvSpPr txBox="1"/>
          <p:nvPr/>
        </p:nvSpPr>
        <p:spPr>
          <a:xfrm>
            <a:off x="1151890" y="1834515"/>
            <a:ext cx="9576435" cy="1198880"/>
          </a:xfrm>
          <a:prstGeom prst="rect">
            <a:avLst/>
          </a:prstGeom>
          <a:noFill/>
          <a:ln w="9525">
            <a:noFill/>
          </a:ln>
        </p:spPr>
        <p:txBody>
          <a:bodyPr wrap="square">
            <a:spAutoFit/>
          </a:bodyPr>
          <a:p>
            <a:pPr indent="0"/>
            <a:r>
              <a:rPr lang="zh-CN" altLang="en-US" b="0" dirty="0" smtClean="0">
                <a:cs typeface="+mn-ea"/>
              </a:rPr>
              <a:t>insert into areas (area_id, area_name)values (1, 'Europe');insert into areas (area_id, area_name)values (2, 'Americas');insert into areas (area_id, area_name)values (3, 'Asia');insert into areas (area_id, area_name)values (4, 'Middle East and Africa');</a:t>
            </a:r>
            <a:endParaRPr lang="zh-CN" altLang="en-US" dirty="0" smtClean="0">
              <a:cs typeface="+mn-ea"/>
            </a:endParaRPr>
          </a:p>
        </p:txBody>
      </p:sp>
      <p:sp>
        <p:nvSpPr>
          <p:cNvPr id="5" name="文本框 4"/>
          <p:cNvSpPr txBox="1"/>
          <p:nvPr/>
        </p:nvSpPr>
        <p:spPr>
          <a:xfrm>
            <a:off x="1151890" y="3571240"/>
            <a:ext cx="5080000" cy="368300"/>
          </a:xfrm>
          <a:prstGeom prst="rect">
            <a:avLst/>
          </a:prstGeom>
          <a:noFill/>
          <a:ln w="9525">
            <a:noFill/>
          </a:ln>
        </p:spPr>
        <p:txBody>
          <a:bodyPr>
            <a:spAutoFit/>
          </a:bodyPr>
          <a:p>
            <a:pPr indent="0"/>
            <a:r>
              <a:rPr lang="zh-CN" altLang="en-US" b="0" dirty="0" smtClean="0">
                <a:cs typeface="+mn-ea"/>
              </a:rPr>
              <a:t>select * from areas;</a:t>
            </a:r>
            <a:endParaRPr lang="zh-CN" altLang="en-US" dirty="0" smtClean="0">
              <a:cs typeface="+mn-ea"/>
            </a:endParaRPr>
          </a:p>
        </p:txBody>
      </p:sp>
      <p:sp>
        <p:nvSpPr>
          <p:cNvPr id="6" name="文本框 5"/>
          <p:cNvSpPr txBox="1"/>
          <p:nvPr/>
        </p:nvSpPr>
        <p:spPr>
          <a:xfrm>
            <a:off x="1151890" y="4730115"/>
            <a:ext cx="5080000" cy="1476375"/>
          </a:xfrm>
          <a:prstGeom prst="rect">
            <a:avLst/>
          </a:prstGeom>
          <a:noFill/>
          <a:ln w="9525">
            <a:noFill/>
          </a:ln>
        </p:spPr>
        <p:txBody>
          <a:bodyPr>
            <a:spAutoFit/>
          </a:bodyPr>
          <a:p>
            <a:pPr indent="0"/>
            <a:r>
              <a:rPr lang="zh-CN" altLang="en-US" b="0" dirty="0" smtClean="0">
                <a:cs typeface="+mn-ea"/>
              </a:rPr>
              <a:t># area_id, area_name1, Europe2, Americas3, Asia4, Middle East and Africa</a:t>
            </a:r>
            <a:endParaRPr lang="zh-CN" altLang="en-US" dirty="0" smtClean="0">
              <a:cs typeface="+mn-ea"/>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(4)</a:t>
            </a:r>
            <a:endParaRPr lang="en-US" altLang="zh-CN"/>
          </a:p>
        </p:txBody>
      </p:sp>
      <p:sp>
        <p:nvSpPr>
          <p:cNvPr id="3" name="文本占位符 2"/>
          <p:cNvSpPr>
            <a:spLocks noGrp="1"/>
          </p:cNvSpPr>
          <p:nvPr>
            <p:ph type="body" sz="quarter" idx="4294967295"/>
          </p:nvPr>
        </p:nvSpPr>
        <p:spPr>
          <a:xfrm>
            <a:off x="455930" y="1241425"/>
            <a:ext cx="10153650" cy="4082415"/>
          </a:xfrm>
        </p:spPr>
        <p:txBody>
          <a:bodyPr/>
          <a:lstStyle/>
          <a:p>
            <a:pPr marL="0" algn="just">
              <a:buNone/>
            </a:pPr>
            <a:r>
              <a:rPr lang="zh-CN" altLang="en-US" dirty="0" smtClean="0">
                <a:latin typeface="+mn-lt"/>
                <a:ea typeface="+mn-ea"/>
                <a:cs typeface="+mn-ea"/>
              </a:rPr>
              <a:t>(2)回滚事务</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GaussDB(for MySQL)通过ROLLBACK回滚当前事务工作单元中的所有操作，并结束该事务。如果没有显式地提交事务，而应用程序又非正常终止，则最后一个未提交的工作单元被回滚，不会回滚整个事务。</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创建表areas，插入数据，回滚所有操作并结束事务。</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(5)</a:t>
            </a:r>
            <a:endParaRPr lang="en-US" altLang="zh-CN"/>
          </a:p>
        </p:txBody>
      </p:sp>
      <p:sp>
        <p:nvSpPr>
          <p:cNvPr id="3" name="文本占位符 2"/>
          <p:cNvSpPr>
            <a:spLocks noGrp="1"/>
          </p:cNvSpPr>
          <p:nvPr>
            <p:ph type="body" sz="quarter" idx="4294967295"/>
          </p:nvPr>
        </p:nvSpPr>
        <p:spPr>
          <a:xfrm>
            <a:off x="455930" y="1270635"/>
            <a:ext cx="10153650" cy="4082415"/>
          </a:xfrm>
        </p:spPr>
        <p:txBody>
          <a:bodyPr/>
          <a:lstStyle/>
          <a:p>
            <a:pPr marL="0" algn="just">
              <a:buNone/>
            </a:pPr>
            <a:r>
              <a:rPr lang="zh-CN" altLang="en-US" dirty="0" smtClean="0">
                <a:latin typeface="+mn-lt"/>
                <a:ea typeface="+mn-ea"/>
                <a:cs typeface="+mn-ea"/>
              </a:rPr>
              <a:t>① 删除表areas。代码如下。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r>
              <a:rPr lang="zh-CN" altLang="en-US" dirty="0" smtClean="0">
                <a:latin typeface="+mn-lt"/>
                <a:ea typeface="+mn-ea"/>
                <a:cs typeface="+mn-ea"/>
              </a:rPr>
              <a:t>② 创建areas表。代码如下。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③ 关闭自动提交。代码如下。</a:t>
            </a:r>
            <a:endParaRPr lang="zh-CN" altLang="en-US" dirty="0" smtClean="0">
              <a:latin typeface="+mn-lt"/>
              <a:ea typeface="+mn-ea"/>
              <a:cs typeface="+mn-ea"/>
            </a:endParaRPr>
          </a:p>
        </p:txBody>
      </p:sp>
      <p:sp>
        <p:nvSpPr>
          <p:cNvPr id="100" name="文本框 99"/>
          <p:cNvSpPr txBox="1"/>
          <p:nvPr/>
        </p:nvSpPr>
        <p:spPr>
          <a:xfrm>
            <a:off x="1370965" y="1989455"/>
            <a:ext cx="5080000" cy="368300"/>
          </a:xfrm>
          <a:prstGeom prst="rect">
            <a:avLst/>
          </a:prstGeom>
          <a:noFill/>
          <a:ln w="9525">
            <a:noFill/>
          </a:ln>
        </p:spPr>
        <p:txBody>
          <a:bodyPr>
            <a:spAutoFit/>
          </a:bodyPr>
          <a:p>
            <a:pPr indent="0"/>
            <a:r>
              <a:rPr lang="zh-CN" altLang="en-US" b="0" dirty="0" smtClean="0">
                <a:cs typeface="+mn-ea"/>
              </a:rPr>
              <a:t>DROP TABLE IF EXISTS areas;</a:t>
            </a:r>
            <a:endParaRPr lang="zh-CN" altLang="en-US" dirty="0" smtClean="0">
              <a:cs typeface="+mn-ea"/>
            </a:endParaRPr>
          </a:p>
        </p:txBody>
      </p:sp>
      <p:sp>
        <p:nvSpPr>
          <p:cNvPr id="6" name="文本框 5"/>
          <p:cNvSpPr txBox="1"/>
          <p:nvPr/>
        </p:nvSpPr>
        <p:spPr>
          <a:xfrm>
            <a:off x="1370965" y="2988945"/>
            <a:ext cx="5080000" cy="1476375"/>
          </a:xfrm>
          <a:prstGeom prst="rect">
            <a:avLst/>
          </a:prstGeom>
          <a:noFill/>
          <a:ln w="9525">
            <a:noFill/>
          </a:ln>
        </p:spPr>
        <p:txBody>
          <a:bodyPr>
            <a:spAutoFit/>
          </a:bodyPr>
          <a:p>
            <a:pPr indent="0"/>
            <a:r>
              <a:rPr lang="zh-CN" altLang="en-US" b="0" dirty="0" smtClean="0">
                <a:cs typeface="+mn-ea"/>
              </a:rPr>
              <a:t>create table areas(area_id int,area_name VARCHAR(25));</a:t>
            </a:r>
            <a:endParaRPr lang="zh-CN" altLang="en-US" dirty="0" smtClean="0">
              <a:cs typeface="+mn-ea"/>
            </a:endParaRPr>
          </a:p>
        </p:txBody>
      </p:sp>
      <p:sp>
        <p:nvSpPr>
          <p:cNvPr id="7" name="文本框 6"/>
          <p:cNvSpPr txBox="1"/>
          <p:nvPr/>
        </p:nvSpPr>
        <p:spPr>
          <a:xfrm>
            <a:off x="1370965" y="5480685"/>
            <a:ext cx="5080000" cy="368300"/>
          </a:xfrm>
          <a:prstGeom prst="rect">
            <a:avLst/>
          </a:prstGeom>
          <a:noFill/>
          <a:ln w="9525">
            <a:noFill/>
          </a:ln>
        </p:spPr>
        <p:txBody>
          <a:bodyPr>
            <a:spAutoFit/>
          </a:bodyPr>
          <a:p>
            <a:pPr indent="0"/>
            <a:r>
              <a:rPr lang="zh-CN" altLang="en-US" b="0" dirty="0" smtClean="0">
                <a:cs typeface="+mn-ea"/>
              </a:rPr>
              <a:t>Set autocommit = 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(6)</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algn="just">
              <a:buNone/>
            </a:pPr>
            <a:r>
              <a:rPr lang="zh-CN" altLang="en-US" dirty="0" smtClean="0">
                <a:latin typeface="+mn-lt"/>
                <a:ea typeface="+mn-ea"/>
                <a:cs typeface="+mn-ea"/>
              </a:rPr>
              <a:t>④ 向areas表插入数据。代码如下。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⑤ 查询表areas中的数据。代码如下。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r>
              <a:rPr lang="zh-CN" altLang="en-US" dirty="0" smtClean="0">
                <a:latin typeface="+mn-lt"/>
                <a:ea typeface="+mn-ea"/>
                <a:cs typeface="+mn-ea"/>
              </a:rPr>
              <a:t>⑥ 查询结果。</a:t>
            </a:r>
            <a:endParaRPr lang="zh-CN" altLang="en-US" dirty="0" smtClean="0">
              <a:latin typeface="+mn-lt"/>
              <a:ea typeface="+mn-ea"/>
              <a:cs typeface="+mn-ea"/>
            </a:endParaRPr>
          </a:p>
          <a:p>
            <a:pPr marL="0" indent="0">
              <a:buNone/>
            </a:pPr>
            <a:endParaRPr smtClean="0">
              <a:latin typeface="+mn-ea"/>
              <a:cs typeface="+mn-ea"/>
            </a:endParaRPr>
          </a:p>
        </p:txBody>
      </p:sp>
      <p:sp>
        <p:nvSpPr>
          <p:cNvPr id="100" name="文本框 99"/>
          <p:cNvSpPr txBox="1"/>
          <p:nvPr/>
        </p:nvSpPr>
        <p:spPr>
          <a:xfrm>
            <a:off x="1019810" y="1998345"/>
            <a:ext cx="10153650" cy="1198880"/>
          </a:xfrm>
          <a:prstGeom prst="rect">
            <a:avLst/>
          </a:prstGeom>
          <a:noFill/>
          <a:ln w="9525">
            <a:noFill/>
          </a:ln>
        </p:spPr>
        <p:txBody>
          <a:bodyPr wrap="square">
            <a:spAutoFit/>
          </a:bodyPr>
          <a:p>
            <a:pPr indent="0"/>
            <a:r>
              <a:rPr lang="zh-CN" altLang="en-US" b="0" dirty="0" smtClean="0">
                <a:cs typeface="+mn-ea"/>
              </a:rPr>
              <a:t>insert into areas (area_id, area_name)values (1, 'Europe');insert into areas (area_id, area_name)values (2, 'Americas');insert into areas (area_id, area_name)values (3, 'Asia');insert into areas (area_id, area_name)values (4, 'Middle East and Africa');</a:t>
            </a:r>
            <a:endParaRPr lang="zh-CN" altLang="en-US" dirty="0" smtClean="0">
              <a:cs typeface="+mn-ea"/>
            </a:endParaRPr>
          </a:p>
        </p:txBody>
      </p:sp>
      <p:sp>
        <p:nvSpPr>
          <p:cNvPr id="5" name="文本框 4"/>
          <p:cNvSpPr txBox="1"/>
          <p:nvPr/>
        </p:nvSpPr>
        <p:spPr>
          <a:xfrm>
            <a:off x="1019810" y="3729990"/>
            <a:ext cx="5080000" cy="368300"/>
          </a:xfrm>
          <a:prstGeom prst="rect">
            <a:avLst/>
          </a:prstGeom>
          <a:noFill/>
          <a:ln w="9525">
            <a:noFill/>
          </a:ln>
        </p:spPr>
        <p:txBody>
          <a:bodyPr>
            <a:spAutoFit/>
          </a:bodyPr>
          <a:p>
            <a:pPr indent="0"/>
            <a:r>
              <a:rPr lang="zh-CN" altLang="en-US" b="0" dirty="0" smtClean="0">
                <a:cs typeface="+mn-ea"/>
              </a:rPr>
              <a:t>select * from areas;</a:t>
            </a:r>
            <a:endParaRPr lang="zh-CN" altLang="en-US" dirty="0" smtClean="0">
              <a:cs typeface="+mn-ea"/>
            </a:endParaRPr>
          </a:p>
        </p:txBody>
      </p:sp>
      <p:sp>
        <p:nvSpPr>
          <p:cNvPr id="6" name="文本框 5"/>
          <p:cNvSpPr txBox="1"/>
          <p:nvPr/>
        </p:nvSpPr>
        <p:spPr>
          <a:xfrm>
            <a:off x="1019810" y="4791710"/>
            <a:ext cx="5080000" cy="1476375"/>
          </a:xfrm>
          <a:prstGeom prst="rect">
            <a:avLst/>
          </a:prstGeom>
          <a:noFill/>
          <a:ln w="9525">
            <a:noFill/>
          </a:ln>
        </p:spPr>
        <p:txBody>
          <a:bodyPr>
            <a:spAutoFit/>
          </a:bodyPr>
          <a:p>
            <a:pPr indent="0"/>
            <a:r>
              <a:rPr lang="zh-CN" altLang="en-US" b="0" dirty="0" smtClean="0">
                <a:cs typeface="+mn-ea"/>
              </a:rPr>
              <a:t># area_id, area_name1, Europe2, Americas3, Asia4, Middle East and Africa</a:t>
            </a:r>
            <a:endParaRPr lang="zh-CN" altLang="en-US" dirty="0" smtClean="0">
              <a:cs typeface="+mn-ea"/>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(7)</a:t>
            </a:r>
            <a:endParaRPr lang="en-US" altLang="zh-CN"/>
          </a:p>
        </p:txBody>
      </p:sp>
      <p:sp>
        <p:nvSpPr>
          <p:cNvPr id="3" name="文本占位符 2"/>
          <p:cNvSpPr>
            <a:spLocks noGrp="1"/>
          </p:cNvSpPr>
          <p:nvPr>
            <p:ph type="body" sz="quarter" idx="4294967295"/>
          </p:nvPr>
        </p:nvSpPr>
        <p:spPr>
          <a:xfrm>
            <a:off x="397510" y="1449705"/>
            <a:ext cx="10153650" cy="4082415"/>
          </a:xfrm>
        </p:spPr>
        <p:txBody>
          <a:bodyPr/>
          <a:lstStyle/>
          <a:p>
            <a:pPr marL="0" algn="just">
              <a:buNone/>
            </a:pPr>
            <a:r>
              <a:rPr lang="zh-CN" altLang="en-US" dirty="0" smtClean="0">
                <a:latin typeface="+mn-lt"/>
                <a:ea typeface="+mn-ea"/>
                <a:cs typeface="+mn-ea"/>
              </a:rPr>
              <a:t>⑦ 回滚事务。代码如下。</a:t>
            </a: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⑧ 查询表areas中的数据。代码如下。 </a:t>
            </a:r>
            <a:endParaRPr lang="zh-CN" altLang="en-US" dirty="0" smtClean="0">
              <a:latin typeface="+mn-lt"/>
              <a:ea typeface="+mn-ea"/>
              <a:cs typeface="+mn-ea"/>
            </a:endParaRPr>
          </a:p>
        </p:txBody>
      </p:sp>
      <p:sp>
        <p:nvSpPr>
          <p:cNvPr id="100" name="文本框 99"/>
          <p:cNvSpPr txBox="1"/>
          <p:nvPr/>
        </p:nvSpPr>
        <p:spPr>
          <a:xfrm>
            <a:off x="1019810" y="2091690"/>
            <a:ext cx="5080000" cy="429895"/>
          </a:xfrm>
          <a:prstGeom prst="rect">
            <a:avLst/>
          </a:prstGeom>
          <a:noFill/>
          <a:ln w="9525">
            <a:noFill/>
          </a:ln>
        </p:spPr>
        <p:txBody>
          <a:bodyPr>
            <a:spAutoFit/>
          </a:bodyPr>
          <a:p>
            <a:pPr indent="0"/>
            <a:r>
              <a:rPr lang="zh-CN" altLang="en-US" sz="2200" b="0" dirty="0" smtClean="0">
                <a:cs typeface="+mn-ea"/>
              </a:rPr>
              <a:t>rollback;</a:t>
            </a:r>
            <a:endParaRPr lang="zh-CN" altLang="en-US" sz="2200" dirty="0" smtClean="0">
              <a:cs typeface="+mn-ea"/>
            </a:endParaRPr>
          </a:p>
        </p:txBody>
      </p:sp>
      <p:sp>
        <p:nvSpPr>
          <p:cNvPr id="5" name="文本框 4"/>
          <p:cNvSpPr txBox="1"/>
          <p:nvPr/>
        </p:nvSpPr>
        <p:spPr>
          <a:xfrm>
            <a:off x="1019810" y="3454400"/>
            <a:ext cx="5080000" cy="906780"/>
          </a:xfrm>
          <a:prstGeom prst="rect">
            <a:avLst/>
          </a:prstGeom>
          <a:noFill/>
          <a:ln w="9525">
            <a:noFill/>
          </a:ln>
        </p:spPr>
        <p:txBody>
          <a:bodyPr>
            <a:spAutoFit/>
          </a:bodyPr>
          <a:p>
            <a:pPr indent="0"/>
            <a:r>
              <a:rPr lang="zh-CN" altLang="en-US" sz="2200" b="0" dirty="0" smtClean="0">
                <a:cs typeface="+mn-ea"/>
              </a:rPr>
              <a:t>select * from areas;</a:t>
            </a:r>
            <a:r>
              <a:rPr lang="en-US" sz="900" b="0">
                <a:latin typeface="微软雅黑" panose="020B0503020204020204" pitchFamily="34" charset="-122"/>
                <a:ea typeface="黑体" panose="02010609060101010101" charset="-122"/>
              </a:rPr>
              <a:t> </a:t>
            </a:r>
            <a:r>
              <a:rPr lang="zh-CN" altLang="en-US" sz="2200" b="0" dirty="0" smtClean="0">
                <a:cs typeface="+mn-ea"/>
              </a:rPr>
              <a:t># area_id, area_name</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(8)</a:t>
            </a:r>
            <a:endParaRPr lang="en-US" altLang="zh-CN"/>
          </a:p>
        </p:txBody>
      </p:sp>
      <p:sp>
        <p:nvSpPr>
          <p:cNvPr id="3" name="文本占位符 2"/>
          <p:cNvSpPr>
            <a:spLocks noGrp="1"/>
          </p:cNvSpPr>
          <p:nvPr>
            <p:ph type="body" sz="quarter" idx="4294967295"/>
          </p:nvPr>
        </p:nvSpPr>
        <p:spPr>
          <a:xfrm>
            <a:off x="455930" y="1319530"/>
            <a:ext cx="10153650" cy="4082415"/>
          </a:xfrm>
        </p:spPr>
        <p:txBody>
          <a:bodyPr/>
          <a:lstStyle/>
          <a:p>
            <a:pPr marL="0" algn="just">
              <a:buNone/>
            </a:pPr>
            <a:r>
              <a:rPr lang="zh-CN" altLang="en-US" dirty="0" smtClean="0">
                <a:latin typeface="+mn-lt"/>
                <a:ea typeface="+mn-ea"/>
                <a:cs typeface="+mn-ea"/>
              </a:rPr>
              <a:t>(3)事务保存点</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SAVEPOINT语句用于在事务中设置保存点。</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保存点提供了一种灵活的回滚，事务在执行中可以回滚到某个保存点。在该保存点以前的操作有效，而以后的操作被回滚掉。一个事务中可以设置多个保存点。</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回滚事务到保存点。</a:t>
            </a:r>
            <a:endParaRPr lang="zh-CN" altLang="en-US" dirty="0" smtClean="0">
              <a:cs typeface="Huawei Sans" panose="020C0503030203020204" pitchFamily="34" charset="0"/>
            </a:endParaRPr>
          </a:p>
          <a:p>
            <a:pPr marL="0" algn="just">
              <a:buNone/>
            </a:pPr>
            <a:r>
              <a:rPr lang="zh-CN" altLang="en-US" dirty="0" smtClean="0">
                <a:latin typeface="+mn-lt"/>
                <a:ea typeface="+mn-ea"/>
                <a:cs typeface="+mn-ea"/>
              </a:rPr>
              <a:t>① 删除表areas。代码如下。</a:t>
            </a:r>
            <a:endParaRPr lang="zh-CN" altLang="en-US" dirty="0" smtClean="0">
              <a:latin typeface="+mn-lt"/>
              <a:ea typeface="+mn-ea"/>
              <a:cs typeface="+mn-ea"/>
            </a:endParaRPr>
          </a:p>
        </p:txBody>
      </p:sp>
      <p:sp>
        <p:nvSpPr>
          <p:cNvPr id="100" name="文本框 99"/>
          <p:cNvSpPr txBox="1"/>
          <p:nvPr/>
        </p:nvSpPr>
        <p:spPr>
          <a:xfrm>
            <a:off x="1058545" y="4674235"/>
            <a:ext cx="5080000" cy="368300"/>
          </a:xfrm>
          <a:prstGeom prst="rect">
            <a:avLst/>
          </a:prstGeom>
          <a:noFill/>
          <a:ln w="9525">
            <a:noFill/>
          </a:ln>
        </p:spPr>
        <p:txBody>
          <a:bodyPr>
            <a:spAutoFit/>
          </a:bodyPr>
          <a:p>
            <a:pPr indent="0"/>
            <a:r>
              <a:rPr lang="zh-CN" altLang="en-US" b="0" dirty="0" smtClean="0">
                <a:cs typeface="+mn-ea"/>
              </a:rPr>
              <a:t>DROP TABLE IF EXISTS areas;</a:t>
            </a:r>
            <a:endParaRPr lang="zh-CN" altLang="en-US" dirty="0" smtClean="0">
              <a:cs typeface="+mn-ea"/>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(9)</a:t>
            </a:r>
            <a:endParaRPr lang="en-US" altLang="zh-CN"/>
          </a:p>
        </p:txBody>
      </p:sp>
      <p:sp>
        <p:nvSpPr>
          <p:cNvPr id="3" name="文本占位符 2"/>
          <p:cNvSpPr>
            <a:spLocks noGrp="1"/>
          </p:cNvSpPr>
          <p:nvPr>
            <p:ph type="body" sz="quarter" idx="4294967295"/>
          </p:nvPr>
        </p:nvSpPr>
        <p:spPr>
          <a:xfrm>
            <a:off x="455930" y="1137285"/>
            <a:ext cx="10153650" cy="4082415"/>
          </a:xfrm>
        </p:spPr>
        <p:txBody>
          <a:bodyPr/>
          <a:lstStyle/>
          <a:p>
            <a:pPr marL="0" algn="just">
              <a:buNone/>
            </a:pPr>
            <a:r>
              <a:rPr lang="zh-CN" altLang="en-US" dirty="0" smtClean="0">
                <a:latin typeface="+mn-lt"/>
                <a:ea typeface="+mn-ea"/>
                <a:cs typeface="+mn-ea"/>
              </a:rPr>
              <a:t>② 创建areas表。代码如下。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③ 向表areas插入记录1。代码如下。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endParaRPr lang="zh-CN" altLang="en-US" dirty="0" smtClean="0">
              <a:latin typeface="+mn-lt"/>
              <a:ea typeface="+mn-ea"/>
              <a:cs typeface="+mn-ea"/>
            </a:endParaRPr>
          </a:p>
          <a:p>
            <a:pPr marL="0" algn="just">
              <a:buNone/>
            </a:pPr>
            <a:r>
              <a:rPr lang="zh-CN" altLang="en-US" dirty="0" smtClean="0">
                <a:latin typeface="+mn-lt"/>
                <a:ea typeface="+mn-ea"/>
                <a:cs typeface="+mn-ea"/>
              </a:rPr>
              <a:t>④ 提交事务。代码如下。  </a:t>
            </a:r>
            <a:endParaRPr lang="zh-CN" altLang="en-US" dirty="0" smtClean="0">
              <a:latin typeface="+mn-lt"/>
              <a:ea typeface="+mn-ea"/>
              <a:cs typeface="+mn-ea"/>
            </a:endParaRPr>
          </a:p>
        </p:txBody>
      </p:sp>
      <p:sp>
        <p:nvSpPr>
          <p:cNvPr id="100" name="文本框 99"/>
          <p:cNvSpPr txBox="1"/>
          <p:nvPr/>
        </p:nvSpPr>
        <p:spPr>
          <a:xfrm>
            <a:off x="1308100" y="1905635"/>
            <a:ext cx="5080000" cy="1476375"/>
          </a:xfrm>
          <a:prstGeom prst="rect">
            <a:avLst/>
          </a:prstGeom>
          <a:noFill/>
          <a:ln w="9525">
            <a:noFill/>
          </a:ln>
        </p:spPr>
        <p:txBody>
          <a:bodyPr>
            <a:spAutoFit/>
          </a:bodyPr>
          <a:p>
            <a:pPr indent="0"/>
            <a:r>
              <a:rPr lang="zh-CN" altLang="en-US" b="0" dirty="0" smtClean="0">
                <a:cs typeface="+mn-ea"/>
              </a:rPr>
              <a:t>create table areas(area_id int,area_name VARCHAR(25));</a:t>
            </a:r>
            <a:endParaRPr lang="zh-CN" altLang="en-US" dirty="0" smtClean="0">
              <a:cs typeface="+mn-ea"/>
            </a:endParaRPr>
          </a:p>
        </p:txBody>
      </p:sp>
      <p:sp>
        <p:nvSpPr>
          <p:cNvPr id="4" name="文本框 3"/>
          <p:cNvSpPr txBox="1"/>
          <p:nvPr/>
        </p:nvSpPr>
        <p:spPr>
          <a:xfrm>
            <a:off x="1308100" y="4210685"/>
            <a:ext cx="5080000" cy="429895"/>
          </a:xfrm>
          <a:prstGeom prst="rect">
            <a:avLst/>
          </a:prstGeom>
          <a:noFill/>
          <a:ln w="9525">
            <a:noFill/>
          </a:ln>
        </p:spPr>
        <p:txBody>
          <a:bodyPr>
            <a:spAutoFit/>
          </a:bodyPr>
          <a:p>
            <a:pPr indent="0"/>
            <a:r>
              <a:rPr lang="zh-CN" altLang="en-US" dirty="0" smtClean="0">
                <a:cs typeface="+mn-ea"/>
              </a:rPr>
              <a:t>insert into areas (area_id, area_name)values (1, 'Europe'); </a:t>
            </a:r>
            <a:r>
              <a:rPr lang="zh-CN" altLang="en-US" sz="2200" dirty="0" smtClean="0">
                <a:cs typeface="+mn-ea"/>
              </a:rPr>
              <a:t> </a:t>
            </a:r>
            <a:r>
              <a:rPr lang="zh-CN" altLang="en-US" sz="2200" b="0" dirty="0" smtClean="0">
                <a:cs typeface="+mn-ea"/>
              </a:rPr>
              <a:t>   </a:t>
            </a:r>
            <a:endParaRPr lang="zh-CN" altLang="en-US"/>
          </a:p>
        </p:txBody>
      </p:sp>
      <p:sp>
        <p:nvSpPr>
          <p:cNvPr id="5" name="文本框 4"/>
          <p:cNvSpPr txBox="1"/>
          <p:nvPr/>
        </p:nvSpPr>
        <p:spPr>
          <a:xfrm>
            <a:off x="1308100" y="5784850"/>
            <a:ext cx="5080000" cy="429895"/>
          </a:xfrm>
          <a:prstGeom prst="rect">
            <a:avLst/>
          </a:prstGeom>
          <a:noFill/>
          <a:ln w="9525">
            <a:noFill/>
          </a:ln>
        </p:spPr>
        <p:txBody>
          <a:bodyPr>
            <a:spAutoFit/>
          </a:bodyPr>
          <a:p>
            <a:pPr indent="0"/>
            <a:r>
              <a:rPr lang="zh-CN" altLang="en-US" b="0" dirty="0" smtClean="0">
                <a:cs typeface="+mn-ea"/>
              </a:rPr>
              <a:t>COMMIT;</a:t>
            </a:r>
            <a:r>
              <a:rPr lang="zh-CN" altLang="en-US" sz="2200" b="0" dirty="0" smtClean="0">
                <a:cs typeface="+mn-ea"/>
              </a:rPr>
              <a:t> </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(10)</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algn="just">
              <a:buNone/>
            </a:pPr>
            <a:r>
              <a:rPr lang="zh-CN" altLang="en-US" dirty="0" smtClean="0">
                <a:latin typeface="+mn-lt"/>
                <a:ea typeface="+mn-ea"/>
                <a:cs typeface="+mn-ea"/>
              </a:rPr>
              <a:t>(4)创建表。</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使用管理员用户登录数据库，执行以下初始化表的SQL。</a:t>
            </a:r>
            <a:endParaRPr lang="zh-CN" altLang="en-US" dirty="0" smtClean="0">
              <a:cs typeface="Huawei Sans" panose="020C0503030203020204" pitchFamily="34" charset="0"/>
            </a:endParaRPr>
          </a:p>
          <a:p>
            <a:pPr marL="0" algn="just">
              <a:buNone/>
            </a:pPr>
            <a:r>
              <a:rPr lang="zh-CN" altLang="en-US" dirty="0" smtClean="0">
                <a:latin typeface="+mn-lt"/>
                <a:ea typeface="+mn-ea"/>
                <a:cs typeface="+mn-ea"/>
                <a:sym typeface="+mn-ea"/>
              </a:rPr>
              <a:t>①  创建employment_history表。代码如下。</a:t>
            </a:r>
            <a:endParaRPr lang="zh-CN" altLang="en-US" dirty="0" smtClean="0">
              <a:latin typeface="+mn-lt"/>
              <a:ea typeface="+mn-ea"/>
              <a:cs typeface="+mn-ea"/>
            </a:endParaRPr>
          </a:p>
          <a:p>
            <a:pPr marL="0" indent="0">
              <a:buNone/>
            </a:pPr>
            <a:endParaRPr smtClean="0">
              <a:latin typeface="+mn-ea"/>
              <a:cs typeface="+mn-ea"/>
            </a:endParaRPr>
          </a:p>
        </p:txBody>
      </p:sp>
      <p:sp>
        <p:nvSpPr>
          <p:cNvPr id="5" name="文本框 4"/>
          <p:cNvSpPr txBox="1"/>
          <p:nvPr/>
        </p:nvSpPr>
        <p:spPr>
          <a:xfrm>
            <a:off x="975995" y="3090545"/>
            <a:ext cx="5080000" cy="2584450"/>
          </a:xfrm>
          <a:prstGeom prst="rect">
            <a:avLst/>
          </a:prstGeom>
          <a:noFill/>
          <a:ln w="9525">
            <a:noFill/>
          </a:ln>
        </p:spPr>
        <p:txBody>
          <a:bodyPr wrap="square">
            <a:spAutoFit/>
          </a:bodyPr>
          <a:p>
            <a:pPr indent="0"/>
            <a:r>
              <a:rPr lang="en-US" b="0">
                <a:ea typeface="黑体" panose="02010609060101010101" charset="-122"/>
                <a:cs typeface="+mn-lt"/>
              </a:rPr>
              <a:t>create table employment_history(id int NOT NULL PRIMARY KEY AUTO_INCREMENT,staff_id INT,start_date DATETIME,end_date DATETIME,</a:t>
            </a:r>
            <a:endParaRPr lang="zh-CN" altLang="en-US" b="0" dirty="0" smtClean="0">
              <a:cs typeface="+mn-lt"/>
            </a:endParaRPr>
          </a:p>
          <a:p>
            <a:pPr indent="0"/>
            <a:r>
              <a:rPr lang="en-US" b="0">
                <a:ea typeface="黑体" panose="02010609060101010101" charset="-122"/>
                <a:cs typeface="+mn-lt"/>
              </a:rPr>
              <a:t>employment_id VARCHAR(10),section_id INT);</a:t>
            </a:r>
            <a:endParaRPr lang="zh-CN" altLang="en-US" dirty="0" smtClean="0">
              <a:cs typeface="+mn-lt"/>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(10)</a:t>
            </a:r>
            <a:endParaRPr lang="en-US" altLang="zh-CN"/>
          </a:p>
        </p:txBody>
      </p:sp>
      <p:sp>
        <p:nvSpPr>
          <p:cNvPr id="3" name="文本占位符 2"/>
          <p:cNvSpPr>
            <a:spLocks noGrp="1"/>
          </p:cNvSpPr>
          <p:nvPr>
            <p:ph type="body" sz="quarter" idx="4294967295"/>
          </p:nvPr>
        </p:nvSpPr>
        <p:spPr>
          <a:xfrm>
            <a:off x="455930" y="1154430"/>
            <a:ext cx="10153650" cy="4082415"/>
          </a:xfrm>
        </p:spPr>
        <p:txBody>
          <a:bodyPr/>
          <a:lstStyle/>
          <a:p>
            <a:pPr marL="0" algn="just">
              <a:buNone/>
            </a:pPr>
            <a:r>
              <a:rPr smtClean="0">
                <a:latin typeface="Arial" panose="020B0604020202020204" pitchFamily="34" charset="0"/>
                <a:ea typeface="+mn-ea"/>
                <a:cs typeface="Arial" panose="020B0604020202020204" pitchFamily="34" charset="0"/>
              </a:rPr>
              <a:t>  </a:t>
            </a:r>
            <a:r>
              <a:rPr lang="zh-CN" altLang="en-US" dirty="0" smtClean="0">
                <a:latin typeface="+mn-lt"/>
                <a:ea typeface="+mn-ea"/>
                <a:cs typeface="+mn-ea"/>
              </a:rPr>
              <a:t>⑤ 设置保存点s1。代码如下。</a:t>
            </a: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r>
              <a:rPr smtClean="0">
                <a:latin typeface="Arial" panose="020B0604020202020204" pitchFamily="34" charset="0"/>
                <a:ea typeface="+mn-ea"/>
                <a:cs typeface="Arial" panose="020B0604020202020204" pitchFamily="34" charset="0"/>
              </a:rPr>
              <a:t>  </a:t>
            </a:r>
            <a:r>
              <a:rPr lang="zh-CN" altLang="en-US" dirty="0" smtClean="0">
                <a:latin typeface="+mn-lt"/>
                <a:ea typeface="+mn-ea"/>
                <a:cs typeface="+mn-ea"/>
              </a:rPr>
              <a:t>⑥ 向表areas插入记录2。代码如下。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r>
              <a:rPr lang="zh-CN" altLang="en-US" dirty="0" smtClean="0">
                <a:latin typeface="+mn-lt"/>
                <a:ea typeface="+mn-ea"/>
                <a:cs typeface="+mn-ea"/>
              </a:rPr>
              <a:t>  </a:t>
            </a:r>
            <a:endParaRPr lang="zh-CN" altLang="en-US" dirty="0" smtClean="0">
              <a:latin typeface="+mn-lt"/>
              <a:ea typeface="+mn-ea"/>
              <a:cs typeface="+mn-ea"/>
            </a:endParaRPr>
          </a:p>
          <a:p>
            <a:pPr marL="0" algn="just">
              <a:buNone/>
            </a:pPr>
            <a:r>
              <a:rPr lang="zh-CN" altLang="en-US" dirty="0" smtClean="0">
                <a:latin typeface="+mn-lt"/>
                <a:ea typeface="+mn-ea"/>
                <a:cs typeface="+mn-ea"/>
              </a:rPr>
              <a:t>⑦ 设置保存点s2。代码如下。</a:t>
            </a:r>
            <a:r>
              <a:rPr smtClean="0">
                <a:latin typeface="+mn-ea"/>
                <a:cs typeface="+mn-ea"/>
              </a:rPr>
              <a:t> </a:t>
            </a:r>
            <a:endParaRPr smtClean="0">
              <a:latin typeface="+mn-ea"/>
              <a:cs typeface="+mn-ea"/>
            </a:endParaRPr>
          </a:p>
        </p:txBody>
      </p:sp>
      <p:sp>
        <p:nvSpPr>
          <p:cNvPr id="100" name="文本框 99"/>
          <p:cNvSpPr txBox="1"/>
          <p:nvPr/>
        </p:nvSpPr>
        <p:spPr>
          <a:xfrm>
            <a:off x="1366520" y="1814195"/>
            <a:ext cx="5080000" cy="429895"/>
          </a:xfrm>
          <a:prstGeom prst="rect">
            <a:avLst/>
          </a:prstGeom>
          <a:noFill/>
          <a:ln w="9525">
            <a:noFill/>
          </a:ln>
        </p:spPr>
        <p:txBody>
          <a:bodyPr>
            <a:spAutoFit/>
          </a:bodyPr>
          <a:p>
            <a:pPr indent="0"/>
            <a:r>
              <a:rPr lang="zh-CN" altLang="en-US" dirty="0" smtClean="0">
                <a:cs typeface="+mn-ea"/>
              </a:rPr>
              <a:t>SAVEPOINT s1;  </a:t>
            </a:r>
            <a:r>
              <a:rPr lang="zh-CN" altLang="en-US" sz="2200" dirty="0" smtClean="0">
                <a:cs typeface="+mn-ea"/>
              </a:rPr>
              <a:t> </a:t>
            </a:r>
            <a:r>
              <a:rPr lang="zh-CN" altLang="en-US" sz="2200" b="0" dirty="0" smtClean="0">
                <a:cs typeface="+mn-ea"/>
              </a:rPr>
              <a:t> </a:t>
            </a:r>
            <a:endParaRPr lang="zh-CN" altLang="en-US"/>
          </a:p>
        </p:txBody>
      </p:sp>
      <p:sp>
        <p:nvSpPr>
          <p:cNvPr id="4" name="文本框 3"/>
          <p:cNvSpPr txBox="1"/>
          <p:nvPr/>
        </p:nvSpPr>
        <p:spPr>
          <a:xfrm>
            <a:off x="1366520" y="2980690"/>
            <a:ext cx="5080000" cy="429895"/>
          </a:xfrm>
          <a:prstGeom prst="rect">
            <a:avLst/>
          </a:prstGeom>
          <a:noFill/>
          <a:ln w="9525">
            <a:noFill/>
          </a:ln>
        </p:spPr>
        <p:txBody>
          <a:bodyPr>
            <a:spAutoFit/>
          </a:bodyPr>
          <a:p>
            <a:pPr indent="0"/>
            <a:r>
              <a:rPr lang="zh-CN" altLang="en-US" b="0" dirty="0" smtClean="0">
                <a:cs typeface="+mn-ea"/>
              </a:rPr>
              <a:t>insert into areas (area_id, area_name)values (2, 'Americas');  </a:t>
            </a:r>
            <a:r>
              <a:rPr lang="zh-CN" altLang="en-US" sz="2200" b="0" dirty="0" smtClean="0">
                <a:cs typeface="+mn-ea"/>
              </a:rPr>
              <a:t>  </a:t>
            </a:r>
            <a:r>
              <a:rPr lang="en-US" sz="1050" b="0">
                <a:latin typeface="微软雅黑" panose="020B0503020204020204" pitchFamily="34" charset="-122"/>
                <a:ea typeface="宋体" panose="02010600030101010101" pitchFamily="2" charset="-122"/>
              </a:rPr>
              <a:t>    </a:t>
            </a:r>
            <a:endParaRPr lang="zh-CN" altLang="en-US"/>
          </a:p>
        </p:txBody>
      </p:sp>
      <p:sp>
        <p:nvSpPr>
          <p:cNvPr id="5" name="文本框 4"/>
          <p:cNvSpPr txBox="1"/>
          <p:nvPr/>
        </p:nvSpPr>
        <p:spPr>
          <a:xfrm>
            <a:off x="1366520" y="4711700"/>
            <a:ext cx="5080000" cy="429895"/>
          </a:xfrm>
          <a:prstGeom prst="rect">
            <a:avLst/>
          </a:prstGeom>
          <a:noFill/>
          <a:ln w="9525">
            <a:noFill/>
          </a:ln>
        </p:spPr>
        <p:txBody>
          <a:bodyPr>
            <a:spAutoFit/>
          </a:bodyPr>
          <a:p>
            <a:pPr indent="0"/>
            <a:r>
              <a:rPr lang="zh-CN" altLang="en-US" b="0" dirty="0" smtClean="0">
                <a:cs typeface="+mn-ea"/>
              </a:rPr>
              <a:t>SAVEPOINT s2;  </a:t>
            </a:r>
            <a:r>
              <a:rPr lang="zh-CN" altLang="en-US" sz="2200" b="0" dirty="0" smtClean="0">
                <a:cs typeface="+mn-ea"/>
              </a:rPr>
              <a:t>  </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数据控制</a:t>
            </a:r>
            <a:r>
              <a:rPr lang="en-US" altLang="zh-CN"/>
              <a:t> (11)</a:t>
            </a:r>
            <a:endParaRPr lang="en-US" altLang="zh-CN"/>
          </a:p>
        </p:txBody>
      </p:sp>
      <p:sp>
        <p:nvSpPr>
          <p:cNvPr id="3" name="文本占位符 2"/>
          <p:cNvSpPr>
            <a:spLocks noGrp="1"/>
          </p:cNvSpPr>
          <p:nvPr>
            <p:ph type="body" sz="quarter" idx="4294967295"/>
          </p:nvPr>
        </p:nvSpPr>
        <p:spPr>
          <a:xfrm>
            <a:off x="455930" y="1235710"/>
            <a:ext cx="10153650" cy="4082415"/>
          </a:xfrm>
        </p:spPr>
        <p:txBody>
          <a:bodyPr/>
          <a:lstStyle/>
          <a:p>
            <a:pPr marL="0" algn="just">
              <a:buNone/>
            </a:pPr>
            <a:r>
              <a:rPr smtClean="0">
                <a:latin typeface="Arial" panose="020B0604020202020204" pitchFamily="34" charset="0"/>
                <a:ea typeface="+mn-ea"/>
                <a:cs typeface="Arial" panose="020B0604020202020204" pitchFamily="34" charset="0"/>
              </a:rPr>
              <a:t> </a:t>
            </a:r>
            <a:r>
              <a:rPr lang="zh-CN" altLang="en-US" dirty="0" smtClean="0">
                <a:latin typeface="+mn-lt"/>
                <a:ea typeface="+mn-ea"/>
                <a:cs typeface="+mn-ea"/>
              </a:rPr>
              <a:t>⑧ 查询表areas的数据。代码</a:t>
            </a:r>
            <a:r>
              <a:rPr lang="zh-CN" altLang="en-US" dirty="0" smtClean="0">
                <a:latin typeface="+mn-lt"/>
                <a:ea typeface="+mn-ea"/>
                <a:cs typeface="+mn-ea"/>
              </a:rPr>
              <a:t>如下。</a:t>
            </a: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r>
              <a:rPr lang="zh-CN" altLang="en-US" dirty="0" smtClean="0">
                <a:latin typeface="+mn-lt"/>
                <a:ea typeface="+mn-ea"/>
                <a:cs typeface="+mn-ea"/>
              </a:rPr>
              <a:t> </a:t>
            </a:r>
            <a:endParaRPr lang="zh-CN" altLang="en-US" dirty="0" smtClean="0">
              <a:latin typeface="+mn-lt"/>
              <a:ea typeface="+mn-ea"/>
              <a:cs typeface="+mn-ea"/>
            </a:endParaRPr>
          </a:p>
          <a:p>
            <a:pPr marL="0" algn="just">
              <a:buNone/>
            </a:pPr>
            <a:r>
              <a:rPr lang="zh-CN" altLang="en-US" dirty="0" smtClean="0">
                <a:latin typeface="+mn-lt"/>
                <a:ea typeface="+mn-ea"/>
                <a:cs typeface="+mn-ea"/>
              </a:rPr>
              <a:t>⑨ 回滚到保存点s1。代码如下。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r>
              <a:rPr lang="zh-CN" altLang="en-US" dirty="0" smtClean="0">
                <a:latin typeface="+mn-lt"/>
                <a:ea typeface="+mn-ea"/>
                <a:cs typeface="+mn-ea"/>
              </a:rPr>
              <a:t> ⑩ 查询表areas的数据。代码如下。     </a:t>
            </a:r>
            <a:endParaRPr smtClean="0">
              <a:latin typeface="+mn-ea"/>
              <a:cs typeface="+mn-ea"/>
            </a:endParaRPr>
          </a:p>
        </p:txBody>
      </p:sp>
      <p:sp>
        <p:nvSpPr>
          <p:cNvPr id="100" name="文本框 99"/>
          <p:cNvSpPr txBox="1"/>
          <p:nvPr/>
        </p:nvSpPr>
        <p:spPr>
          <a:xfrm>
            <a:off x="1322070" y="1900555"/>
            <a:ext cx="5080000" cy="1476375"/>
          </a:xfrm>
          <a:prstGeom prst="rect">
            <a:avLst/>
          </a:prstGeom>
          <a:noFill/>
          <a:ln w="9525">
            <a:noFill/>
          </a:ln>
        </p:spPr>
        <p:txBody>
          <a:bodyPr>
            <a:spAutoFit/>
          </a:bodyPr>
          <a:p>
            <a:pPr indent="0"/>
            <a:r>
              <a:rPr lang="zh-CN" altLang="en-US" b="0" dirty="0" smtClean="0">
                <a:cs typeface="+mn-ea"/>
              </a:rPr>
              <a:t>select * from areas;                                                          # area_id, area_name1, Europe2, Americas</a:t>
            </a:r>
            <a:endParaRPr lang="zh-CN" altLang="en-US" dirty="0" smtClean="0">
              <a:cs typeface="+mn-ea"/>
            </a:endParaRPr>
          </a:p>
        </p:txBody>
      </p:sp>
      <p:sp>
        <p:nvSpPr>
          <p:cNvPr id="4" name="文本框 3"/>
          <p:cNvSpPr txBox="1"/>
          <p:nvPr/>
        </p:nvSpPr>
        <p:spPr>
          <a:xfrm>
            <a:off x="1226820" y="4161790"/>
            <a:ext cx="5080000" cy="429895"/>
          </a:xfrm>
          <a:prstGeom prst="rect">
            <a:avLst/>
          </a:prstGeom>
          <a:noFill/>
          <a:ln w="9525">
            <a:noFill/>
          </a:ln>
        </p:spPr>
        <p:txBody>
          <a:bodyPr>
            <a:spAutoFit/>
          </a:bodyPr>
          <a:p>
            <a:pPr indent="0"/>
            <a:r>
              <a:rPr lang="zh-CN" altLang="en-US" b="0" dirty="0" smtClean="0">
                <a:cs typeface="+mn-ea"/>
              </a:rPr>
              <a:t>ROLLBACK TO SAVEPOINT s1; </a:t>
            </a:r>
            <a:r>
              <a:rPr lang="zh-CN" altLang="en-US" sz="2200" b="0" dirty="0" smtClean="0">
                <a:cs typeface="+mn-ea"/>
              </a:rPr>
              <a:t>  </a:t>
            </a:r>
            <a:r>
              <a:rPr lang="en-US" sz="1050" b="0">
                <a:latin typeface="微软雅黑" panose="020B0503020204020204" pitchFamily="34" charset="-122"/>
                <a:ea typeface="宋体" panose="02010600030101010101" pitchFamily="2" charset="-122"/>
              </a:rPr>
              <a:t> </a:t>
            </a:r>
            <a:endParaRPr lang="zh-CN" altLang="en-US"/>
          </a:p>
        </p:txBody>
      </p:sp>
      <p:sp>
        <p:nvSpPr>
          <p:cNvPr id="5" name="文本框 4"/>
          <p:cNvSpPr txBox="1"/>
          <p:nvPr/>
        </p:nvSpPr>
        <p:spPr>
          <a:xfrm>
            <a:off x="1322070" y="5169535"/>
            <a:ext cx="5080000" cy="1198880"/>
          </a:xfrm>
          <a:prstGeom prst="rect">
            <a:avLst/>
          </a:prstGeom>
          <a:noFill/>
          <a:ln w="9525">
            <a:noFill/>
          </a:ln>
        </p:spPr>
        <p:txBody>
          <a:bodyPr>
            <a:spAutoFit/>
          </a:bodyPr>
          <a:p>
            <a:pPr indent="0"/>
            <a:r>
              <a:rPr lang="zh-CN" altLang="en-US" b="0" dirty="0" smtClean="0">
                <a:cs typeface="+mn-ea"/>
              </a:rPr>
              <a:t>select * from areas;         # area_id, area_name1, Europe</a:t>
            </a:r>
            <a:endParaRPr lang="zh-CN" altLang="en-US" dirty="0" smtClean="0">
              <a:cs typeface="+mn-ea"/>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实验小结</a:t>
            </a:r>
            <a:endParaRPr lang="zh-CN" altLang="en-US"/>
          </a:p>
        </p:txBody>
      </p:sp>
      <p:sp>
        <p:nvSpPr>
          <p:cNvPr id="3" name="内容占位符 2"/>
          <p:cNvSpPr>
            <a:spLocks noGrp="1"/>
          </p:cNvSpPr>
          <p:nvPr>
            <p:ph sz="quarter" idx="4294967295"/>
          </p:nvPr>
        </p:nvSpPr>
        <p:spPr>
          <a:xfrm>
            <a:off x="455930" y="1845310"/>
            <a:ext cx="10153650" cy="4083050"/>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本实验从数据准备开始，逐一介绍了GaussDB(for MySQL)数据库中的SQL语法，包括数据查询、数据更新、数据定义和数据控制。</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404040"/>
                </a:solidFill>
                <a:cs typeface="微软雅黑" panose="020B0503020204020204" pitchFamily="34" charset="-122"/>
                <a:sym typeface="+mn-ea"/>
              </a:rPr>
              <a:t>用户密码实验</a:t>
            </a:r>
            <a:endParaRPr lang="zh-CN" altLang="en-US"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 name="文本框 2"/>
          <p:cNvSpPr txBox="1"/>
          <p:nvPr/>
        </p:nvSpPr>
        <p:spPr>
          <a:xfrm>
            <a:off x="2308225" y="2673350"/>
            <a:ext cx="7001510" cy="583565"/>
          </a:xfrm>
          <a:prstGeom prst="rect">
            <a:avLst/>
          </a:prstGeom>
          <a:noFill/>
        </p:spPr>
        <p:txBody>
          <a:bodyPr wrap="square" rtlCol="0">
            <a:spAutoFit/>
          </a:bodyPr>
          <a:p>
            <a:r>
              <a:rPr lang="en-US" altLang="zh-CN"/>
              <a:t>                        </a:t>
            </a:r>
            <a:r>
              <a:rPr lang="en-US" altLang="zh-CN" sz="3200"/>
              <a:t> </a:t>
            </a:r>
            <a:r>
              <a:rPr lang="en-US" altLang="zh-CN" sz="3200">
                <a:latin typeface="+mj-ea"/>
                <a:ea typeface="+mj-ea"/>
                <a:cs typeface="+mj-ea"/>
              </a:rPr>
              <a:t>   3.2 </a:t>
            </a:r>
            <a:r>
              <a:rPr lang="zh-CN" altLang="en-US" sz="3200">
                <a:latin typeface="+mj-ea"/>
                <a:ea typeface="+mj-ea"/>
                <a:cs typeface="+mj-ea"/>
              </a:rPr>
              <a:t>用户密码实验</a:t>
            </a:r>
            <a:endParaRPr lang="zh-CN" altLang="en-US" sz="3200">
              <a:latin typeface="+mj-ea"/>
              <a:ea typeface="+mj-ea"/>
              <a:cs typeface="+mj-ea"/>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404040"/>
                </a:solidFill>
                <a:cs typeface="微软雅黑" panose="020B0503020204020204" pitchFamily="34" charset="-122"/>
                <a:sym typeface="+mn-ea"/>
              </a:rPr>
              <a:t>实验介绍</a:t>
            </a:r>
            <a:endParaRPr lang="zh-CN" altLang="en-US" dirty="0">
              <a:latin typeface="+mn-lt"/>
              <a:ea typeface="+mn-ea"/>
              <a:cs typeface="+mn-ea"/>
              <a:sym typeface="+mn-lt"/>
            </a:endParaRPr>
          </a:p>
        </p:txBody>
      </p:sp>
      <p:sp>
        <p:nvSpPr>
          <p:cNvPr id="3" name="文本占位符 2"/>
          <p:cNvSpPr>
            <a:spLocks noGrp="1"/>
          </p:cNvSpPr>
          <p:nvPr>
            <p:ph type="body" sz="quarter" idx="4294967295"/>
          </p:nvPr>
        </p:nvSpPr>
        <p:spPr>
          <a:xfrm>
            <a:off x="884555" y="1247775"/>
            <a:ext cx="11307445" cy="4679950"/>
          </a:xfrm>
        </p:spPr>
        <p:txBody>
          <a:bodyPr/>
          <a:lstStyle/>
          <a:p>
            <a:r>
              <a:rPr lang="zh-CN" altLang="en-US" sz="2000" smtClean="0">
                <a:sym typeface="+mn-ea"/>
              </a:rPr>
              <a:t>关于本实验：</a:t>
            </a:r>
            <a:r>
              <a:rPr lang="zh-CN" altLang="en-US" sz="2200" dirty="0" smtClean="0">
                <a:cs typeface="Huawei Sans" panose="020C0503030203020204" pitchFamily="34" charset="0"/>
                <a:sym typeface="+mn-ea"/>
              </a:rPr>
              <a:t>设置</a:t>
            </a:r>
            <a:r>
              <a:rPr lang="zh-CN" altLang="en-US" sz="2000" smtClean="0">
                <a:sym typeface="+mn-ea"/>
              </a:rPr>
              <a:t>了完善的密码安全策略，保证数据安全。 </a:t>
            </a:r>
            <a:endParaRPr lang="zh-CN" altLang="en-US" sz="2000" smtClean="0"/>
          </a:p>
          <a:p>
            <a:r>
              <a:rPr lang="zh-CN" altLang="en-US" sz="2000" smtClean="0">
                <a:sym typeface="+mn-ea"/>
              </a:rPr>
              <a:t>安全策略主要分为密码复杂度、密码重用、密码有效期、密码修改和密码验证五个部分。 </a:t>
            </a:r>
            <a:endParaRPr lang="zh-CN" altLang="en-US" sz="2000" smtClean="0"/>
          </a:p>
          <a:p>
            <a:r>
              <a:rPr lang="zh-CN" altLang="en-US" sz="2000" smtClean="0">
                <a:sym typeface="+mn-ea"/>
              </a:rPr>
              <a:t>密码验证是指用户连接数据库时密码正确性的校验。 </a:t>
            </a:r>
            <a:endParaRPr lang="zh-CN" altLang="en-US" sz="2000" smtClean="0"/>
          </a:p>
          <a:p>
            <a:r>
              <a:rPr lang="zh-CN" altLang="en-US" sz="2000" smtClean="0">
                <a:sym typeface="+mn-ea"/>
              </a:rPr>
              <a:t>实验目的：掌握设置密码安全策略的方法，包括密码复杂度、密码有效期和密码修改。</a:t>
            </a:r>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密码复杂度和密码修改</a:t>
            </a:r>
            <a:r>
              <a:rPr lang="en-US" altLang="zh-CN" smtClean="0">
                <a:sym typeface="+mn-ea"/>
              </a:rPr>
              <a:t> (1)</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sz="2000" smtClean="0">
                <a:latin typeface="+mj-ea"/>
                <a:ea typeface="+mj-ea"/>
                <a:cs typeface="+mj-ea"/>
                <a:sym typeface="+mn-ea"/>
              </a:rPr>
              <a:t>1）启动服务器，再使用 mysql 客户端以管理员用户身份连接 GaussDB 数据库，假设端口号为 3306。</a:t>
            </a:r>
            <a:endParaRPr sz="2000" smtClean="0">
              <a:latin typeface="+mj-ea"/>
              <a:ea typeface="+mj-ea"/>
              <a:cs typeface="+mj-ea"/>
              <a:sym typeface="+mn-ea"/>
            </a:endParaRPr>
          </a:p>
          <a:p>
            <a:pPr marL="0" indent="0">
              <a:buNone/>
            </a:pPr>
            <a:r>
              <a:rPr lang="en-US" altLang="zh-CN" sz="2000" smtClean="0"/>
              <a:t>                   </a:t>
            </a:r>
            <a:r>
              <a:rPr lang="zh-CN" altLang="en-US" sz="2000" smtClean="0"/>
              <a:t>mysql -h 124.70.199.69 -u root -pHuawei@12</a:t>
            </a:r>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5" name="图片 4"/>
          <p:cNvPicPr>
            <a:picLocks noChangeAspect="1"/>
          </p:cNvPicPr>
          <p:nvPr/>
        </p:nvPicPr>
        <p:blipFill>
          <a:blip r:embed="rId47"/>
          <a:stretch>
            <a:fillRect/>
          </a:stretch>
        </p:blipFill>
        <p:spPr>
          <a:xfrm>
            <a:off x="2228850" y="3039745"/>
            <a:ext cx="7733665" cy="1096010"/>
          </a:xfrm>
          <a:prstGeom prst="rect">
            <a:avLst/>
          </a:prstGeom>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密码复杂度和密码修改</a:t>
            </a:r>
            <a:r>
              <a:rPr lang="en-US" altLang="zh-CN" smtClean="0">
                <a:sym typeface="+mn-ea"/>
              </a:rPr>
              <a:t> (2)</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sz="2000" smtClean="0">
                <a:latin typeface="+mn-ea"/>
                <a:ea typeface="+mn-ea"/>
                <a:cs typeface="+mn-ea"/>
                <a:sym typeface="+mn-ea"/>
              </a:rPr>
              <a:t>2）删除重名用户</a:t>
            </a:r>
            <a:r>
              <a:rPr lang="en-US" sz="2000" smtClean="0">
                <a:latin typeface="+mn-ea"/>
                <a:ea typeface="+mn-ea"/>
                <a:cs typeface="+mn-ea"/>
                <a:sym typeface="+mn-ea"/>
              </a:rPr>
              <a:t>annie</a:t>
            </a:r>
            <a:r>
              <a:rPr sz="2000" smtClean="0">
                <a:latin typeface="+mn-ea"/>
                <a:ea typeface="+mn-ea"/>
                <a:cs typeface="+mn-ea"/>
                <a:sym typeface="+mn-ea"/>
              </a:rPr>
              <a:t>。代码如下。</a:t>
            </a:r>
            <a:endParaRPr sz="2000" smtClean="0"/>
          </a:p>
          <a:p>
            <a:endParaRPr sz="2000" smtClean="0"/>
          </a:p>
          <a:p>
            <a:pPr marL="402590" lvl="1" indent="0">
              <a:buNone/>
            </a:pPr>
            <a:r>
              <a:rPr lang="en-US" altLang="zh-CN" sz="1815" smtClean="0"/>
              <a:t>   </a:t>
            </a:r>
            <a:r>
              <a:rPr lang="zh-CN" altLang="en-US" sz="1800" smtClean="0"/>
              <a:t>DROP USER IF EXISTS annie;</a:t>
            </a:r>
            <a:endParaRPr lang="zh-CN" altLang="en-US" sz="1815"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密码复杂度和密码修改</a:t>
            </a:r>
            <a:r>
              <a:rPr lang="en-US" altLang="zh-CN" smtClean="0">
                <a:sym typeface="+mn-ea"/>
              </a:rPr>
              <a:t> (3)</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sz="2000" smtClean="0">
                <a:latin typeface="+mj-ea"/>
                <a:ea typeface="+mj-ea"/>
                <a:cs typeface="+mj-ea"/>
                <a:sym typeface="+mn-ea"/>
              </a:rPr>
              <a:t>3）连接数据库后，进入SQL 命令界面。创建用户 annie，密码为 Gauss_234。代码如下。</a:t>
            </a:r>
            <a:endParaRPr sz="2000" smtClean="0">
              <a:latin typeface="+mj-ea"/>
              <a:ea typeface="+mj-ea"/>
              <a:cs typeface="+mj-ea"/>
            </a:endParaRPr>
          </a:p>
          <a:p>
            <a:pPr marL="0" indent="0">
              <a:buNone/>
            </a:pPr>
            <a:r>
              <a:rPr lang="en-US" altLang="zh-CN" sz="2000" smtClean="0">
                <a:latin typeface="+mj-ea"/>
                <a:ea typeface="+mj-ea"/>
                <a:cs typeface="+mj-ea"/>
              </a:rPr>
              <a:t>        </a:t>
            </a:r>
            <a:endParaRPr lang="en-US" altLang="zh-CN" sz="2000" smtClean="0">
              <a:latin typeface="+mj-ea"/>
              <a:ea typeface="+mj-ea"/>
              <a:cs typeface="+mj-ea"/>
            </a:endParaRPr>
          </a:p>
          <a:p>
            <a:pPr marL="0" indent="0">
              <a:buNone/>
            </a:pPr>
            <a:r>
              <a:rPr lang="en-US" altLang="zh-CN" sz="2000" smtClean="0">
                <a:latin typeface="+mj-ea"/>
                <a:ea typeface="+mj-ea"/>
                <a:cs typeface="+mj-ea"/>
              </a:rPr>
              <a:t>        </a:t>
            </a:r>
            <a:r>
              <a:rPr lang="en-US" altLang="zh-CN" sz="1800" smtClean="0">
                <a:latin typeface="+mj-ea"/>
                <a:ea typeface="+mj-ea"/>
                <a:cs typeface="+mj-ea"/>
              </a:rPr>
              <a:t>    </a:t>
            </a:r>
            <a:r>
              <a:rPr lang="zh-CN" altLang="en-US" sz="1800" smtClean="0">
                <a:latin typeface="+mj-ea"/>
                <a:ea typeface="+mj-ea"/>
                <a:cs typeface="+mj-ea"/>
              </a:rPr>
              <a:t>CREATE USER annie IDENTIFIED BY ‘Gauss_234’;</a:t>
            </a:r>
            <a:endParaRPr lang="zh-CN" altLang="en-US" sz="2000" smtClean="0">
              <a:latin typeface="+mj-ea"/>
              <a:ea typeface="+mj-ea"/>
              <a:cs typeface="+mj-ea"/>
            </a:endParaRPr>
          </a:p>
          <a:p>
            <a:endParaRPr lang="zh-CN" altLang="en-US" sz="2000" dirty="0">
              <a:latin typeface="+mj-ea"/>
              <a:ea typeface="+mj-ea"/>
              <a:cs typeface="+mj-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4" name="图片 3"/>
          <p:cNvPicPr>
            <a:picLocks noChangeAspect="1"/>
          </p:cNvPicPr>
          <p:nvPr/>
        </p:nvPicPr>
        <p:blipFill>
          <a:blip r:embed="rId47"/>
          <a:stretch>
            <a:fillRect/>
          </a:stretch>
        </p:blipFill>
        <p:spPr>
          <a:xfrm>
            <a:off x="2680970" y="3375660"/>
            <a:ext cx="6830060" cy="2552065"/>
          </a:xfrm>
          <a:prstGeom prst="rect">
            <a:avLst/>
          </a:prstGeom>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密码复杂度和密码修改</a:t>
            </a:r>
            <a:r>
              <a:rPr lang="en-US" altLang="zh-CN" smtClean="0">
                <a:sym typeface="+mn-ea"/>
              </a:rPr>
              <a:t> (4)</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sz="2000" smtClean="0">
                <a:latin typeface="+mn-ea"/>
                <a:ea typeface="+mn-ea"/>
                <a:cs typeface="+mn-ea"/>
                <a:sym typeface="+mn-ea"/>
              </a:rPr>
              <a:t>4）修改 annie 用户信息，如将用户 annie 的密码修改为#database_123。代码如下。</a:t>
            </a:r>
            <a:endParaRPr sz="2000" smtClean="0">
              <a:latin typeface="+mn-ea"/>
              <a:ea typeface="+mn-ea"/>
              <a:cs typeface="+mn-ea"/>
              <a:sym typeface="+mn-ea"/>
            </a:endParaRPr>
          </a:p>
          <a:p>
            <a:pPr marL="0" indent="0">
              <a:buNone/>
            </a:pPr>
            <a:r>
              <a:rPr lang="en-US" sz="2000" smtClean="0">
                <a:latin typeface="+mn-ea"/>
                <a:ea typeface="+mn-ea"/>
                <a:cs typeface="+mn-ea"/>
                <a:sym typeface="+mn-ea"/>
              </a:rPr>
              <a:t>     </a:t>
            </a:r>
            <a:r>
              <a:rPr sz="1800" smtClean="0">
                <a:latin typeface="+mn-ea"/>
                <a:ea typeface="+mn-ea"/>
                <a:cs typeface="+mn-ea"/>
                <a:sym typeface="+mn-ea"/>
              </a:rPr>
              <a:t>ALTER USER annie IDENTIFIED BY ‘#database_123’;</a:t>
            </a:r>
            <a:endParaRPr sz="1800" smtClean="0">
              <a:latin typeface="+mn-ea"/>
              <a:ea typeface="+mn-ea"/>
              <a:cs typeface="+mn-ea"/>
              <a:sym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sz="2200" dirty="0" smtClean="0">
                <a:cs typeface="Huawei Sans" panose="020C0503030203020204" pitchFamily="34" charset="0"/>
                <a:sym typeface="+mn-ea"/>
              </a:rPr>
              <a:t>修改结果为：</a:t>
            </a:r>
            <a:endParaRPr lang="zh-CN" altLang="en-US" sz="2200" dirty="0" smtClean="0">
              <a:cs typeface="Huawei Sans" panose="020C0503030203020204" pitchFamily="34" charset="0"/>
              <a:sym typeface="+mn-ea"/>
            </a:endParaRPr>
          </a:p>
          <a:p>
            <a:pPr marL="0" indent="0">
              <a:buNone/>
            </a:pPr>
            <a:r>
              <a:rPr lang="en-US" altLang="zh-CN" sz="2000" smtClean="0">
                <a:latin typeface="+mn-ea"/>
                <a:ea typeface="+mn-ea"/>
                <a:cs typeface="+mn-ea"/>
              </a:rPr>
              <a:t>    </a:t>
            </a:r>
            <a:r>
              <a:rPr lang="zh-CN" altLang="en-US" sz="2000" smtClean="0">
                <a:latin typeface="+mn-ea"/>
                <a:ea typeface="+mn-ea"/>
                <a:cs typeface="+mn-ea"/>
              </a:rPr>
              <a:t>mysql&gt; ALTER </a:t>
            </a:r>
            <a:r>
              <a:rPr lang="zh-CN" altLang="en-US" sz="2200" dirty="0" smtClean="0">
                <a:cs typeface="Huawei Sans" panose="020C0503030203020204" pitchFamily="34" charset="0"/>
              </a:rPr>
              <a:t>USER </a:t>
            </a:r>
            <a:r>
              <a:rPr lang="zh-CN" altLang="en-US" sz="2000" smtClean="0">
                <a:latin typeface="+mn-ea"/>
                <a:ea typeface="+mn-ea"/>
                <a:cs typeface="+mn-ea"/>
              </a:rPr>
              <a:t>annie IDENTIFIED BY ‘#database_123’;</a:t>
            </a:r>
            <a:endParaRPr lang="zh-CN" altLang="en-US" sz="2000" smtClean="0">
              <a:latin typeface="+mn-ea"/>
              <a:ea typeface="+mn-ea"/>
              <a:cs typeface="+mn-ea"/>
            </a:endParaRPr>
          </a:p>
          <a:p>
            <a:pPr marL="0" indent="0">
              <a:buNone/>
            </a:pPr>
            <a:r>
              <a:rPr lang="en-US" altLang="zh-CN" sz="2000" smtClean="0">
                <a:latin typeface="+mn-ea"/>
                <a:ea typeface="+mn-ea"/>
                <a:cs typeface="+mn-ea"/>
              </a:rPr>
              <a:t>    </a:t>
            </a:r>
            <a:r>
              <a:rPr lang="zh-CN" altLang="en-US" sz="2000" smtClean="0">
                <a:latin typeface="+mn-ea"/>
                <a:ea typeface="+mn-ea"/>
                <a:cs typeface="+mn-ea"/>
              </a:rPr>
              <a:t>Query OK</a:t>
            </a:r>
            <a:r>
              <a:rPr lang="zh-CN" altLang="en-US" sz="2200" dirty="0" smtClean="0">
                <a:cs typeface="Huawei Sans" panose="020C0503030203020204" pitchFamily="34" charset="0"/>
              </a:rPr>
              <a:t>, </a:t>
            </a:r>
            <a:r>
              <a:rPr lang="zh-CN" altLang="en-US" sz="2000" smtClean="0">
                <a:latin typeface="+mn-ea"/>
                <a:ea typeface="+mn-ea"/>
                <a:cs typeface="+mn-ea"/>
              </a:rPr>
              <a:t>0 rows affected (0.01 sec)</a:t>
            </a:r>
            <a:endParaRPr lang="zh-CN" altLang="en-US" sz="2000" smtClean="0">
              <a:latin typeface="+mn-ea"/>
              <a:ea typeface="+mn-ea"/>
              <a:cs typeface="+mn-ea"/>
            </a:endParaRPr>
          </a:p>
          <a:p>
            <a:endParaRPr lang="zh-CN" altLang="en-US" sz="2000" dirty="0">
              <a:latin typeface="+mn-ea"/>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密码复杂度和密码修改</a:t>
            </a:r>
            <a:r>
              <a:rPr lang="en-US" altLang="zh-CN" smtClean="0">
                <a:sym typeface="+mn-ea"/>
              </a:rPr>
              <a:t> (5)</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sz="2000" smtClean="0">
                <a:latin typeface="+mn-ea"/>
                <a:ea typeface="+mn-ea"/>
                <a:cs typeface="+mn-ea"/>
                <a:sym typeface="+mn-ea"/>
              </a:rPr>
              <a:t>5）尝试修改用户 annie 的密码为 data_1。代码如下。</a:t>
            </a:r>
            <a:r>
              <a:rPr lang="zh-CN" sz="2000" smtClean="0">
                <a:latin typeface="+mn-ea"/>
                <a:ea typeface="+mn-ea"/>
                <a:cs typeface="+mn-ea"/>
                <a:sym typeface="+mn-ea"/>
              </a:rPr>
              <a:t>修改结果为：</a:t>
            </a:r>
            <a:endParaRPr lang="zh-CN" sz="2000" smtClean="0">
              <a:latin typeface="+mn-ea"/>
              <a:ea typeface="+mn-ea"/>
              <a:cs typeface="+mn-ea"/>
              <a:sym typeface="+mn-ea"/>
            </a:endParaRPr>
          </a:p>
          <a:p>
            <a:pPr marL="0" indent="0">
              <a:buNone/>
            </a:pPr>
            <a:r>
              <a:rPr lang="en-US" altLang="zh-CN" sz="2000" smtClean="0">
                <a:latin typeface="+mn-ea"/>
                <a:ea typeface="+mn-ea"/>
                <a:cs typeface="+mn-ea"/>
                <a:sym typeface="+mn-ea"/>
              </a:rPr>
              <a:t>      </a:t>
            </a:r>
            <a:r>
              <a:rPr lang="zh-CN" sz="1800" smtClean="0">
                <a:latin typeface="+mn-ea"/>
                <a:ea typeface="+mn-ea"/>
                <a:cs typeface="+mn-ea"/>
                <a:sym typeface="+mn-ea"/>
              </a:rPr>
              <a:t>ALTER USER annie IDENTIFIED BY ‘data_1’;</a:t>
            </a:r>
            <a:endParaRPr lang="zh-CN" sz="1800" smtClean="0">
              <a:latin typeface="+mn-ea"/>
              <a:ea typeface="+mn-ea"/>
              <a:cs typeface="+mn-ea"/>
              <a:sym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sz="2200" dirty="0" smtClean="0">
                <a:cs typeface="Huawei Sans" panose="020C0503030203020204" pitchFamily="34" charset="0"/>
                <a:sym typeface="+mn-ea"/>
              </a:rPr>
              <a:t>此次修改密码会失败，是因为新密码长度不足 8 个字符，如下所示：</a:t>
            </a:r>
            <a:endParaRPr lang="zh-CN" altLang="en-US" sz="2200" dirty="0" smtClean="0">
              <a:cs typeface="Huawei Sans" panose="020C0503030203020204" pitchFamily="34" charset="0"/>
            </a:endParaRPr>
          </a:p>
          <a:p>
            <a:pPr marL="0" indent="0">
              <a:buNone/>
            </a:pPr>
            <a:r>
              <a:rPr lang="en-US" sz="2000" smtClean="0">
                <a:latin typeface="+mn-ea"/>
                <a:ea typeface="+mn-ea"/>
                <a:cs typeface="+mn-ea"/>
              </a:rPr>
              <a:t>     </a:t>
            </a:r>
            <a:r>
              <a:rPr sz="2000" smtClean="0">
                <a:latin typeface="+mn-ea"/>
                <a:ea typeface="+mn-ea"/>
                <a:cs typeface="+mn-ea"/>
              </a:rPr>
              <a:t>mysql&gt; ALTER USER annie IDENTIFIED BY ‘data_1’;</a:t>
            </a:r>
            <a:endParaRPr sz="2000" smtClean="0">
              <a:latin typeface="+mn-ea"/>
              <a:ea typeface="+mn-ea"/>
              <a:cs typeface="+mn-ea"/>
            </a:endParaRPr>
          </a:p>
          <a:p>
            <a:pPr marL="0" indent="0">
              <a:buNone/>
            </a:pPr>
            <a:r>
              <a:rPr lang="en-US" sz="2000" smtClean="0">
                <a:latin typeface="+mn-ea"/>
                <a:ea typeface="+mn-ea"/>
                <a:cs typeface="+mn-ea"/>
              </a:rPr>
              <a:t>     </a:t>
            </a:r>
            <a:r>
              <a:rPr sz="2000" smtClean="0">
                <a:latin typeface="+mn-ea"/>
                <a:ea typeface="+mn-ea"/>
                <a:cs typeface="+mn-ea"/>
              </a:rPr>
              <a:t>ERROR </a:t>
            </a:r>
            <a:r>
              <a:rPr lang="zh-CN" altLang="en-US" sz="2200" dirty="0" smtClean="0">
                <a:cs typeface="Huawei Sans" panose="020C0503030203020204" pitchFamily="34" charset="0"/>
              </a:rPr>
              <a:t>1819 </a:t>
            </a:r>
            <a:r>
              <a:rPr sz="2000" smtClean="0">
                <a:latin typeface="+mn-ea"/>
                <a:ea typeface="+mn-ea"/>
                <a:cs typeface="+mn-ea"/>
              </a:rPr>
              <a:t>(HY000): Your password does not satisfy the current policy requirements</a:t>
            </a:r>
            <a:endParaRPr sz="2000" smtClean="0">
              <a:latin typeface="+mn-ea"/>
              <a:ea typeface="+mn-ea"/>
              <a:cs typeface="+mn-ea"/>
            </a:endParaRPr>
          </a:p>
          <a:p>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(11)</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algn="just">
              <a:buNone/>
            </a:pPr>
            <a:r>
              <a:rPr smtClean="0">
                <a:latin typeface="Arial" panose="020B0604020202020204" pitchFamily="34" charset="0"/>
                <a:ea typeface="+mn-ea"/>
                <a:cs typeface="Arial" panose="020B0604020202020204" pitchFamily="34" charset="0"/>
              </a:rPr>
              <a:t>② </a:t>
            </a:r>
            <a:r>
              <a:rPr lang="zh-CN" altLang="en-US" dirty="0" smtClean="0">
                <a:latin typeface="+mn-lt"/>
                <a:ea typeface="+mn-ea"/>
                <a:cs typeface="+mn-ea"/>
              </a:rPr>
              <a:t>向employment_</a:t>
            </a:r>
            <a:r>
              <a:rPr lang="zh-CN" altLang="en-US" dirty="0" smtClean="0">
                <a:latin typeface="+mn-lt"/>
                <a:ea typeface="+mn-ea"/>
                <a:cs typeface="+mn-lt"/>
              </a:rPr>
              <a:t>history</a:t>
            </a:r>
            <a:r>
              <a:rPr lang="zh-CN" altLang="en-US" dirty="0" smtClean="0">
                <a:latin typeface="+mn-lt"/>
                <a:ea typeface="+mn-ea"/>
                <a:cs typeface="+mn-ea"/>
              </a:rPr>
              <a:t>表插入数据。代码如下。</a:t>
            </a:r>
            <a:endParaRPr smtClean="0">
              <a:latin typeface="Arial" panose="020B0604020202020204" pitchFamily="34" charset="0"/>
              <a:ea typeface="+mn-ea"/>
              <a:cs typeface="Arial" panose="020B0604020202020204" pitchFamily="34" charset="0"/>
            </a:endParaRPr>
          </a:p>
        </p:txBody>
      </p:sp>
      <p:sp>
        <p:nvSpPr>
          <p:cNvPr id="100" name="文本框 99"/>
          <p:cNvSpPr txBox="1"/>
          <p:nvPr/>
        </p:nvSpPr>
        <p:spPr>
          <a:xfrm>
            <a:off x="1066800" y="2145665"/>
            <a:ext cx="9542780" cy="3692525"/>
          </a:xfrm>
          <a:prstGeom prst="rect">
            <a:avLst/>
          </a:prstGeom>
          <a:noFill/>
          <a:ln w="9525">
            <a:noFill/>
          </a:ln>
        </p:spPr>
        <p:txBody>
          <a:bodyPr wrap="square">
            <a:spAutoFit/>
          </a:bodyPr>
          <a:p>
            <a:pPr indent="0"/>
            <a:r>
              <a:rPr lang="zh-CN" altLang="en-US" b="0" dirty="0" smtClean="0">
                <a:latin typeface="Huawei Sans" panose="020C0503030203020204" pitchFamily="34" charset="0"/>
                <a:cs typeface="Huawei Sans" panose="020C0503030203020204" pitchFamily="34" charset="0"/>
              </a:rPr>
              <a:t>insert into employment_history (staff_id, start_date, end_date, employment_id,section_id)values (102, '1993-01-13', '1998-07-24','IT_PROG', 60);insert into employment_history (staff_id, start_date, end_date, employment_id,section_id)values (101, '1989-09-21', '1993-10-27','AC_ACCOUNT', 110);                                                                                                                      insert into employment_history (staff_id, start_date, end_date, employment_id,section_id)values (101, '1993-10-28', '1997-03-15','AC_MGR', 110);                                                                                                                  insert into employment_history (staff_id, start_date, end_date, employment_id,section_id)values (201, '1996-02-17', '1999-12-19','MK_REP', 20);                                                                                                                   insert into employment_history (staff_id, start_date, end_date, employment_id,section_id)values (114, '1998-03-24', '1999-12-31','ST_CLERK', 50);                                                                                                                            insert into employment_history (staff_id, start_date, end_date, employment_id,section_id)values (122, '1999-01-01', '1999-12-31','ST_CLERK', 50);   </a:t>
            </a:r>
            <a:r>
              <a:rPr lang="zh-CN" altLang="en-US" b="0" dirty="0" smtClean="0">
                <a:cs typeface="+mn-ea"/>
              </a:rPr>
              <a:t>                                                                                                                     </a:t>
            </a:r>
            <a:endParaRPr lang="zh-CN" altLang="en-US" b="0" dirty="0" smtClean="0">
              <a:cs typeface="+mn-ea"/>
            </a:endParaRPr>
          </a:p>
          <a:p>
            <a:endParaRPr lang="zh-CN" altLang="en-US" dirty="0" smtClean="0">
              <a:cs typeface="+mn-ea"/>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密码复杂度和密码修改</a:t>
            </a:r>
            <a:r>
              <a:rPr lang="en-US" altLang="zh-CN" smtClean="0">
                <a:sym typeface="+mn-ea"/>
              </a:rPr>
              <a:t> (6)</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sz="2000" smtClean="0">
                <a:latin typeface="+mn-ea"/>
                <a:ea typeface="+mn-ea"/>
                <a:cs typeface="+mn-ea"/>
                <a:sym typeface="+mn-ea"/>
              </a:rPr>
              <a:t>6）查看密码策略。</a:t>
            </a:r>
            <a:endParaRPr sz="2000" smtClean="0">
              <a:latin typeface="+mn-ea"/>
              <a:ea typeface="+mn-ea"/>
              <a:cs typeface="+mn-ea"/>
            </a:endParaRPr>
          </a:p>
          <a:p>
            <a:pPr marL="0" indent="0">
              <a:lnSpc>
                <a:spcPct val="70000"/>
              </a:lnSpc>
              <a:buNone/>
            </a:pPr>
            <a:r>
              <a:rPr lang="zh-CN" altLang="en-US" sz="2200" dirty="0" smtClean="0">
                <a:cs typeface="Huawei Sans" panose="020C0503030203020204" pitchFamily="34" charset="0"/>
              </a:rPr>
              <a:t>SHOW </a:t>
            </a:r>
            <a:r>
              <a:rPr sz="1800" smtClean="0"/>
              <a:t>VARIABLES LIKE ‘validate_password%’;</a:t>
            </a:r>
            <a:endParaRPr sz="1800" smtClean="0"/>
          </a:p>
          <a:p>
            <a:pPr marL="0" indent="0">
              <a:lnSpc>
                <a:spcPct val="50000"/>
              </a:lnSpc>
              <a:buNone/>
            </a:pPr>
            <a:r>
              <a:rPr sz="1800" smtClean="0"/>
              <a:t>+--------------------------------------+-------+</a:t>
            </a:r>
            <a:endParaRPr sz="1800" smtClean="0"/>
          </a:p>
          <a:p>
            <a:pPr marL="0" indent="0">
              <a:lnSpc>
                <a:spcPct val="50000"/>
              </a:lnSpc>
              <a:buNone/>
            </a:pPr>
            <a:r>
              <a:rPr sz="1800" smtClean="0"/>
              <a:t>| Variable_name                        | Value |</a:t>
            </a:r>
            <a:endParaRPr sz="1800" smtClean="0"/>
          </a:p>
          <a:p>
            <a:pPr marL="0" indent="0">
              <a:lnSpc>
                <a:spcPct val="50000"/>
              </a:lnSpc>
              <a:buNone/>
            </a:pPr>
            <a:r>
              <a:rPr sz="1800" smtClean="0"/>
              <a:t>+--------------------------------------+-------+</a:t>
            </a:r>
            <a:endParaRPr sz="1800" smtClean="0"/>
          </a:p>
          <a:p>
            <a:pPr marL="0" indent="0">
              <a:lnSpc>
                <a:spcPct val="70000"/>
              </a:lnSpc>
              <a:buNone/>
            </a:pPr>
            <a:r>
              <a:rPr sz="1800" smtClean="0"/>
              <a:t>| validate_password.check_user_name    | ON    |</a:t>
            </a:r>
            <a:endParaRPr sz="1800" smtClean="0"/>
          </a:p>
          <a:p>
            <a:pPr marL="0" indent="0">
              <a:lnSpc>
                <a:spcPct val="70000"/>
              </a:lnSpc>
              <a:buNone/>
            </a:pPr>
            <a:r>
              <a:rPr sz="1800" smtClean="0"/>
              <a:t>| validate_password.dictionary_file       |       |</a:t>
            </a:r>
            <a:endParaRPr sz="1800" smtClean="0"/>
          </a:p>
          <a:p>
            <a:pPr marL="0" indent="0">
              <a:lnSpc>
                <a:spcPct val="70000"/>
              </a:lnSpc>
              <a:buNone/>
            </a:pPr>
            <a:r>
              <a:rPr sz="1800" smtClean="0"/>
              <a:t>| validate_password.length              | 8     |</a:t>
            </a:r>
            <a:endParaRPr sz="1800" smtClean="0"/>
          </a:p>
          <a:p>
            <a:pPr marL="0" indent="0">
              <a:lnSpc>
                <a:spcPct val="70000"/>
              </a:lnSpc>
              <a:buNone/>
            </a:pPr>
            <a:r>
              <a:rPr sz="1800" smtClean="0"/>
              <a:t>| validate_password.mixed_case_count    | 1     |</a:t>
            </a:r>
            <a:endParaRPr sz="1800" smtClean="0"/>
          </a:p>
          <a:p>
            <a:pPr marL="0" indent="0">
              <a:lnSpc>
                <a:spcPct val="70000"/>
              </a:lnSpc>
              <a:buNone/>
            </a:pPr>
            <a:r>
              <a:rPr sz="1800" smtClean="0"/>
              <a:t>| validate_password.number_count       | 1     |</a:t>
            </a:r>
            <a:endParaRPr sz="1800" smtClean="0"/>
          </a:p>
          <a:p>
            <a:pPr marL="0" indent="0">
              <a:lnSpc>
                <a:spcPct val="70000"/>
              </a:lnSpc>
              <a:buNone/>
            </a:pPr>
            <a:r>
              <a:rPr sz="1800" smtClean="0"/>
              <a:t>| validate_password.policy               | LOW   |</a:t>
            </a:r>
            <a:endParaRPr sz="1800" smtClean="0"/>
          </a:p>
          <a:p>
            <a:pPr marL="0" indent="0">
              <a:lnSpc>
                <a:spcPct val="50000"/>
              </a:lnSpc>
              <a:buNone/>
            </a:pPr>
            <a:r>
              <a:rPr sz="1800" smtClean="0"/>
              <a:t>| validate_password.special_char_count   | 1     |</a:t>
            </a:r>
            <a:endParaRPr sz="1800" smtClean="0"/>
          </a:p>
          <a:p>
            <a:pPr marL="0" indent="0">
              <a:lnSpc>
                <a:spcPct val="50000"/>
              </a:lnSpc>
              <a:buNone/>
            </a:pPr>
            <a:r>
              <a:rPr sz="1800" smtClean="0"/>
              <a:t>+--------------------------------------+-------+</a:t>
            </a:r>
            <a:endParaRPr sz="1800" smtClean="0"/>
          </a:p>
          <a:p>
            <a:pPr marL="0" indent="0">
              <a:lnSpc>
                <a:spcPct val="50000"/>
              </a:lnSpc>
              <a:buNone/>
            </a:pPr>
            <a:r>
              <a:rPr sz="1800" smtClean="0"/>
              <a:t>7 rows in set (0.01 sec)</a:t>
            </a:r>
            <a:endParaRPr sz="1800" smtClean="0"/>
          </a:p>
          <a:p>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6" name="图片 5"/>
          <p:cNvPicPr>
            <a:picLocks noChangeAspect="1"/>
          </p:cNvPicPr>
          <p:nvPr/>
        </p:nvPicPr>
        <p:blipFill>
          <a:blip r:embed="rId47"/>
          <a:stretch>
            <a:fillRect/>
          </a:stretch>
        </p:blipFill>
        <p:spPr>
          <a:xfrm>
            <a:off x="1839595" y="5255260"/>
            <a:ext cx="8526780" cy="1236345"/>
          </a:xfrm>
          <a:prstGeom prst="rect">
            <a:avLst/>
          </a:prstGeom>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密码有效期</a:t>
            </a:r>
            <a:r>
              <a:rPr lang="en-US" altLang="zh-CN" smtClean="0">
                <a:sym typeface="+mn-ea"/>
              </a:rPr>
              <a:t> (1)</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sz="2000" smtClean="0">
                <a:latin typeface="+mn-ea"/>
                <a:ea typeface="+mn-ea"/>
                <a:cs typeface="+mn-ea"/>
                <a:sym typeface="+mn-ea"/>
              </a:rPr>
              <a:t>1）查看已配置的 default_password_lifetime 参数密码有效期)。</a:t>
            </a:r>
            <a:endParaRPr sz="2000" smtClean="0">
              <a:latin typeface="+mn-ea"/>
              <a:ea typeface="+mn-ea"/>
              <a:cs typeface="+mn-ea"/>
              <a:sym typeface="+mn-ea"/>
            </a:endParaRPr>
          </a:p>
          <a:p>
            <a:endParaRPr lang="zh-CN" altLang="en-US" sz="2000" smtClean="0">
              <a:latin typeface="+mn-ea"/>
              <a:ea typeface="+mn-ea"/>
              <a:cs typeface="+mn-ea"/>
            </a:endParaRPr>
          </a:p>
          <a:p>
            <a:pPr marL="0" indent="0">
              <a:lnSpc>
                <a:spcPct val="60000"/>
              </a:lnSpc>
              <a:buNone/>
            </a:pPr>
            <a:r>
              <a:rPr lang="zh-CN" altLang="en-US" sz="1800" dirty="0">
                <a:latin typeface="+mn-ea"/>
                <a:ea typeface="+mn-ea"/>
                <a:cs typeface="+mn-ea"/>
                <a:sym typeface="+mn-lt"/>
              </a:rPr>
              <a:t>mysql&gt; show variables like ‘default_password_lifetime’;</a:t>
            </a:r>
            <a:endParaRPr lang="zh-CN" altLang="en-US" sz="1800" dirty="0">
              <a:latin typeface="+mn-ea"/>
              <a:ea typeface="+mn-ea"/>
              <a:cs typeface="+mn-ea"/>
              <a:sym typeface="+mn-lt"/>
            </a:endParaRPr>
          </a:p>
          <a:p>
            <a:pPr marL="0" indent="0">
              <a:lnSpc>
                <a:spcPct val="60000"/>
              </a:lnSpc>
              <a:buNone/>
            </a:pPr>
            <a:r>
              <a:rPr lang="zh-CN" altLang="en-US" sz="1800" dirty="0">
                <a:latin typeface="+mn-ea"/>
                <a:ea typeface="+mn-ea"/>
                <a:cs typeface="+mn-ea"/>
                <a:sym typeface="+mn-lt"/>
              </a:rPr>
              <a:t>+---------------------------+-------+</a:t>
            </a:r>
            <a:endParaRPr lang="zh-CN" altLang="en-US" sz="1800" dirty="0">
              <a:latin typeface="+mn-ea"/>
              <a:ea typeface="+mn-ea"/>
              <a:cs typeface="+mn-ea"/>
              <a:sym typeface="+mn-lt"/>
            </a:endParaRPr>
          </a:p>
          <a:p>
            <a:pPr marL="0" indent="0">
              <a:lnSpc>
                <a:spcPct val="60000"/>
              </a:lnSpc>
              <a:buNone/>
            </a:pPr>
            <a:r>
              <a:rPr lang="zh-CN" altLang="en-US" sz="1800" dirty="0">
                <a:latin typeface="+mn-ea"/>
                <a:ea typeface="+mn-ea"/>
                <a:cs typeface="+mn-ea"/>
                <a:sym typeface="+mn-lt"/>
              </a:rPr>
              <a:t>| Variable_name             | Value |</a:t>
            </a:r>
            <a:endParaRPr lang="zh-CN" altLang="en-US" sz="1800" dirty="0">
              <a:latin typeface="+mn-ea"/>
              <a:ea typeface="+mn-ea"/>
              <a:cs typeface="+mn-ea"/>
              <a:sym typeface="+mn-lt"/>
            </a:endParaRPr>
          </a:p>
          <a:p>
            <a:pPr marL="0" indent="0">
              <a:lnSpc>
                <a:spcPct val="60000"/>
              </a:lnSpc>
              <a:buNone/>
            </a:pPr>
            <a:r>
              <a:rPr lang="zh-CN" altLang="en-US" sz="1800" dirty="0">
                <a:latin typeface="+mn-ea"/>
                <a:ea typeface="+mn-ea"/>
                <a:cs typeface="+mn-ea"/>
                <a:sym typeface="+mn-lt"/>
              </a:rPr>
              <a:t>+---------------------------+-------+</a:t>
            </a:r>
            <a:endParaRPr lang="zh-CN" altLang="en-US" sz="1800" dirty="0">
              <a:latin typeface="+mn-ea"/>
              <a:ea typeface="+mn-ea"/>
              <a:cs typeface="+mn-ea"/>
              <a:sym typeface="+mn-lt"/>
            </a:endParaRPr>
          </a:p>
          <a:p>
            <a:pPr marL="0" indent="0">
              <a:lnSpc>
                <a:spcPct val="60000"/>
              </a:lnSpc>
              <a:buNone/>
            </a:pPr>
            <a:r>
              <a:rPr lang="zh-CN" altLang="en-US" sz="1800" dirty="0">
                <a:latin typeface="+mn-ea"/>
                <a:ea typeface="+mn-ea"/>
                <a:cs typeface="+mn-ea"/>
                <a:sym typeface="+mn-lt"/>
              </a:rPr>
              <a:t>| default_password_lifetime | 0     |</a:t>
            </a:r>
            <a:endParaRPr lang="zh-CN" altLang="en-US" sz="1800" dirty="0">
              <a:latin typeface="+mn-ea"/>
              <a:ea typeface="+mn-ea"/>
              <a:cs typeface="+mn-ea"/>
              <a:sym typeface="+mn-lt"/>
            </a:endParaRPr>
          </a:p>
          <a:p>
            <a:pPr marL="0" indent="0">
              <a:lnSpc>
                <a:spcPct val="60000"/>
              </a:lnSpc>
              <a:buNone/>
            </a:pPr>
            <a:r>
              <a:rPr lang="zh-CN" altLang="en-US" sz="1800" dirty="0">
                <a:latin typeface="+mn-ea"/>
                <a:ea typeface="+mn-ea"/>
                <a:cs typeface="+mn-ea"/>
                <a:sym typeface="+mn-lt"/>
              </a:rPr>
              <a:t>+---------------------------+-------+</a:t>
            </a:r>
            <a:endParaRPr lang="zh-CN" altLang="en-US" sz="1800" dirty="0">
              <a:latin typeface="+mn-ea"/>
              <a:ea typeface="+mn-ea"/>
              <a:cs typeface="+mn-ea"/>
              <a:sym typeface="+mn-lt"/>
            </a:endParaRPr>
          </a:p>
          <a:p>
            <a:pPr marL="0" indent="0">
              <a:lnSpc>
                <a:spcPct val="60000"/>
              </a:lnSpc>
              <a:buNone/>
            </a:pPr>
            <a:r>
              <a:rPr lang="zh-CN" altLang="en-US" sz="1800" dirty="0">
                <a:latin typeface="+mn-ea"/>
                <a:ea typeface="+mn-ea"/>
                <a:cs typeface="+mn-ea"/>
                <a:sym typeface="+mn-lt"/>
              </a:rPr>
              <a:t>1 row in set (0.01 sec</a:t>
            </a:r>
            <a:r>
              <a:rPr lang="zh-CN" altLang="en-US" sz="2000" dirty="0">
                <a:latin typeface="+mn-ea"/>
                <a:ea typeface="+mn-ea"/>
                <a:cs typeface="+mn-ea"/>
                <a:sym typeface="+mn-lt"/>
              </a:rPr>
              <a:t>)</a:t>
            </a:r>
            <a:endParaRPr lang="zh-CN" altLang="en-US" sz="2000" dirty="0">
              <a:latin typeface="+mn-ea"/>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5" name="图片 4"/>
          <p:cNvPicPr>
            <a:picLocks noChangeAspect="1"/>
          </p:cNvPicPr>
          <p:nvPr/>
        </p:nvPicPr>
        <p:blipFill>
          <a:blip r:embed="rId47"/>
          <a:stretch>
            <a:fillRect/>
          </a:stretch>
        </p:blipFill>
        <p:spPr>
          <a:xfrm>
            <a:off x="1809750" y="4366895"/>
            <a:ext cx="8572500" cy="1097280"/>
          </a:xfrm>
          <a:prstGeom prst="rect">
            <a:avLst/>
          </a:prstGeom>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密码有效期</a:t>
            </a:r>
            <a:r>
              <a:rPr lang="en-US" altLang="zh-CN" smtClean="0">
                <a:sym typeface="+mn-ea"/>
              </a:rPr>
              <a:t> (2)</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sz="2000" smtClean="0">
                <a:latin typeface="+mn-ea"/>
                <a:ea typeface="+mn-ea"/>
                <a:cs typeface="+mn-ea"/>
                <a:sym typeface="+mn-ea"/>
              </a:rPr>
              <a:t>2）更改 default_password_lifetime 参数，以 90 为例。 </a:t>
            </a:r>
            <a:endParaRPr sz="2000" smtClean="0">
              <a:latin typeface="+mn-ea"/>
              <a:ea typeface="+mn-ea"/>
              <a:cs typeface="+mn-ea"/>
            </a:endParaRPr>
          </a:p>
          <a:p>
            <a:pPr marL="0" indent="0">
              <a:buNone/>
            </a:pPr>
            <a:r>
              <a:rPr sz="2000" smtClean="0">
                <a:latin typeface="+mn-ea"/>
                <a:ea typeface="+mn-ea"/>
                <a:cs typeface="+mn-ea"/>
                <a:sym typeface="+mn-ea"/>
              </a:rPr>
              <a:t>登录华为云，选择 GaussDB 服务，单击对应实例名称。如图所示。</a:t>
            </a:r>
            <a:endParaRPr sz="2000" smtClean="0">
              <a:latin typeface="+mn-ea"/>
              <a:ea typeface="+mn-ea"/>
              <a:cs typeface="+mn-ea"/>
            </a:endParaRPr>
          </a:p>
          <a:p>
            <a:pPr marL="0" indent="0">
              <a:buNone/>
            </a:pPr>
            <a:endParaRPr sz="2000" smtClean="0">
              <a:latin typeface="+mn-ea"/>
              <a:ea typeface="+mn-ea"/>
              <a:cs typeface="+mn-ea"/>
            </a:endParaRPr>
          </a:p>
          <a:p>
            <a:pPr marL="0" indent="0">
              <a:buNone/>
            </a:pPr>
            <a:r>
              <a:rPr lang="zh-CN" sz="2000" smtClean="0">
                <a:sym typeface="+mn-ea"/>
              </a:rPr>
              <a:t>选择参数修改，如图所示。</a:t>
            </a:r>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4" name="图片 3"/>
          <p:cNvPicPr>
            <a:picLocks noChangeAspect="1"/>
          </p:cNvPicPr>
          <p:nvPr/>
        </p:nvPicPr>
        <p:blipFill>
          <a:blip r:embed="rId47"/>
          <a:stretch>
            <a:fillRect/>
          </a:stretch>
        </p:blipFill>
        <p:spPr>
          <a:xfrm>
            <a:off x="2185670" y="2255520"/>
            <a:ext cx="7833360" cy="701040"/>
          </a:xfrm>
          <a:prstGeom prst="rect">
            <a:avLst/>
          </a:prstGeom>
        </p:spPr>
      </p:pic>
      <p:pic>
        <p:nvPicPr>
          <p:cNvPr id="7" name="图片 6"/>
          <p:cNvPicPr>
            <a:picLocks noChangeAspect="1"/>
          </p:cNvPicPr>
          <p:nvPr/>
        </p:nvPicPr>
        <p:blipFill>
          <a:blip r:embed="rId48"/>
          <a:stretch>
            <a:fillRect/>
          </a:stretch>
        </p:blipFill>
        <p:spPr>
          <a:xfrm>
            <a:off x="4377690" y="3408680"/>
            <a:ext cx="3436620" cy="1874520"/>
          </a:xfrm>
          <a:prstGeom prst="rect">
            <a:avLst/>
          </a:prstGeom>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密码有效期</a:t>
            </a:r>
            <a:r>
              <a:rPr lang="en-US" altLang="zh-CN" smtClean="0">
                <a:sym typeface="+mn-ea"/>
              </a:rPr>
              <a:t> (3)</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sz="2000" smtClean="0">
                <a:latin typeface="+mn-ea"/>
                <a:ea typeface="+mn-ea"/>
                <a:cs typeface="+mn-ea"/>
                <a:sym typeface="+mn-ea"/>
              </a:rPr>
              <a:t>（3）再次查看密码有效期天数，已重置为 90。</a:t>
            </a:r>
            <a:endParaRPr sz="2000" smtClean="0">
              <a:latin typeface="+mn-ea"/>
              <a:ea typeface="+mn-ea"/>
              <a:cs typeface="+mn-ea"/>
              <a:sym typeface="+mn-ea"/>
            </a:endParaRPr>
          </a:p>
          <a:p>
            <a:pPr marL="0" indent="0">
              <a:lnSpc>
                <a:spcPct val="100000"/>
              </a:lnSpc>
              <a:buNone/>
            </a:pPr>
            <a:r>
              <a:rPr lang="zh-CN" altLang="en-US" sz="1800" dirty="0">
                <a:latin typeface="+mn-ea"/>
                <a:ea typeface="+mn-ea"/>
                <a:cs typeface="+mn-ea"/>
                <a:sym typeface="+mn-lt"/>
              </a:rPr>
              <a:t>mysql&gt; show variables like ‘default_password_lifetime’;</a:t>
            </a:r>
            <a:endParaRPr lang="zh-CN" altLang="en-US" sz="1800" dirty="0">
              <a:latin typeface="+mn-ea"/>
              <a:ea typeface="+mn-ea"/>
              <a:cs typeface="+mn-ea"/>
              <a:sym typeface="+mn-lt"/>
            </a:endParaRPr>
          </a:p>
          <a:p>
            <a:pPr marL="0" indent="0">
              <a:lnSpc>
                <a:spcPct val="100000"/>
              </a:lnSpc>
              <a:buNone/>
            </a:pPr>
            <a:r>
              <a:rPr lang="zh-CN" altLang="en-US" sz="1800" dirty="0">
                <a:latin typeface="+mn-ea"/>
                <a:ea typeface="+mn-ea"/>
                <a:cs typeface="+mn-ea"/>
                <a:sym typeface="+mn-lt"/>
              </a:rPr>
              <a:t>+---------------------------+-------+</a:t>
            </a:r>
            <a:endParaRPr lang="zh-CN" altLang="en-US" sz="1800" dirty="0">
              <a:latin typeface="+mn-ea"/>
              <a:ea typeface="+mn-ea"/>
              <a:cs typeface="+mn-ea"/>
              <a:sym typeface="+mn-lt"/>
            </a:endParaRPr>
          </a:p>
          <a:p>
            <a:pPr marL="0" indent="0">
              <a:lnSpc>
                <a:spcPct val="100000"/>
              </a:lnSpc>
              <a:buNone/>
            </a:pPr>
            <a:r>
              <a:rPr lang="zh-CN" altLang="en-US" sz="1800" dirty="0">
                <a:latin typeface="+mn-ea"/>
                <a:ea typeface="+mn-ea"/>
                <a:cs typeface="+mn-ea"/>
                <a:sym typeface="+mn-lt"/>
              </a:rPr>
              <a:t>| Variable_name             | Value |</a:t>
            </a:r>
            <a:endParaRPr lang="zh-CN" altLang="en-US" sz="1800" dirty="0">
              <a:latin typeface="+mn-ea"/>
              <a:ea typeface="+mn-ea"/>
              <a:cs typeface="+mn-ea"/>
              <a:sym typeface="+mn-lt"/>
            </a:endParaRPr>
          </a:p>
          <a:p>
            <a:pPr marL="0" indent="0">
              <a:lnSpc>
                <a:spcPct val="100000"/>
              </a:lnSpc>
              <a:buNone/>
            </a:pPr>
            <a:r>
              <a:rPr lang="zh-CN" altLang="en-US" sz="1800" dirty="0">
                <a:latin typeface="+mn-ea"/>
                <a:ea typeface="+mn-ea"/>
                <a:cs typeface="+mn-ea"/>
                <a:sym typeface="+mn-lt"/>
              </a:rPr>
              <a:t>+---------------------------+-------+</a:t>
            </a:r>
            <a:endParaRPr lang="zh-CN" altLang="en-US" sz="1800" dirty="0">
              <a:latin typeface="+mn-ea"/>
              <a:ea typeface="+mn-ea"/>
              <a:cs typeface="+mn-ea"/>
              <a:sym typeface="+mn-lt"/>
            </a:endParaRPr>
          </a:p>
          <a:p>
            <a:pPr marL="0" indent="0">
              <a:lnSpc>
                <a:spcPct val="100000"/>
              </a:lnSpc>
              <a:buNone/>
            </a:pPr>
            <a:r>
              <a:rPr lang="zh-CN" altLang="en-US" sz="1800" dirty="0">
                <a:latin typeface="+mn-ea"/>
                <a:ea typeface="+mn-ea"/>
                <a:cs typeface="+mn-ea"/>
                <a:sym typeface="+mn-lt"/>
              </a:rPr>
              <a:t>| default_password_lifetime | 90    |</a:t>
            </a:r>
            <a:endParaRPr lang="zh-CN" altLang="en-US" sz="1800" dirty="0">
              <a:latin typeface="+mn-ea"/>
              <a:ea typeface="+mn-ea"/>
              <a:cs typeface="+mn-ea"/>
              <a:sym typeface="+mn-lt"/>
            </a:endParaRPr>
          </a:p>
          <a:p>
            <a:pPr marL="0" indent="0">
              <a:lnSpc>
                <a:spcPct val="100000"/>
              </a:lnSpc>
              <a:buNone/>
            </a:pPr>
            <a:r>
              <a:rPr lang="zh-CN" altLang="en-US" sz="1800" dirty="0">
                <a:latin typeface="+mn-ea"/>
                <a:ea typeface="+mn-ea"/>
                <a:cs typeface="+mn-ea"/>
                <a:sym typeface="+mn-lt"/>
              </a:rPr>
              <a:t>+---------------------------+-------+</a:t>
            </a:r>
            <a:endParaRPr lang="zh-CN" altLang="en-US" sz="1800" dirty="0">
              <a:latin typeface="+mn-ea"/>
              <a:ea typeface="+mn-ea"/>
              <a:cs typeface="+mn-ea"/>
              <a:sym typeface="+mn-lt"/>
            </a:endParaRPr>
          </a:p>
          <a:p>
            <a:pPr marL="0" indent="0">
              <a:lnSpc>
                <a:spcPct val="100000"/>
              </a:lnSpc>
              <a:buNone/>
            </a:pPr>
            <a:r>
              <a:rPr lang="zh-CN" altLang="en-US" sz="1800" dirty="0">
                <a:latin typeface="+mn-ea"/>
                <a:ea typeface="+mn-ea"/>
                <a:cs typeface="+mn-ea"/>
                <a:sym typeface="+mn-lt"/>
              </a:rPr>
              <a:t>1 row in set (0.01 sec)</a:t>
            </a:r>
            <a:endParaRPr lang="zh-CN" altLang="en-US" sz="1800" dirty="0">
              <a:latin typeface="+mn-ea"/>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mn-ea"/>
              </a:rPr>
              <a:t>3.3 </a:t>
            </a:r>
            <a:r>
              <a:rPr lang="zh-CN" altLang="en-US" smtClean="0">
                <a:sym typeface="+mn-ea"/>
              </a:rPr>
              <a:t>审计实验</a:t>
            </a:r>
            <a:endParaRPr lang="zh-CN" altLang="en-US" dirty="0">
              <a:latin typeface="+mn-lt"/>
              <a:ea typeface="+mn-ea"/>
              <a:cs typeface="+mn-ea"/>
              <a:sym typeface="+mn-lt"/>
            </a:endParaRPr>
          </a:p>
        </p:txBody>
      </p:sp>
      <p:sp>
        <p:nvSpPr>
          <p:cNvPr id="3" name="文本占位符 2"/>
          <p:cNvSpPr>
            <a:spLocks noGrp="1"/>
          </p:cNvSpPr>
          <p:nvPr>
            <p:ph type="body" sz="quarter" idx="4294967295"/>
          </p:nvPr>
        </p:nvSpPr>
        <p:spPr>
          <a:xfrm>
            <a:off x="884555" y="2243455"/>
            <a:ext cx="11307445" cy="727075"/>
          </a:xfrm>
        </p:spPr>
        <p:txBody>
          <a:bodyPr/>
          <a:lstStyle/>
          <a:p>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 name="文本框 3"/>
          <p:cNvSpPr txBox="1"/>
          <p:nvPr/>
        </p:nvSpPr>
        <p:spPr>
          <a:xfrm>
            <a:off x="2051685" y="2422525"/>
            <a:ext cx="6593840" cy="583565"/>
          </a:xfrm>
          <a:prstGeom prst="rect">
            <a:avLst/>
          </a:prstGeom>
          <a:noFill/>
        </p:spPr>
        <p:txBody>
          <a:bodyPr wrap="square" rtlCol="0">
            <a:spAutoFit/>
          </a:bodyPr>
          <a:p>
            <a:pPr algn="ctr"/>
            <a:r>
              <a:rPr lang="en-US" altLang="zh-CN" sz="3200">
                <a:latin typeface="+mj-ea"/>
                <a:ea typeface="+mj-ea"/>
                <a:cs typeface="+mj-ea"/>
              </a:rPr>
              <a:t>3.3 </a:t>
            </a:r>
            <a:r>
              <a:rPr lang="zh-CN" altLang="en-US" sz="3200">
                <a:latin typeface="+mj-ea"/>
                <a:ea typeface="+mj-ea"/>
                <a:cs typeface="+mj-ea"/>
              </a:rPr>
              <a:t>审计实验</a:t>
            </a:r>
            <a:endParaRPr lang="zh-CN" altLang="en-US" sz="3200">
              <a:latin typeface="+mj-ea"/>
              <a:ea typeface="+mj-ea"/>
              <a:cs typeface="+mj-ea"/>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404040"/>
                </a:solidFill>
                <a:cs typeface="微软雅黑" panose="020B0503020204020204" pitchFamily="34" charset="-122"/>
                <a:sym typeface="+mn-ea"/>
              </a:rPr>
              <a:t>实验介绍</a:t>
            </a:r>
            <a:endParaRPr lang="zh-CN" altLang="en-US" dirty="0">
              <a:latin typeface="+mn-lt"/>
              <a:ea typeface="+mn-ea"/>
              <a:cs typeface="+mn-ea"/>
              <a:sym typeface="+mn-lt"/>
            </a:endParaRPr>
          </a:p>
        </p:txBody>
      </p:sp>
      <p:sp>
        <p:nvSpPr>
          <p:cNvPr id="3" name="文本占位符 2"/>
          <p:cNvSpPr>
            <a:spLocks noGrp="1"/>
          </p:cNvSpPr>
          <p:nvPr>
            <p:ph type="body" sz="quarter" idx="4294967295"/>
          </p:nvPr>
        </p:nvSpPr>
        <p:spPr>
          <a:xfrm>
            <a:off x="884555" y="1247775"/>
            <a:ext cx="11307445" cy="4679950"/>
          </a:xfrm>
        </p:spPr>
        <p:txBody>
          <a:bodyPr/>
          <a:lstStyle/>
          <a:p>
            <a:r>
              <a:rPr lang="zh-CN" altLang="en-US" sz="2000" smtClean="0">
                <a:latin typeface="+mn-ea"/>
                <a:ea typeface="+mn-ea"/>
                <a:cs typeface="+mn-ea"/>
                <a:sym typeface="+mn-ea"/>
              </a:rPr>
              <a:t>关于本实验：设置了完善的密码安全策略，保证数据安全。 </a:t>
            </a:r>
            <a:endParaRPr lang="zh-CN" altLang="en-US" sz="2000" smtClean="0">
              <a:latin typeface="+mn-ea"/>
              <a:ea typeface="+mn-ea"/>
              <a:cs typeface="+mn-ea"/>
            </a:endParaRPr>
          </a:p>
          <a:p>
            <a:r>
              <a:rPr lang="zh-CN" altLang="en-US" sz="2000" smtClean="0">
                <a:latin typeface="+mn-ea"/>
                <a:ea typeface="+mn-ea"/>
                <a:cs typeface="+mn-ea"/>
                <a:sym typeface="+mn-ea"/>
              </a:rPr>
              <a:t>安全策略主要分为密码复杂度、密码重用、密码有效期、密码修改和密码验证五个部分。 </a:t>
            </a:r>
            <a:endParaRPr lang="zh-CN" altLang="en-US" sz="2000" smtClean="0">
              <a:latin typeface="+mn-ea"/>
              <a:ea typeface="+mn-ea"/>
              <a:cs typeface="+mn-ea"/>
            </a:endParaRPr>
          </a:p>
          <a:p>
            <a:r>
              <a:rPr lang="zh-CN" altLang="en-US" sz="2000" smtClean="0">
                <a:latin typeface="+mn-ea"/>
                <a:ea typeface="+mn-ea"/>
                <a:cs typeface="+mn-ea"/>
                <a:sym typeface="+mn-ea"/>
              </a:rPr>
              <a:t>密码验证是指用户连接数据库时密码正确性的校验。 </a:t>
            </a:r>
            <a:endParaRPr lang="zh-CN" altLang="en-US" sz="2000" smtClean="0">
              <a:latin typeface="+mn-ea"/>
              <a:ea typeface="+mn-ea"/>
              <a:cs typeface="+mn-ea"/>
            </a:endParaRPr>
          </a:p>
          <a:p>
            <a:r>
              <a:rPr lang="zh-CN" altLang="en-US" sz="2000" smtClean="0">
                <a:latin typeface="+mn-ea"/>
                <a:ea typeface="+mn-ea"/>
                <a:cs typeface="+mn-ea"/>
                <a:sym typeface="+mn-ea"/>
              </a:rPr>
              <a:t>实验目的：掌握设置密码安全策略的方法，包括密码复杂度、密码有效期和密码修改。</a:t>
            </a:r>
            <a:endParaRPr lang="zh-CN" altLang="en-US" sz="2000" dirty="0">
              <a:latin typeface="+mn-ea"/>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开启审计</a:t>
            </a:r>
            <a:r>
              <a:rPr lang="en-US" altLang="zh-CN" smtClean="0">
                <a:sym typeface="+mn-ea"/>
              </a:rPr>
              <a:t> (1)</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lang="en-US" altLang="zh-CN" sz="2000" dirty="0">
                <a:latin typeface="+mn-ea"/>
                <a:ea typeface="+mn-ea"/>
                <a:cs typeface="+mn-ea"/>
                <a:sym typeface="+mn-ea"/>
              </a:rPr>
              <a:t>1）登录华为云开通云审计服务。如图所示。</a:t>
            </a:r>
            <a:endParaRPr lang="en-US" altLang="zh-CN" sz="2000" dirty="0">
              <a:latin typeface="+mn-ea"/>
              <a:ea typeface="+mn-ea"/>
              <a:cs typeface="+mn-ea"/>
            </a:endParaRPr>
          </a:p>
          <a:p>
            <a:endParaRPr sz="2000" smtClean="0"/>
          </a:p>
          <a:p>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5" name="图片 4"/>
          <p:cNvPicPr>
            <a:picLocks noChangeAspect="1"/>
          </p:cNvPicPr>
          <p:nvPr/>
        </p:nvPicPr>
        <p:blipFill>
          <a:blip r:embed="rId47"/>
          <a:stretch>
            <a:fillRect/>
          </a:stretch>
        </p:blipFill>
        <p:spPr>
          <a:xfrm>
            <a:off x="1844675" y="1763395"/>
            <a:ext cx="8515985" cy="1324610"/>
          </a:xfrm>
          <a:prstGeom prst="rect">
            <a:avLst/>
          </a:prstGeom>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开启审计</a:t>
            </a:r>
            <a:r>
              <a:rPr lang="en-US" altLang="zh-CN" smtClean="0">
                <a:sym typeface="+mn-ea"/>
              </a:rPr>
              <a:t> (2)</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sz="2200" dirty="0" smtClean="0">
                <a:cs typeface="Huawei Sans" panose="020C0503030203020204" pitchFamily="34" charset="0"/>
                <a:sym typeface="+mn-ea"/>
              </a:rPr>
              <a:t>CTS支持的主要操作事件如下表。 云审计服务支持的 GaussDB(for MySQL)操作列表，如表所示。</a:t>
            </a:r>
            <a:endParaRPr lang="zh-CN" altLang="en-US" sz="2200" dirty="0" smtClean="0">
              <a:cs typeface="Huawei Sans" panose="020C0503030203020204" pitchFamily="34" charset="0"/>
            </a:endParaRPr>
          </a:p>
          <a:p>
            <a:endParaRPr sz="2000" smtClean="0"/>
          </a:p>
          <a:p>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4" name="图片 3"/>
          <p:cNvPicPr>
            <a:picLocks noChangeAspect="1"/>
          </p:cNvPicPr>
          <p:nvPr/>
        </p:nvPicPr>
        <p:blipFill>
          <a:blip r:embed="rId47"/>
          <a:stretch>
            <a:fillRect/>
          </a:stretch>
        </p:blipFill>
        <p:spPr>
          <a:xfrm>
            <a:off x="2685415" y="2221865"/>
            <a:ext cx="6821170" cy="4220210"/>
          </a:xfrm>
          <a:prstGeom prst="rect">
            <a:avLst/>
          </a:prstGeom>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开启审计</a:t>
            </a:r>
            <a:r>
              <a:rPr lang="en-US" altLang="zh-CN" smtClean="0">
                <a:sym typeface="+mn-ea"/>
              </a:rPr>
              <a:t> (3)</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en-US" altLang="zh-CN" sz="2000" dirty="0">
                <a:latin typeface="+mn-ea"/>
                <a:ea typeface="+mn-ea"/>
                <a:cs typeface="+mn-ea"/>
                <a:sym typeface="+mn-ea"/>
              </a:rPr>
              <a:t>（</a:t>
            </a:r>
            <a:r>
              <a:rPr lang="zh-CN" altLang="en-US" sz="2200" dirty="0" smtClean="0">
                <a:cs typeface="Huawei Sans" panose="020C0503030203020204" pitchFamily="34" charset="0"/>
                <a:sym typeface="+mn-ea"/>
              </a:rPr>
              <a:t>2</a:t>
            </a:r>
            <a:r>
              <a:rPr lang="en-US" altLang="zh-CN" sz="2000" dirty="0">
                <a:latin typeface="+mn-ea"/>
                <a:ea typeface="+mn-ea"/>
                <a:cs typeface="+mn-ea"/>
                <a:sym typeface="+mn-ea"/>
              </a:rPr>
              <a:t>）配置追踪器。如图 所示。</a:t>
            </a:r>
            <a:endParaRPr lang="en-US" altLang="zh-CN" sz="2000" dirty="0">
              <a:latin typeface="+mn-ea"/>
              <a:ea typeface="+mn-ea"/>
              <a:cs typeface="+mn-ea"/>
            </a:endParaRPr>
          </a:p>
          <a:p>
            <a:endParaRPr sz="2000" smtClean="0"/>
          </a:p>
          <a:p>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4" name="图片 3"/>
          <p:cNvPicPr>
            <a:picLocks noChangeAspect="1"/>
          </p:cNvPicPr>
          <p:nvPr/>
        </p:nvPicPr>
        <p:blipFill>
          <a:blip r:embed="rId47"/>
          <a:stretch>
            <a:fillRect/>
          </a:stretch>
        </p:blipFill>
        <p:spPr>
          <a:xfrm>
            <a:off x="1843405" y="1945005"/>
            <a:ext cx="9390380" cy="1401445"/>
          </a:xfrm>
          <a:prstGeom prst="rect">
            <a:avLst/>
          </a:prstGeom>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开启审计</a:t>
            </a:r>
            <a:r>
              <a:rPr lang="en-US" altLang="zh-CN" smtClean="0">
                <a:sym typeface="+mn-ea"/>
              </a:rPr>
              <a:t> (4)</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sz="2200" dirty="0" smtClean="0">
                <a:cs typeface="Huawei Sans" panose="020C0503030203020204" pitchFamily="34" charset="0"/>
                <a:sym typeface="+mn-ea"/>
              </a:rPr>
              <a:t>可以将云审计日志存入华为云对象存储服务中。如图所示。</a:t>
            </a:r>
            <a:endParaRPr lang="zh-CN" altLang="en-US" sz="2200" dirty="0" smtClean="0">
              <a:cs typeface="Huawei Sans" panose="020C0503030203020204" pitchFamily="34" charset="0"/>
              <a:sym typeface="+mn-ea"/>
            </a:endParaRPr>
          </a:p>
          <a:p>
            <a:endParaRPr lang="zh-CN" altLang="en-US" sz="2200" dirty="0" smtClean="0">
              <a:cs typeface="Huawei Sans" panose="020C0503030203020204" pitchFamily="34" charset="0"/>
            </a:endParaRPr>
          </a:p>
          <a:p>
            <a:endParaRPr sz="2000" smtClean="0"/>
          </a:p>
          <a:p>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5" name="图片 4"/>
          <p:cNvPicPr>
            <a:picLocks noChangeAspect="1"/>
          </p:cNvPicPr>
          <p:nvPr/>
        </p:nvPicPr>
        <p:blipFill>
          <a:blip r:embed="rId47"/>
          <a:stretch>
            <a:fillRect/>
          </a:stretch>
        </p:blipFill>
        <p:spPr>
          <a:xfrm>
            <a:off x="3535680" y="1828165"/>
            <a:ext cx="5134610" cy="3518535"/>
          </a:xfrm>
          <a:prstGeom prst="rect">
            <a:avLst/>
          </a:prstGeom>
        </p:spPr>
      </p:pic>
      <p:pic>
        <p:nvPicPr>
          <p:cNvPr id="6" name="图片 5"/>
          <p:cNvPicPr>
            <a:picLocks noChangeAspect="1"/>
          </p:cNvPicPr>
          <p:nvPr/>
        </p:nvPicPr>
        <p:blipFill>
          <a:blip r:embed="rId48"/>
          <a:stretch>
            <a:fillRect/>
          </a:stretch>
        </p:blipFill>
        <p:spPr>
          <a:xfrm>
            <a:off x="1821180" y="5346700"/>
            <a:ext cx="8549640" cy="10896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(12)</a:t>
            </a:r>
            <a:endParaRPr lang="en-US" altLang="zh-CN"/>
          </a:p>
        </p:txBody>
      </p:sp>
      <p:sp>
        <p:nvSpPr>
          <p:cNvPr id="100" name="文本框 99"/>
          <p:cNvSpPr txBox="1"/>
          <p:nvPr/>
        </p:nvSpPr>
        <p:spPr>
          <a:xfrm>
            <a:off x="1064895" y="2114550"/>
            <a:ext cx="9542780" cy="2030095"/>
          </a:xfrm>
          <a:prstGeom prst="rect">
            <a:avLst/>
          </a:prstGeom>
          <a:noFill/>
          <a:ln w="9525">
            <a:noFill/>
          </a:ln>
        </p:spPr>
        <p:txBody>
          <a:bodyPr wrap="square">
            <a:spAutoFit/>
          </a:bodyPr>
          <a:p>
            <a:pPr indent="0"/>
            <a:r>
              <a:rPr lang="zh-CN" altLang="en-US" b="0" dirty="0" smtClean="0">
                <a:cs typeface="+mn-ea"/>
              </a:rPr>
              <a:t>                                                                                                                      insert into employment_history (staff_id, start_date, end_date, employment_id,section_id)values (176, '1998-03-24', '1998-12-31','SA_REP', 80);                                                                                                                          insert into employment_history (staff_id, start_date, end_date, employment_id,section_id)values (176, '1999-01-01', '1999-12-31','SA_MAN', 80);                                                                                                              insert into employment_history (staff_id, start_date, end_date, employment_id,section_id)values (200, '1994-07-01', '1998-12-31','AC_ACCOUNT', 90);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验证审计</a:t>
            </a:r>
            <a:r>
              <a:rPr lang="en-US" altLang="zh-CN" smtClean="0">
                <a:sym typeface="+mn-ea"/>
              </a:rPr>
              <a:t> (1) </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lang="en-US" altLang="zh-CN" sz="2000" dirty="0">
                <a:latin typeface="+mn-ea"/>
                <a:ea typeface="+mn-ea"/>
                <a:cs typeface="+mn-ea"/>
                <a:sym typeface="+mn-ea"/>
              </a:rPr>
              <a:t>1）重启 GaussDB 实例。如图 3-15 所示。</a:t>
            </a:r>
            <a:endParaRPr lang="en-US" altLang="zh-CN" sz="2000" dirty="0">
              <a:latin typeface="+mn-ea"/>
              <a:ea typeface="+mn-ea"/>
              <a:cs typeface="+mn-ea"/>
              <a:sym typeface="+mn-ea"/>
            </a:endParaRPr>
          </a:p>
          <a:p>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5" name="图片 4"/>
          <p:cNvPicPr>
            <a:picLocks noChangeAspect="1"/>
          </p:cNvPicPr>
          <p:nvPr/>
        </p:nvPicPr>
        <p:blipFill>
          <a:blip r:embed="rId47"/>
          <a:stretch>
            <a:fillRect/>
          </a:stretch>
        </p:blipFill>
        <p:spPr>
          <a:xfrm>
            <a:off x="2735580" y="1966595"/>
            <a:ext cx="6720840" cy="1668780"/>
          </a:xfrm>
          <a:prstGeom prst="rect">
            <a:avLst/>
          </a:prstGeom>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验证审计</a:t>
            </a:r>
            <a:r>
              <a:rPr lang="en-US" altLang="zh-CN" smtClean="0">
                <a:sym typeface="+mn-ea"/>
              </a:rPr>
              <a:t> (2)</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lang="en-US" altLang="zh-CN" sz="2000" dirty="0">
                <a:latin typeface="+mn-ea"/>
                <a:ea typeface="+mn-ea"/>
                <a:cs typeface="+mn-ea"/>
                <a:sym typeface="+mn-ea"/>
              </a:rPr>
              <a:t>2）查看云审计服务事件列表，选择事件来源：GaussDB。如图所示。</a:t>
            </a:r>
            <a:endParaRPr lang="en-US" altLang="zh-CN" sz="2000" dirty="0">
              <a:sym typeface="+mn-ea"/>
            </a:endParaRPr>
          </a:p>
          <a:p>
            <a:endParaRPr lang="zh-CN" altLang="en-US" sz="2000" smtClean="0"/>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7" name="图片 6"/>
          <p:cNvPicPr>
            <a:picLocks noChangeAspect="1"/>
          </p:cNvPicPr>
          <p:nvPr/>
        </p:nvPicPr>
        <p:blipFill>
          <a:blip r:embed="rId47"/>
          <a:stretch>
            <a:fillRect/>
          </a:stretch>
        </p:blipFill>
        <p:spPr>
          <a:xfrm>
            <a:off x="2758440" y="1943100"/>
            <a:ext cx="6675120" cy="1882140"/>
          </a:xfrm>
          <a:prstGeom prst="rect">
            <a:avLst/>
          </a:prstGeom>
        </p:spPr>
      </p:pic>
      <p:pic>
        <p:nvPicPr>
          <p:cNvPr id="4" name="图片 3"/>
          <p:cNvPicPr>
            <a:picLocks noChangeAspect="1"/>
          </p:cNvPicPr>
          <p:nvPr/>
        </p:nvPicPr>
        <p:blipFill>
          <a:blip r:embed="rId48"/>
          <a:stretch>
            <a:fillRect/>
          </a:stretch>
        </p:blipFill>
        <p:spPr>
          <a:xfrm>
            <a:off x="1835785" y="3944620"/>
            <a:ext cx="8534400" cy="1059180"/>
          </a:xfrm>
          <a:prstGeom prst="rect">
            <a:avLst/>
          </a:prstGeom>
        </p:spPr>
      </p:pic>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验证审计</a:t>
            </a:r>
            <a:r>
              <a:rPr lang="en-US" altLang="zh-CN" smtClean="0">
                <a:sym typeface="+mn-ea"/>
              </a:rPr>
              <a:t> (3)</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lang="en-US" altLang="zh-CN" sz="2000" dirty="0">
                <a:latin typeface="+mn-ea"/>
                <a:ea typeface="+mn-ea"/>
                <a:cs typeface="+mn-ea"/>
                <a:sym typeface="+mn-ea"/>
              </a:rPr>
              <a:t>3）解绑数据库公网地址。如图所示。</a:t>
            </a:r>
            <a:endParaRPr lang="en-US" altLang="zh-CN" sz="2000" dirty="0">
              <a:sym typeface="+mn-ea"/>
            </a:endParaRPr>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4" name="图片 3"/>
          <p:cNvPicPr>
            <a:picLocks noChangeAspect="1"/>
          </p:cNvPicPr>
          <p:nvPr/>
        </p:nvPicPr>
        <p:blipFill>
          <a:blip r:embed="rId47"/>
          <a:stretch>
            <a:fillRect/>
          </a:stretch>
        </p:blipFill>
        <p:spPr>
          <a:xfrm>
            <a:off x="3200400" y="1853565"/>
            <a:ext cx="6675120" cy="1623060"/>
          </a:xfrm>
          <a:prstGeom prst="rect">
            <a:avLst/>
          </a:prstGeom>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验证审计</a:t>
            </a:r>
            <a:r>
              <a:rPr lang="en-US" altLang="zh-CN" smtClean="0">
                <a:sym typeface="+mn-ea"/>
              </a:rPr>
              <a:t> (4)</a:t>
            </a:r>
            <a:endParaRPr lang="en-US" altLang="zh-CN" dirty="0" smtClean="0">
              <a:latin typeface="+mn-lt"/>
              <a:ea typeface="+mn-ea"/>
              <a:cs typeface="+mn-ea"/>
              <a:sym typeface="+mn-ea"/>
            </a:endParaRPr>
          </a:p>
        </p:txBody>
      </p:sp>
      <p:sp>
        <p:nvSpPr>
          <p:cNvPr id="3" name="文本占位符 2"/>
          <p:cNvSpPr>
            <a:spLocks noGrp="1"/>
          </p:cNvSpPr>
          <p:nvPr>
            <p:ph type="body" sz="quarter" idx="4294967295"/>
          </p:nvPr>
        </p:nvSpPr>
        <p:spPr>
          <a:xfrm>
            <a:off x="884555" y="1247775"/>
            <a:ext cx="11307445" cy="4679950"/>
          </a:xfrm>
        </p:spPr>
        <p:txBody>
          <a:bodyPr/>
          <a:lstStyle/>
          <a:p>
            <a:pPr marL="0" indent="0">
              <a:buNone/>
            </a:pPr>
            <a:r>
              <a:rPr lang="zh-CN" altLang="en-US" sz="2200" dirty="0" smtClean="0">
                <a:cs typeface="Huawei Sans" panose="020C0503030203020204" pitchFamily="34" charset="0"/>
                <a:sym typeface="+mn-ea"/>
              </a:rPr>
              <a:t>（</a:t>
            </a:r>
            <a:r>
              <a:rPr lang="en-US" altLang="zh-CN" sz="2000" dirty="0">
                <a:latin typeface="+mn-ea"/>
                <a:ea typeface="+mn-ea"/>
                <a:cs typeface="+mn-ea"/>
                <a:sym typeface="+mn-ea"/>
              </a:rPr>
              <a:t>4）查看云审计服务事件列表，选择事件来源：GaussDB。如图所示。</a:t>
            </a:r>
            <a:endParaRPr lang="en-US" altLang="zh-CN" sz="2000" dirty="0">
              <a:latin typeface="+mn-ea"/>
              <a:ea typeface="+mn-ea"/>
              <a:cs typeface="+mn-ea"/>
              <a:sym typeface="+mn-ea"/>
            </a:endParaRPr>
          </a:p>
          <a:p>
            <a:endParaRPr lang="en-US" altLang="zh-CN" sz="2000" dirty="0">
              <a:sym typeface="+mn-ea"/>
            </a:endParaRPr>
          </a:p>
          <a:p>
            <a:endParaRPr lang="zh-CN" altLang="en-US" sz="2000" dirty="0">
              <a:latin typeface="+mn-lt"/>
              <a:ea typeface="+mn-ea"/>
              <a:cs typeface="+mn-ea"/>
              <a:sym typeface="+mn-lt"/>
            </a:endParaRPr>
          </a:p>
        </p:txBody>
      </p:sp>
      <p:sp>
        <p:nvSpPr>
          <p:cNvPr id="8" name="空心弧 7" hidden="1"/>
          <p:cNvSpPr/>
          <p:nvPr>
            <p:custDataLst>
              <p:tags r:id="rId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9" name="空心弧 8" hidden="1"/>
          <p:cNvSpPr/>
          <p:nvPr>
            <p:custDataLst>
              <p:tags r:id="rId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0" name="空心弧 9" hidden="1"/>
          <p:cNvSpPr/>
          <p:nvPr>
            <p:custDataLst>
              <p:tags r:id="rId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1" name="空心弧 10" hidden="1"/>
          <p:cNvSpPr/>
          <p:nvPr>
            <p:custDataLst>
              <p:tags r:id="rId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2" name="空心弧 11" hidden="1"/>
          <p:cNvSpPr/>
          <p:nvPr>
            <p:custDataLst>
              <p:tags r:id="rId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3" name="空心弧 12" hidden="1"/>
          <p:cNvSpPr/>
          <p:nvPr>
            <p:custDataLst>
              <p:tags r:id="rId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4" name="空心弧 13" hidden="1"/>
          <p:cNvSpPr/>
          <p:nvPr>
            <p:custDataLst>
              <p:tags r:id="rId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5" name="空心弧 14" hidden="1"/>
          <p:cNvSpPr/>
          <p:nvPr>
            <p:custDataLst>
              <p:tags r:id="rId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6" name="空心弧 15" hidden="1"/>
          <p:cNvSpPr/>
          <p:nvPr>
            <p:custDataLst>
              <p:tags r:id="rId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7" name="空心弧 16" hidden="1"/>
          <p:cNvSpPr/>
          <p:nvPr>
            <p:custDataLst>
              <p:tags r:id="rId1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8" name="空心弧 17" hidden="1"/>
          <p:cNvSpPr/>
          <p:nvPr>
            <p:custDataLst>
              <p:tags r:id="rId1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19" name="空心弧 18" hidden="1"/>
          <p:cNvSpPr/>
          <p:nvPr>
            <p:custDataLst>
              <p:tags r:id="rId1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0" name="空心弧 19" hidden="1"/>
          <p:cNvSpPr/>
          <p:nvPr>
            <p:custDataLst>
              <p:tags r:id="rId1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1" name="空心弧 20" hidden="1"/>
          <p:cNvSpPr/>
          <p:nvPr>
            <p:custDataLst>
              <p:tags r:id="rId1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2" name="空心弧 21" hidden="1"/>
          <p:cNvSpPr/>
          <p:nvPr>
            <p:custDataLst>
              <p:tags r:id="rId1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3" name="空心弧 22" hidden="1"/>
          <p:cNvSpPr/>
          <p:nvPr>
            <p:custDataLst>
              <p:tags r:id="rId1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4" name="空心弧 23" hidden="1"/>
          <p:cNvSpPr/>
          <p:nvPr>
            <p:custDataLst>
              <p:tags r:id="rId1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5" name="空心弧 24" hidden="1"/>
          <p:cNvSpPr/>
          <p:nvPr>
            <p:custDataLst>
              <p:tags r:id="rId1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6" name="空心弧 25" hidden="1"/>
          <p:cNvSpPr/>
          <p:nvPr>
            <p:custDataLst>
              <p:tags r:id="rId1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7" name="空心弧 26" hidden="1"/>
          <p:cNvSpPr/>
          <p:nvPr>
            <p:custDataLst>
              <p:tags r:id="rId2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8" name="空心弧 27" hidden="1"/>
          <p:cNvSpPr/>
          <p:nvPr>
            <p:custDataLst>
              <p:tags r:id="rId2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29" name="空心弧 28" hidden="1"/>
          <p:cNvSpPr/>
          <p:nvPr>
            <p:custDataLst>
              <p:tags r:id="rId2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0" name="空心弧 29" hidden="1"/>
          <p:cNvSpPr/>
          <p:nvPr>
            <p:custDataLst>
              <p:tags r:id="rId2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1" name="空心弧 30" hidden="1"/>
          <p:cNvSpPr/>
          <p:nvPr>
            <p:custDataLst>
              <p:tags r:id="rId2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2" name="空心弧 31" hidden="1"/>
          <p:cNvSpPr/>
          <p:nvPr>
            <p:custDataLst>
              <p:tags r:id="rId2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3" name="空心弧 32" hidden="1"/>
          <p:cNvSpPr/>
          <p:nvPr>
            <p:custDataLst>
              <p:tags r:id="rId2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4" name="空心弧 33" hidden="1"/>
          <p:cNvSpPr/>
          <p:nvPr>
            <p:custDataLst>
              <p:tags r:id="rId27"/>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5" name="空心弧 34" hidden="1"/>
          <p:cNvSpPr/>
          <p:nvPr>
            <p:custDataLst>
              <p:tags r:id="rId28"/>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6" name="空心弧 35" hidden="1"/>
          <p:cNvSpPr/>
          <p:nvPr>
            <p:custDataLst>
              <p:tags r:id="rId29"/>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7" name="空心弧 36" hidden="1"/>
          <p:cNvSpPr/>
          <p:nvPr>
            <p:custDataLst>
              <p:tags r:id="rId30"/>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8" name="空心弧 37" hidden="1"/>
          <p:cNvSpPr/>
          <p:nvPr>
            <p:custDataLst>
              <p:tags r:id="rId31"/>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39" name="空心弧 38" hidden="1"/>
          <p:cNvSpPr/>
          <p:nvPr>
            <p:custDataLst>
              <p:tags r:id="rId32"/>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0" name="空心弧 39" hidden="1"/>
          <p:cNvSpPr/>
          <p:nvPr>
            <p:custDataLst>
              <p:tags r:id="rId33"/>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1" name="空心弧 40" hidden="1"/>
          <p:cNvSpPr/>
          <p:nvPr>
            <p:custDataLst>
              <p:tags r:id="rId34"/>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2" name="空心弧 41" hidden="1"/>
          <p:cNvSpPr/>
          <p:nvPr>
            <p:custDataLst>
              <p:tags r:id="rId35"/>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3" name="空心弧 42" hidden="1"/>
          <p:cNvSpPr/>
          <p:nvPr>
            <p:custDataLst>
              <p:tags r:id="rId36"/>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4" name="空心弧 43" hidden="1"/>
          <p:cNvSpPr/>
          <p:nvPr>
            <p:custDataLst>
              <p:tags r:id="rId37"/>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5" name="空心弧 44" hidden="1"/>
          <p:cNvSpPr/>
          <p:nvPr>
            <p:custDataLst>
              <p:tags r:id="rId38"/>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6" name="空心弧 45" hidden="1"/>
          <p:cNvSpPr/>
          <p:nvPr>
            <p:custDataLst>
              <p:tags r:id="rId39"/>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7" name="空心弧 46" hidden="1"/>
          <p:cNvSpPr/>
          <p:nvPr>
            <p:custDataLst>
              <p:tags r:id="rId40"/>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8" name="空心弧 47" hidden="1"/>
          <p:cNvSpPr/>
          <p:nvPr>
            <p:custDataLst>
              <p:tags r:id="rId41"/>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49" name="空心弧 48" hidden="1"/>
          <p:cNvSpPr/>
          <p:nvPr>
            <p:custDataLst>
              <p:tags r:id="rId42"/>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0" name="空心弧 49" hidden="1"/>
          <p:cNvSpPr/>
          <p:nvPr>
            <p:custDataLst>
              <p:tags r:id="rId43"/>
            </p:custDataLst>
          </p:nvPr>
        </p:nvSpPr>
        <p:spPr bwMode="auto">
          <a:xfrm>
            <a:off x="3611724" y="2531168"/>
            <a:ext cx="3810000" cy="3810000"/>
          </a:xfrm>
          <a:prstGeom prst="blockArc">
            <a:avLst>
              <a:gd name="adj1" fmla="val 10800000"/>
              <a:gd name="adj2" fmla="val 162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1" name="空心弧 50" hidden="1"/>
          <p:cNvSpPr/>
          <p:nvPr>
            <p:custDataLst>
              <p:tags r:id="rId44"/>
            </p:custDataLst>
          </p:nvPr>
        </p:nvSpPr>
        <p:spPr bwMode="auto">
          <a:xfrm>
            <a:off x="3611724" y="2531168"/>
            <a:ext cx="3810000" cy="3810000"/>
          </a:xfrm>
          <a:prstGeom prst="blockArc">
            <a:avLst>
              <a:gd name="adj1" fmla="val 16200000"/>
              <a:gd name="adj2" fmla="val 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2" name="空心弧 51" hidden="1"/>
          <p:cNvSpPr/>
          <p:nvPr>
            <p:custDataLst>
              <p:tags r:id="rId45"/>
            </p:custDataLst>
          </p:nvPr>
        </p:nvSpPr>
        <p:spPr bwMode="auto">
          <a:xfrm>
            <a:off x="3611724" y="2531168"/>
            <a:ext cx="3810000" cy="3810000"/>
          </a:xfrm>
          <a:prstGeom prst="blockArc">
            <a:avLst>
              <a:gd name="adj1" fmla="val 0"/>
              <a:gd name="adj2" fmla="val 54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sp>
        <p:nvSpPr>
          <p:cNvPr id="53" name="空心弧 52" hidden="1"/>
          <p:cNvSpPr/>
          <p:nvPr>
            <p:custDataLst>
              <p:tags r:id="rId46"/>
            </p:custDataLst>
          </p:nvPr>
        </p:nvSpPr>
        <p:spPr bwMode="auto">
          <a:xfrm>
            <a:off x="3611724" y="2531168"/>
            <a:ext cx="3810000" cy="3810000"/>
          </a:xfrm>
          <a:prstGeom prst="blockArc">
            <a:avLst>
              <a:gd name="adj1" fmla="val 5400000"/>
              <a:gd name="adj2" fmla="val 10800000"/>
              <a:gd name="adj3" fmla="val 25000"/>
            </a:avLst>
          </a:prstGeom>
          <a:solidFill>
            <a:srgbClr val="990000"/>
          </a:solidFill>
          <a:ln w="25400"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1"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strike="noStrike" cap="none" normalizeH="0" baseline="0" smtClean="0">
                <a:ln>
                  <a:noFill/>
                </a:ln>
                <a:solidFill>
                  <a:srgbClr val="FFFFFF"/>
                </a:solidFill>
                <a:effectLst>
                  <a:glow>
                    <a:scrgbClr r="0" g="0" b="0"/>
                  </a:glow>
                </a:effectLst>
                <a:cs typeface="+mn-ea"/>
                <a:sym typeface="+mn-lt"/>
              </a:rPr>
              <a:t>Text</a:t>
            </a:r>
            <a:endParaRPr kumimoji="0" lang="zh-CN" altLang="en-US" sz="1200" strike="noStrike" cap="none" normalizeH="0" baseline="0" smtClean="0">
              <a:ln>
                <a:noFill/>
              </a:ln>
              <a:solidFill>
                <a:srgbClr val="FFFFFF"/>
              </a:solidFill>
              <a:effectLst>
                <a:glow>
                  <a:scrgbClr r="0" g="0" b="0"/>
                </a:glow>
              </a:effectLst>
              <a:cs typeface="+mn-ea"/>
              <a:sym typeface="+mn-lt"/>
            </a:endParaRPr>
          </a:p>
        </p:txBody>
      </p:sp>
      <p:pic>
        <p:nvPicPr>
          <p:cNvPr id="54" name="图片 53"/>
          <p:cNvPicPr>
            <a:picLocks noChangeAspect="1"/>
          </p:cNvPicPr>
          <p:nvPr/>
        </p:nvPicPr>
        <p:blipFill>
          <a:blip r:embed="rId47"/>
          <a:stretch>
            <a:fillRect/>
          </a:stretch>
        </p:blipFill>
        <p:spPr>
          <a:xfrm>
            <a:off x="2753995" y="1880235"/>
            <a:ext cx="6697980" cy="1569720"/>
          </a:xfrm>
          <a:prstGeom prst="rect">
            <a:avLst/>
          </a:prstGeom>
        </p:spPr>
      </p:pic>
      <p:pic>
        <p:nvPicPr>
          <p:cNvPr id="55" name="图片 54"/>
          <p:cNvPicPr>
            <a:picLocks noChangeAspect="1"/>
          </p:cNvPicPr>
          <p:nvPr/>
        </p:nvPicPr>
        <p:blipFill>
          <a:blip r:embed="rId48"/>
          <a:stretch>
            <a:fillRect/>
          </a:stretch>
        </p:blipFill>
        <p:spPr>
          <a:xfrm>
            <a:off x="1832610" y="3682365"/>
            <a:ext cx="8526780" cy="1074420"/>
          </a:xfrm>
          <a:prstGeom prst="rect">
            <a:avLst/>
          </a:prstGeom>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(13)</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③ 创建sections表。代码如下。</a:t>
            </a:r>
            <a:endParaRPr lang="zh-CN" altLang="en-US" dirty="0" smtClean="0">
              <a:latin typeface="+mn-lt"/>
              <a:ea typeface="+mn-ea"/>
              <a:cs typeface="+mn-ea"/>
            </a:endParaRPr>
          </a:p>
          <a:p>
            <a:pPr marL="0" indent="0">
              <a:buNone/>
            </a:pPr>
            <a:endParaRPr smtClean="0">
              <a:latin typeface="+mn-ea"/>
              <a:cs typeface="+mn-ea"/>
            </a:endParaRPr>
          </a:p>
        </p:txBody>
      </p:sp>
      <p:sp>
        <p:nvSpPr>
          <p:cNvPr id="100" name="文本框 99"/>
          <p:cNvSpPr txBox="1"/>
          <p:nvPr/>
        </p:nvSpPr>
        <p:spPr>
          <a:xfrm>
            <a:off x="855980" y="2130425"/>
            <a:ext cx="5080000" cy="2030095"/>
          </a:xfrm>
          <a:prstGeom prst="rect">
            <a:avLst/>
          </a:prstGeom>
          <a:noFill/>
          <a:ln w="9525">
            <a:noFill/>
          </a:ln>
        </p:spPr>
        <p:txBody>
          <a:bodyPr>
            <a:spAutoFit/>
          </a:bodyPr>
          <a:p>
            <a:pPr indent="0"/>
            <a:r>
              <a:rPr lang="zh-CN" altLang="en-US" b="0" dirty="0" smtClean="0">
                <a:cs typeface="+mn-ea"/>
              </a:rPr>
              <a:t>create table sections(section_id INT not null,section_name VARCHAR(30),manager_id INT,place_id INT);</a:t>
            </a:r>
            <a:endParaRPr lang="zh-CN" altLang="en-US" dirty="0" smtClean="0">
              <a:cs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(14)</a:t>
            </a:r>
            <a:endParaRPr lang="en-US" altLang="zh-CN"/>
          </a:p>
        </p:txBody>
      </p:sp>
      <p:sp>
        <p:nvSpPr>
          <p:cNvPr id="3" name="文本占位符 2"/>
          <p:cNvSpPr>
            <a:spLocks noGrp="1"/>
          </p:cNvSpPr>
          <p:nvPr>
            <p:ph type="body" sz="quarter" idx="4294967295"/>
          </p:nvPr>
        </p:nvSpPr>
        <p:spPr>
          <a:xfrm>
            <a:off x="397510" y="1388110"/>
            <a:ext cx="10153650" cy="4082415"/>
          </a:xfrm>
        </p:spPr>
        <p:txBody>
          <a:bodyPr/>
          <a:lstStyle/>
          <a:p>
            <a:pPr marL="0" indent="0">
              <a:buNone/>
            </a:pPr>
            <a:r>
              <a:rPr lang="zh-CN" altLang="en-US" dirty="0" smtClean="0">
                <a:latin typeface="+mn-lt"/>
                <a:ea typeface="+mn-ea"/>
                <a:cs typeface="+mn-ea"/>
              </a:rPr>
              <a:t>④ 向sections表插入数据。代码如下。</a:t>
            </a:r>
            <a:endParaRPr lang="zh-CN" altLang="en-US" dirty="0" smtClean="0">
              <a:latin typeface="+mn-lt"/>
              <a:ea typeface="+mn-ea"/>
              <a:cs typeface="+mn-ea"/>
            </a:endParaRPr>
          </a:p>
          <a:p>
            <a:pPr marL="0" indent="0">
              <a:buNone/>
            </a:pPr>
            <a:endParaRPr smtClean="0">
              <a:latin typeface="+mn-ea"/>
              <a:cs typeface="+mn-ea"/>
            </a:endParaRPr>
          </a:p>
        </p:txBody>
      </p:sp>
      <p:sp>
        <p:nvSpPr>
          <p:cNvPr id="100" name="文本框 99"/>
          <p:cNvSpPr txBox="1"/>
          <p:nvPr/>
        </p:nvSpPr>
        <p:spPr>
          <a:xfrm>
            <a:off x="768350" y="1998980"/>
            <a:ext cx="6573520" cy="2861310"/>
          </a:xfrm>
          <a:prstGeom prst="rect">
            <a:avLst/>
          </a:prstGeom>
          <a:noFill/>
          <a:ln w="9525">
            <a:noFill/>
          </a:ln>
        </p:spPr>
        <p:txBody>
          <a:bodyPr wrap="square">
            <a:spAutoFit/>
          </a:bodyPr>
          <a:p>
            <a:pPr indent="0"/>
            <a:r>
              <a:rPr lang="zh-CN" altLang="en-US" b="0" dirty="0" smtClean="0">
                <a:cs typeface="+mn-ea"/>
              </a:rPr>
              <a:t>insert into sections (section_id, section_name, manager_id, place_id)values (10, 'Administration', 200, 1700);insert into sections (section_id, section_name, manager_id, place_id)values (20, 'Marketing', 201, 1800);insert into sections (section_id, section_name, manager_id, place_id)values (30, 'Purchasing', 114, 1700);insert into sections (section_id, section_name, manager_id, place_id)values (40, 'Human Resources', 203, 2400);insert into sections (section_id, section_name, manager_id, place_id)values (50, 'Shipping', 121, 1500);</a:t>
            </a:r>
            <a:endParaRPr lang="zh-CN" altLang="en-US" dirty="0" smtClean="0">
              <a:cs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(15)</a:t>
            </a:r>
            <a:endParaRPr lang="en-US" altLang="zh-CN"/>
          </a:p>
        </p:txBody>
      </p:sp>
      <p:sp>
        <p:nvSpPr>
          <p:cNvPr id="4" name="文本框 3"/>
          <p:cNvSpPr txBox="1"/>
          <p:nvPr/>
        </p:nvSpPr>
        <p:spPr>
          <a:xfrm>
            <a:off x="989330" y="1449070"/>
            <a:ext cx="9289415" cy="2584450"/>
          </a:xfrm>
          <a:prstGeom prst="rect">
            <a:avLst/>
          </a:prstGeom>
          <a:noFill/>
          <a:ln w="9525">
            <a:noFill/>
          </a:ln>
        </p:spPr>
        <p:txBody>
          <a:bodyPr wrap="square">
            <a:spAutoFit/>
          </a:bodyPr>
          <a:p>
            <a:pPr indent="0"/>
            <a:r>
              <a:rPr lang="zh-CN" altLang="en-US" b="0" dirty="0" smtClean="0">
                <a:cs typeface="+mn-ea"/>
              </a:rPr>
              <a:t>insert into sections (section_id, section_name, manager_id, place_id)values (60, 'IT', 103, 1400);insert into sections (section_id, section_name, manager_id, place_id)values (70, 'Public Relations', 204, 2700);insert into sections (section_id, section_name, manager_id, place_id)values (80, 'Sales', 145, 2500);insert into sections (section_id, section_name, manager_id, place_id)values (90, 'Executive', 100, 1700);insert into sections (section_id, section_name, manager_id, place_id)values (100, 'Finance', 108, 1700);insert into sections (section_id, section_name, manager_id, place_id)values (110, 'Accounting', 205, 1700);insert into sections (section_id, section_name, manager_id, place_id)values (120, 'Treasury', null, 1700);insert into sections (section_id, section_name, manager_id, place_id)values (130, 'Corporate Tax', null, 1700);insert into sections (section_id, section_name, manager_id, place_id)values (140, 'Control And Credit', null, 1700);</a:t>
            </a:r>
            <a:endParaRPr lang="zh-CN" altLang="en-US" dirty="0" smtClean="0">
              <a:cs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lgn="just"/>
            <a:r>
              <a:rPr lang="zh-CN" altLang="en-US" dirty="0" smtClean="0"/>
              <a:t>本部分主要是针对《数据库技术与GaussDB应用》教材的中涉及的GaussDB(for MySQL)的数据库实验，共包含2个部分，第一部分从数据准备开始，逐一介绍了</a:t>
            </a:r>
            <a:r>
              <a:rPr lang="zh-CN" altLang="en-US" dirty="0" smtClean="0">
                <a:latin typeface="+mn-lt"/>
                <a:cs typeface="+mn-lt"/>
              </a:rPr>
              <a:t>GaussDB(for MySQL)</a:t>
            </a:r>
            <a:r>
              <a:rPr lang="zh-CN" altLang="en-US" dirty="0" smtClean="0"/>
              <a:t>数据库中的SQL语法，包括数据查询、数据更新、数据定义和数据控制。第二部分学习数据库用户、角色和审计日志的相关知识和实践。</a:t>
            </a:r>
            <a:endParaRPr lang="zh-CN" altLang="en-US" dirty="0" smtClean="0"/>
          </a:p>
          <a:p>
            <a:pPr algn="just"/>
            <a:r>
              <a:rPr lang="zh-CN" altLang="en-US" dirty="0" smtClean="0"/>
              <a:t>为了更好地掌握本章内容，阅读本章的读者应具有基本的数据库知识背景，同时熟悉华为数据库GaussDB(for MySQL)，了解基本数据库语法。</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(16)</a:t>
            </a:r>
            <a:endParaRPr lang="en-US" altLang="zh-CN"/>
          </a:p>
        </p:txBody>
      </p:sp>
      <p:sp>
        <p:nvSpPr>
          <p:cNvPr id="5" name="文本框 4"/>
          <p:cNvSpPr txBox="1"/>
          <p:nvPr/>
        </p:nvSpPr>
        <p:spPr>
          <a:xfrm>
            <a:off x="923290" y="1721485"/>
            <a:ext cx="9077325" cy="1753235"/>
          </a:xfrm>
          <a:prstGeom prst="rect">
            <a:avLst/>
          </a:prstGeom>
          <a:noFill/>
          <a:ln w="9525">
            <a:noFill/>
          </a:ln>
        </p:spPr>
        <p:txBody>
          <a:bodyPr wrap="square">
            <a:spAutoFit/>
          </a:bodyPr>
          <a:p>
            <a:pPr indent="0"/>
            <a:r>
              <a:rPr lang="zh-CN" altLang="en-US" sz="1800" b="0" dirty="0" smtClean="0">
                <a:cs typeface="+mn-ea"/>
              </a:rPr>
              <a:t>insert into sections (section_id, section_name, manager_id, place_id)values (150, 'Shareholder Services', null, 1700);insert into sections (section_id, section_name, manager_id, place_id)values (160, 'Benefits', null, 1700);insert into sections (section_id, section_name, manager_id, place_id)values (170, 'Manufacturing', null, 1700);insert into sections (section_id, section_name, manager_id, place_id)values (180, 'Construction', null, 1700);insert into sections (section_id, section_name, manager_id, place_id)values (190, 'Contracting', null, 1700);insert into sections (section_id, section_name, manager_id, place_id)values (200, 'Operations', null, 1700);</a:t>
            </a:r>
            <a:endParaRPr lang="zh-CN" altLang="en-US" dirty="0" smtClean="0">
              <a:cs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(17)</a:t>
            </a:r>
            <a:endParaRPr lang="en-US" altLang="zh-CN"/>
          </a:p>
        </p:txBody>
      </p:sp>
      <p:sp>
        <p:nvSpPr>
          <p:cNvPr id="6" name="文本框 5"/>
          <p:cNvSpPr txBox="1"/>
          <p:nvPr/>
        </p:nvSpPr>
        <p:spPr>
          <a:xfrm>
            <a:off x="455930" y="1339850"/>
            <a:ext cx="7993380" cy="3415030"/>
          </a:xfrm>
          <a:prstGeom prst="rect">
            <a:avLst/>
          </a:prstGeom>
          <a:noFill/>
          <a:ln w="9525">
            <a:noFill/>
          </a:ln>
        </p:spPr>
        <p:txBody>
          <a:bodyPr wrap="square">
            <a:spAutoFit/>
          </a:bodyPr>
          <a:p>
            <a:pPr indent="0"/>
            <a:r>
              <a:rPr lang="zh-CN" altLang="en-US" sz="1800" b="0" dirty="0" smtClean="0">
                <a:cs typeface="+mn-ea"/>
              </a:rPr>
              <a:t>insert into sections (section_id, section_name, manager_id, place_id)values (210, 'IT Support', null, 1700);insert into sections (section_id, section_name, manager_id, place_id)values (220, 'NOC', null, 1700);insert into sections (section_id, section_name, manager_id, place_id)values (230, 'IT Helpdesk', null, 1700);insert into sections (section_id, section_name, manager_id, place_id)values (240, 'Government Sales', null, 1700);insert into sections (section_id, section_name, manager_id, place_id)values (250, 'Retail Sales', null, 1700);insert into sections (section_id, section_name, manager_id, place_id)values (260, 'Recruiting', null, 1700);insert into sections (section_id, section_name, manager_id, place_id)values (270, 'Payroll', null, 1700);</a:t>
            </a:r>
            <a:endParaRPr lang="zh-CN" altLang="en-US" sz="1800" dirty="0" smtClean="0">
              <a:cs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(18)</a:t>
            </a:r>
            <a:endParaRPr lang="en-US" altLang="zh-CN"/>
          </a:p>
        </p:txBody>
      </p:sp>
      <p:sp>
        <p:nvSpPr>
          <p:cNvPr id="3" name="文本占位符 2"/>
          <p:cNvSpPr>
            <a:spLocks noGrp="1"/>
          </p:cNvSpPr>
          <p:nvPr>
            <p:ph type="body" sz="quarter" idx="4294967295"/>
          </p:nvPr>
        </p:nvSpPr>
        <p:spPr>
          <a:xfrm>
            <a:off x="455930" y="1261745"/>
            <a:ext cx="10153650" cy="4082415"/>
          </a:xfrm>
        </p:spPr>
        <p:txBody>
          <a:bodyPr/>
          <a:lstStyle/>
          <a:p>
            <a:pPr marL="0" indent="0">
              <a:buNone/>
            </a:pPr>
            <a:r>
              <a:rPr lang="zh-CN" altLang="en-US" dirty="0" smtClean="0">
                <a:latin typeface="+mn-lt"/>
                <a:ea typeface="+mn-ea"/>
                <a:cs typeface="+mn-ea"/>
              </a:rPr>
              <a:t>⑤ 创建places表。代码如下。</a:t>
            </a:r>
            <a:endParaRPr lang="zh-CN" altLang="en-US" dirty="0" smtClean="0">
              <a:latin typeface="+mn-lt"/>
              <a:ea typeface="+mn-ea"/>
              <a:cs typeface="+mn-ea"/>
            </a:endParaRPr>
          </a:p>
        </p:txBody>
      </p:sp>
      <p:sp>
        <p:nvSpPr>
          <p:cNvPr id="4" name="文本框 3"/>
          <p:cNvSpPr txBox="1"/>
          <p:nvPr/>
        </p:nvSpPr>
        <p:spPr>
          <a:xfrm>
            <a:off x="820420" y="2137092"/>
            <a:ext cx="5080000" cy="2584450"/>
          </a:xfrm>
          <a:prstGeom prst="rect">
            <a:avLst/>
          </a:prstGeom>
          <a:noFill/>
          <a:ln w="9525">
            <a:noFill/>
          </a:ln>
        </p:spPr>
        <p:txBody>
          <a:bodyPr>
            <a:spAutoFit/>
          </a:bodyPr>
          <a:p>
            <a:pPr indent="0"/>
            <a:r>
              <a:rPr lang="zh-CN" altLang="en-US" b="0" dirty="0" smtClean="0">
                <a:cs typeface="+mn-ea"/>
              </a:rPr>
              <a:t>create table places(place_id INT not null,street_address VARCHAR(40),postal_code VARCHAR(12),city VARCHAR(30),state_province VARCHAR(25),state_id CHAR(2));</a:t>
            </a:r>
            <a:endParaRPr lang="zh-CN" altLang="en-US" dirty="0" smtClean="0">
              <a:cs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(19)</a:t>
            </a:r>
            <a:endParaRPr lang="en-US" altLang="zh-CN"/>
          </a:p>
        </p:txBody>
      </p:sp>
      <p:sp>
        <p:nvSpPr>
          <p:cNvPr id="3" name="文本占位符 2"/>
          <p:cNvSpPr>
            <a:spLocks noGrp="1"/>
          </p:cNvSpPr>
          <p:nvPr>
            <p:ph type="body" sz="quarter" idx="4294967295"/>
          </p:nvPr>
        </p:nvSpPr>
        <p:spPr>
          <a:xfrm>
            <a:off x="455930" y="1301750"/>
            <a:ext cx="10153650" cy="4082415"/>
          </a:xfrm>
        </p:spPr>
        <p:txBody>
          <a:bodyPr/>
          <a:lstStyle/>
          <a:p>
            <a:pPr marL="0" algn="just">
              <a:buNone/>
            </a:pPr>
            <a:r>
              <a:rPr lang="zh-CN" altLang="en-US" dirty="0" smtClean="0">
                <a:latin typeface="+mn-lt"/>
                <a:ea typeface="+mn-ea"/>
                <a:cs typeface="+mn-ea"/>
              </a:rPr>
              <a:t>⑥ 向places表插入数据。代码如下。</a:t>
            </a:r>
            <a:endParaRPr lang="zh-CN" altLang="en-US" dirty="0" smtClean="0">
              <a:latin typeface="+mn-lt"/>
              <a:ea typeface="+mn-ea"/>
              <a:cs typeface="+mn-ea"/>
            </a:endParaRPr>
          </a:p>
        </p:txBody>
      </p:sp>
      <p:sp>
        <p:nvSpPr>
          <p:cNvPr id="4" name="文本框 3"/>
          <p:cNvSpPr txBox="1"/>
          <p:nvPr/>
        </p:nvSpPr>
        <p:spPr>
          <a:xfrm>
            <a:off x="1019810" y="1976120"/>
            <a:ext cx="10500995" cy="2861310"/>
          </a:xfrm>
          <a:prstGeom prst="rect">
            <a:avLst/>
          </a:prstGeom>
          <a:noFill/>
          <a:ln w="9525">
            <a:noFill/>
          </a:ln>
        </p:spPr>
        <p:txBody>
          <a:bodyPr wrap="square">
            <a:spAutoFit/>
          </a:bodyPr>
          <a:p>
            <a:pPr indent="0"/>
            <a:r>
              <a:rPr lang="zh-CN" altLang="en-US" b="0" dirty="0" smtClean="0">
                <a:cs typeface="+mn-ea"/>
              </a:rPr>
              <a:t>insert into places (place_id, street_address, postal_code, city, state_province,state_id)values (1000, '1297 Via Cola di Rie', '00989', 'Roma', '', 'IT');insert into places (place_id, street_address, postal_code, city, state_province,state_id)values (1100, '93091 Calle della Testa', '10934', 'Venice', '', 'IT');insert into places (place_id, street_address, postal_code, city, state_province,state_id)values (1200, '2017 Shinjuku-ku', '1689', 'Tokyo', 'Tokyo Prefecture', 'JP');insert into places (place_id, street_address, postal_code, city, state_province,state_id)values (1300, '9450 Kamiya-cho', '6823', 'Hiroshima', '', 'JP');insert into places (place_id, street_address, postal_code, city, state_province,state_id)values (1400, '2014 Jabberwocky Rd', '26192', 'Southlake', 'Texas', 'US');</a:t>
            </a:r>
            <a:endParaRPr lang="zh-CN" altLang="en-US" dirty="0" smtClean="0">
              <a:cs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(20)</a:t>
            </a:r>
            <a:endParaRPr lang="en-US" altLang="zh-CN"/>
          </a:p>
        </p:txBody>
      </p:sp>
      <p:sp>
        <p:nvSpPr>
          <p:cNvPr id="5" name="文本框 4"/>
          <p:cNvSpPr txBox="1"/>
          <p:nvPr/>
        </p:nvSpPr>
        <p:spPr>
          <a:xfrm>
            <a:off x="1149350" y="1433195"/>
            <a:ext cx="9751060" cy="5692775"/>
          </a:xfrm>
          <a:prstGeom prst="rect">
            <a:avLst/>
          </a:prstGeom>
          <a:noFill/>
          <a:ln w="9525">
            <a:noFill/>
          </a:ln>
        </p:spPr>
        <p:txBody>
          <a:bodyPr wrap="square">
            <a:spAutoFit/>
          </a:bodyPr>
          <a:p>
            <a:pPr indent="0"/>
            <a:r>
              <a:rPr lang="zh-CN" altLang="en-US" sz="2800" b="0" dirty="0" smtClean="0">
                <a:cs typeface="+mn-ea"/>
              </a:rPr>
              <a:t>insert into places (place_id, street_address, postal_code, city, state_province,state_id)values (1500, '2011 Interiors Blvd', '99236', 'South San Francisco', 'California', 'US');insert into places (place_id, street_address, postal_code, city, state_province,state_id)values (1600, '2007 Zagora St', '50090', 'South Brunswick', 'New Jersey', 'US');insert into places (place_id, street_address, postal_code, city, state_province,state_id)values (1700, '2004 Charade Rd', '98199', 'Seattle', 'Washington', 'US');insert into places (place_id, street_address, postal_code, city, state_province,state_id)values (1800, '147 Spadina Ave', 'M5V 2L7', 'Toronto', 'Ontario', 'CA');</a:t>
            </a:r>
            <a:endParaRPr lang="zh-CN" altLang="en-US" sz="2800" b="0" dirty="0" smtClean="0">
              <a:cs typeface="+mn-ea"/>
            </a:endParaRPr>
          </a:p>
          <a:p>
            <a:endParaRPr lang="zh-CN" altLang="en-US" sz="2800" dirty="0" smtClean="0">
              <a:cs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(21)</a:t>
            </a:r>
            <a:endParaRPr lang="en-US" altLang="zh-CN"/>
          </a:p>
        </p:txBody>
      </p:sp>
      <p:sp>
        <p:nvSpPr>
          <p:cNvPr id="5" name="文本框 4"/>
          <p:cNvSpPr txBox="1"/>
          <p:nvPr/>
        </p:nvSpPr>
        <p:spPr>
          <a:xfrm>
            <a:off x="1149350" y="1433195"/>
            <a:ext cx="9751060" cy="3476625"/>
          </a:xfrm>
          <a:prstGeom prst="rect">
            <a:avLst/>
          </a:prstGeom>
          <a:noFill/>
          <a:ln w="9525">
            <a:noFill/>
          </a:ln>
        </p:spPr>
        <p:txBody>
          <a:bodyPr wrap="square">
            <a:spAutoFit/>
          </a:bodyPr>
          <a:p>
            <a:pPr indent="0"/>
            <a:r>
              <a:rPr lang="zh-CN" altLang="en-US" sz="2200" b="0" dirty="0" smtClean="0">
                <a:cs typeface="+mn-ea"/>
              </a:rPr>
              <a:t>insert into places (place_id, street_address, postal_code, city, state_province,state_id)values (1900, '6092 Boxwood St', 'YSW 9T2', 'Whitehorse', 'Yukon', 'CA');insert into places (place_id, street_address, postal_code, city, state_province,state_id)values (2000, '40-5-12 Laogianggen', '190518', 'Beijing', '', 'CN');insert into places (place_id, street_address, postal_code, city, state_province,state_id)values (2100, '1298 Vileparle (E)', '490231', 'Bombay', 'Maharashtra', 'IN');</a:t>
            </a:r>
            <a:endParaRPr lang="zh-CN" altLang="en-US" sz="2200" b="0" dirty="0" smtClean="0">
              <a:cs typeface="+mn-ea"/>
            </a:endParaRPr>
          </a:p>
          <a:p>
            <a:pPr indent="0"/>
            <a:r>
              <a:rPr lang="zh-CN" altLang="en-US" sz="2200" dirty="0" smtClean="0">
                <a:cs typeface="+mn-ea"/>
                <a:sym typeface="+mn-ea"/>
              </a:rPr>
              <a:t>insert into places (place_id, street_address, postal_code, city, state_province,state_id)values (2200, '12-98 Victoria Street', '2901', 'Sydney', 'New South Wales', 'AU');</a:t>
            </a:r>
            <a:endParaRPr lang="zh-CN" altLang="en-US" sz="2200" dirty="0" smtClean="0">
              <a:cs typeface="+mn-ea"/>
              <a:sym typeface="+mn-ea"/>
            </a:endParaRPr>
          </a:p>
          <a:p>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(22)</a:t>
            </a:r>
            <a:endParaRPr lang="en-US" altLang="zh-CN"/>
          </a:p>
        </p:txBody>
      </p:sp>
      <p:sp>
        <p:nvSpPr>
          <p:cNvPr id="5" name="文本框 4"/>
          <p:cNvSpPr txBox="1"/>
          <p:nvPr/>
        </p:nvSpPr>
        <p:spPr>
          <a:xfrm>
            <a:off x="1005840" y="1419225"/>
            <a:ext cx="10179685" cy="3138170"/>
          </a:xfrm>
          <a:prstGeom prst="rect">
            <a:avLst/>
          </a:prstGeom>
          <a:noFill/>
          <a:ln w="9525">
            <a:noFill/>
          </a:ln>
        </p:spPr>
        <p:txBody>
          <a:bodyPr wrap="square">
            <a:spAutoFit/>
          </a:bodyPr>
          <a:p>
            <a:pPr algn="l">
              <a:buClrTx/>
              <a:buSzTx/>
              <a:buFontTx/>
            </a:pPr>
            <a:r>
              <a:rPr lang="zh-CN" altLang="en-US" sz="2200" dirty="0" smtClean="0">
                <a:cs typeface="+mn-ea"/>
                <a:sym typeface="+mn-ea"/>
              </a:rPr>
              <a:t>insert into places (place_id, street_address, postal_code, city, state_province,state_id)values (2300, '198 Clementi North', '540198', 'Singapore', '', 'SG');</a:t>
            </a:r>
            <a:r>
              <a:rPr lang="zh-CN" altLang="en-US" sz="2200" b="0" dirty="0" smtClean="0">
                <a:cs typeface="+mn-ea"/>
              </a:rPr>
              <a:t>insert into places (place_id, street_address, postal_code, city, state_province,state_id)values (2400, '8204 Arthur St', '', 'London', '', 'UK');insert into places (place_id, street_address, postal_code, city, state_province,state_id)values (2500, 'Magdalen Centre, The Oxford Science Park', 'OX9 9ZB', 'Oxford', 'Oxford','UK');insert into places (place_id, street_address, postal_code, city, state_province,state_id)values (2600, '9702 Chester Road', '09629850293', 'Stretford', 'Manchester', 'UK');</a:t>
            </a:r>
            <a:endParaRPr lang="zh-CN" altLang="en-US" sz="2200" b="0" dirty="0" smtClean="0">
              <a:cs typeface="+mn-ea"/>
            </a:endParaRPr>
          </a:p>
          <a:p>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(23)</a:t>
            </a:r>
            <a:endParaRPr lang="en-US" altLang="zh-CN"/>
          </a:p>
        </p:txBody>
      </p:sp>
      <p:sp>
        <p:nvSpPr>
          <p:cNvPr id="5" name="文本框 4"/>
          <p:cNvSpPr txBox="1"/>
          <p:nvPr/>
        </p:nvSpPr>
        <p:spPr>
          <a:xfrm>
            <a:off x="1005840" y="1419225"/>
            <a:ext cx="10179685" cy="3476625"/>
          </a:xfrm>
          <a:prstGeom prst="rect">
            <a:avLst/>
          </a:prstGeom>
          <a:noFill/>
          <a:ln w="9525">
            <a:noFill/>
          </a:ln>
        </p:spPr>
        <p:txBody>
          <a:bodyPr wrap="square">
            <a:spAutoFit/>
          </a:bodyPr>
          <a:p>
            <a:pPr algn="l">
              <a:buClrTx/>
              <a:buSzTx/>
              <a:buFontTx/>
            </a:pPr>
            <a:r>
              <a:rPr lang="zh-CN" altLang="en-US" sz="2200" dirty="0" smtClean="0">
                <a:cs typeface="+mn-ea"/>
                <a:sym typeface="+mn-ea"/>
              </a:rPr>
              <a:t>insert into places (place_id, street_address, postal_code, city, state_province,state_id)values (2700, 'Schwanthalerstr. 7031', '80925', 'Munich', 'Bavaria', 'DE');insert into places (place_id, street_address, postal_code, city, state_province,state_id)values (2800, 'Rua Frei Caneca 1360 ', '01307-002', 'Sao Paulo', 'Sao Paulo', 'BR');</a:t>
            </a:r>
            <a:endParaRPr lang="zh-CN" altLang="en-US" sz="2200" dirty="0" smtClean="0">
              <a:cs typeface="+mn-ea"/>
              <a:sym typeface="+mn-ea"/>
            </a:endParaRPr>
          </a:p>
          <a:p>
            <a:pPr algn="l">
              <a:buClrTx/>
              <a:buSzTx/>
              <a:buFontTx/>
            </a:pPr>
            <a:r>
              <a:rPr lang="zh-CN" altLang="en-US" sz="2200" dirty="0" smtClean="0">
                <a:cs typeface="+mn-ea"/>
                <a:sym typeface="+mn-ea"/>
              </a:rPr>
              <a:t>insert into places (place_id, street_address, postal_code, city, state_province,state_id)values (2900, '20 Rue des Corps-Saints', '1730', 'Geneva', 'Geneve', 'CH');insert into places (place_id, street_address, postal_code, city, state_province,state_id)values (3000, 'Murtenstrasse 921', '3095', 'Bern', 'BE', 'CH');insert into places (place_id, street_address, postal_code, city, state_province,state_id)values (3100, 'Pieter Breughelstraat 837', '3029SK', 'Utrecht', 'Utrecht', 'NL');</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(24)</a:t>
            </a:r>
            <a:endParaRPr lang="en-US" altLang="zh-CN"/>
          </a:p>
        </p:txBody>
      </p:sp>
      <p:sp>
        <p:nvSpPr>
          <p:cNvPr id="6" name="文本框 5"/>
          <p:cNvSpPr txBox="1"/>
          <p:nvPr/>
        </p:nvSpPr>
        <p:spPr>
          <a:xfrm>
            <a:off x="840105" y="1108710"/>
            <a:ext cx="10511155" cy="1106805"/>
          </a:xfrm>
          <a:prstGeom prst="rect">
            <a:avLst/>
          </a:prstGeom>
          <a:noFill/>
          <a:ln w="9525">
            <a:noFill/>
          </a:ln>
        </p:spPr>
        <p:txBody>
          <a:bodyPr wrap="square">
            <a:spAutoFit/>
          </a:bodyPr>
          <a:p>
            <a:pPr algn="l">
              <a:buClrTx/>
              <a:buSzTx/>
              <a:buFontTx/>
            </a:pPr>
            <a:r>
              <a:rPr lang="zh-CN" altLang="en-US" sz="2200" b="0" dirty="0" smtClean="0">
                <a:cs typeface="+mn-ea"/>
              </a:rPr>
              <a:t>insert into places (place_id, street_address, postal_code, city, state_province,state_id)values (3200, 'Mariano Escobedo 9991', '11932', 'Mexico City', 'Distrito Federal,', 'MX');</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(25)</a:t>
            </a:r>
            <a:endParaRPr lang="en-US" altLang="zh-CN"/>
          </a:p>
        </p:txBody>
      </p:sp>
      <p:sp>
        <p:nvSpPr>
          <p:cNvPr id="3" name="文本占位符 2"/>
          <p:cNvSpPr>
            <a:spLocks noGrp="1"/>
          </p:cNvSpPr>
          <p:nvPr>
            <p:ph type="body" sz="quarter" idx="4294967295"/>
          </p:nvPr>
        </p:nvSpPr>
        <p:spPr>
          <a:xfrm>
            <a:off x="455930" y="1484630"/>
            <a:ext cx="10153650" cy="4082415"/>
          </a:xfrm>
        </p:spPr>
        <p:txBody>
          <a:bodyPr/>
          <a:lstStyle/>
          <a:p>
            <a:pPr marL="0" algn="just">
              <a:buNone/>
            </a:pPr>
            <a:r>
              <a:rPr lang="zh-CN" altLang="en-US" dirty="0" smtClean="0">
                <a:latin typeface="+mn-lt"/>
                <a:ea typeface="+mn-ea"/>
                <a:cs typeface="+mn-ea"/>
              </a:rPr>
              <a:t>⑦ 创建areas表。代码如下。</a:t>
            </a:r>
            <a:endParaRPr lang="zh-CN" altLang="en-US" dirty="0" smtClean="0">
              <a:latin typeface="+mn-lt"/>
              <a:ea typeface="+mn-ea"/>
              <a:cs typeface="+mn-ea"/>
            </a:endParaRPr>
          </a:p>
        </p:txBody>
      </p:sp>
      <p:sp>
        <p:nvSpPr>
          <p:cNvPr id="4" name="文本框 3"/>
          <p:cNvSpPr txBox="1"/>
          <p:nvPr/>
        </p:nvSpPr>
        <p:spPr>
          <a:xfrm>
            <a:off x="899160" y="2252345"/>
            <a:ext cx="5080000" cy="1476375"/>
          </a:xfrm>
          <a:prstGeom prst="rect">
            <a:avLst/>
          </a:prstGeom>
          <a:noFill/>
          <a:ln w="9525">
            <a:noFill/>
          </a:ln>
        </p:spPr>
        <p:txBody>
          <a:bodyPr>
            <a:spAutoFit/>
          </a:bodyPr>
          <a:p>
            <a:pPr indent="0"/>
            <a:r>
              <a:rPr lang="zh-CN" altLang="en-US" b="0" dirty="0" smtClean="0">
                <a:cs typeface="+mn-ea"/>
              </a:rPr>
              <a:t>create table areas(area_id INT,area_name VARCHAR(25));</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marL="0" indent="0">
              <a:buNone/>
            </a:pPr>
            <a:r>
              <a:rPr lang="en-US" altLang="zh-CN" b="1" dirty="0" smtClean="0">
                <a:cs typeface="+mn-ea"/>
                <a:sym typeface="+mn-lt"/>
              </a:rPr>
              <a:t>1    SQL</a:t>
            </a:r>
            <a:r>
              <a:rPr lang="zh-CN" altLang="en-US" b="1" dirty="0" smtClean="0">
                <a:cs typeface="+mn-ea"/>
                <a:sym typeface="+mn-lt"/>
              </a:rPr>
              <a:t>语法基础实验</a:t>
            </a:r>
            <a:endParaRPr lang="zh-CN" altLang="en-US" dirty="0">
              <a:solidFill>
                <a:schemeClr val="bg1">
                  <a:lumMod val="50000"/>
                </a:schemeClr>
              </a:solidFill>
              <a:cs typeface="+mn-ea"/>
              <a:sym typeface="+mn-lt"/>
            </a:endParaRPr>
          </a:p>
          <a:p>
            <a:pPr marL="0" indent="0">
              <a:buNone/>
            </a:pPr>
            <a:r>
              <a:rPr lang="en-US" altLang="zh-CN" dirty="0" smtClean="0">
                <a:solidFill>
                  <a:schemeClr val="bg1">
                    <a:lumMod val="50000"/>
                  </a:schemeClr>
                </a:solidFill>
                <a:cs typeface="+mn-ea"/>
                <a:sym typeface="+mn-lt"/>
              </a:rPr>
              <a:t>2    </a:t>
            </a:r>
            <a:r>
              <a:rPr lang="zh-CN" altLang="en-US" dirty="0" smtClean="0">
                <a:solidFill>
                  <a:schemeClr val="bg1">
                    <a:lumMod val="50000"/>
                  </a:schemeClr>
                </a:solidFill>
                <a:cs typeface="+mn-ea"/>
                <a:sym typeface="+mn-lt"/>
              </a:rPr>
              <a:t>用户密码</a:t>
            </a:r>
            <a:r>
              <a:rPr lang="zh-CN" altLang="en-US" dirty="0" smtClean="0">
                <a:solidFill>
                  <a:schemeClr val="bg1">
                    <a:lumMod val="50000"/>
                  </a:schemeClr>
                </a:solidFill>
                <a:cs typeface="+mn-ea"/>
                <a:sym typeface="+mn-lt"/>
              </a:rPr>
              <a:t>实验</a:t>
            </a:r>
            <a:endParaRPr lang="zh-CN" altLang="en-US" dirty="0" smtClean="0">
              <a:solidFill>
                <a:schemeClr val="bg1">
                  <a:lumMod val="50000"/>
                </a:schemeClr>
              </a:solidFill>
              <a:cs typeface="+mn-ea"/>
              <a:sym typeface="+mn-lt"/>
            </a:endParaRPr>
          </a:p>
          <a:p>
            <a:pPr marL="0" indent="0">
              <a:buNone/>
            </a:pPr>
            <a:r>
              <a:rPr lang="en-US" altLang="zh-CN" dirty="0" smtClean="0">
                <a:solidFill>
                  <a:schemeClr val="bg1">
                    <a:lumMod val="50000"/>
                  </a:schemeClr>
                </a:solidFill>
                <a:cs typeface="+mn-ea"/>
                <a:sym typeface="+mn-lt"/>
              </a:rPr>
              <a:t>3    </a:t>
            </a:r>
            <a:r>
              <a:rPr lang="zh-CN" altLang="en-US" dirty="0" smtClean="0">
                <a:solidFill>
                  <a:schemeClr val="bg1">
                    <a:lumMod val="50000"/>
                  </a:schemeClr>
                </a:solidFill>
                <a:cs typeface="+mn-ea"/>
                <a:sym typeface="+mn-lt"/>
              </a:rPr>
              <a:t>审计</a:t>
            </a:r>
            <a:r>
              <a:rPr lang="zh-CN" altLang="en-US" dirty="0" smtClean="0">
                <a:solidFill>
                  <a:schemeClr val="bg1">
                    <a:lumMod val="50000"/>
                  </a:schemeClr>
                </a:solidFill>
                <a:cs typeface="+mn-ea"/>
                <a:sym typeface="+mn-lt"/>
              </a:rPr>
              <a:t>实验</a:t>
            </a:r>
            <a:endParaRPr lang="zh-CN" altLang="en-US" dirty="0" smtClean="0">
              <a:solidFill>
                <a:schemeClr val="bg1">
                  <a:lumMod val="50000"/>
                </a:schemeClr>
              </a:solidFill>
              <a:cs typeface="+mn-ea"/>
              <a:sym typeface="+mn-lt"/>
            </a:endParaRPr>
          </a:p>
          <a:p>
            <a:pPr marL="0" indent="0">
              <a:buNone/>
            </a:pPr>
            <a:endParaRPr lang="zh-CN" altLang="en-US" dirty="0" smtClean="0">
              <a:solidFill>
                <a:schemeClr val="bg1">
                  <a:lumMod val="50000"/>
                </a:schemeClr>
              </a:solidFill>
              <a:cs typeface="+mn-ea"/>
              <a:sym typeface="+mn-lt"/>
            </a:endParaRPr>
          </a:p>
          <a:p>
            <a:endParaRPr lang="zh-CN" altLang="en-US" dirty="0">
              <a:solidFill>
                <a:schemeClr val="bg1">
                  <a:lumMod val="50000"/>
                </a:schemeClr>
              </a:solidFill>
              <a:cs typeface="+mn-ea"/>
              <a:sym typeface="+mn-lt"/>
            </a:endParaRPr>
          </a:p>
          <a:p>
            <a:endParaRPr lang="en-US" altLang="zh-CN" dirty="0" smtClean="0">
              <a:cs typeface="+mn-ea"/>
              <a:sym typeface="+mn-lt"/>
            </a:endParaRPr>
          </a:p>
          <a:p>
            <a:endParaRPr lang="zh-CN" altLang="en-US" dirty="0">
              <a:cs typeface="+mn-ea"/>
              <a:sym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(26)</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⑧ 向areas表插入数据。代码如下。</a:t>
            </a:r>
            <a:endParaRPr lang="zh-CN" altLang="en-US" dirty="0" smtClean="0">
              <a:latin typeface="+mn-lt"/>
              <a:ea typeface="+mn-ea"/>
              <a:cs typeface="+mn-ea"/>
            </a:endParaRPr>
          </a:p>
        </p:txBody>
      </p:sp>
      <p:sp>
        <p:nvSpPr>
          <p:cNvPr id="100" name="文本框 99"/>
          <p:cNvSpPr txBox="1"/>
          <p:nvPr/>
        </p:nvSpPr>
        <p:spPr>
          <a:xfrm>
            <a:off x="880110" y="2282825"/>
            <a:ext cx="5080000" cy="1476375"/>
          </a:xfrm>
          <a:prstGeom prst="rect">
            <a:avLst/>
          </a:prstGeom>
          <a:noFill/>
          <a:ln w="9525">
            <a:noFill/>
          </a:ln>
        </p:spPr>
        <p:txBody>
          <a:bodyPr>
            <a:spAutoFit/>
          </a:bodyPr>
          <a:p>
            <a:pPr indent="0"/>
            <a:r>
              <a:rPr lang="zh-CN" altLang="en-US" b="0" dirty="0" smtClean="0">
                <a:cs typeface="+mn-ea"/>
              </a:rPr>
              <a:t>insert into areas (area_id, area_name)  values (1, 'Europe');insert into areas (area_id, area_name)  values (2, 'Americas');insert into areas (area_id, area_name)  values (3, 'Asia');insert into areas (area_id, area_name)  values (4, 'Middle East and Africa');</a:t>
            </a:r>
            <a:endParaRPr lang="zh-CN" altLang="en-US" dirty="0" smtClean="0">
              <a:cs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(27)</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⑨ 创建college表。代码如下。</a:t>
            </a:r>
            <a:endParaRPr lang="zh-CN" altLang="en-US" dirty="0" smtClean="0">
              <a:latin typeface="+mn-lt"/>
              <a:ea typeface="+mn-ea"/>
              <a:cs typeface="+mn-ea"/>
            </a:endParaRPr>
          </a:p>
        </p:txBody>
      </p:sp>
      <p:sp>
        <p:nvSpPr>
          <p:cNvPr id="100" name="文本框 99"/>
          <p:cNvSpPr txBox="1"/>
          <p:nvPr/>
        </p:nvSpPr>
        <p:spPr>
          <a:xfrm>
            <a:off x="863600" y="2204085"/>
            <a:ext cx="5080000" cy="1476375"/>
          </a:xfrm>
          <a:prstGeom prst="rect">
            <a:avLst/>
          </a:prstGeom>
          <a:noFill/>
          <a:ln w="9525">
            <a:noFill/>
          </a:ln>
        </p:spPr>
        <p:txBody>
          <a:bodyPr>
            <a:spAutoFit/>
          </a:bodyPr>
          <a:p>
            <a:pPr indent="0"/>
            <a:r>
              <a:rPr lang="zh-CN" altLang="en-US" b="0" dirty="0" smtClean="0">
                <a:cs typeface="+mn-ea"/>
              </a:rPr>
              <a:t>create table college(college_id INT,college_name VARCHAR(40));</a:t>
            </a:r>
            <a:endParaRPr lang="zh-CN" altLang="en-US" dirty="0" smtClean="0">
              <a:cs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(28)</a:t>
            </a:r>
            <a:endParaRPr lang="en-US" altLang="zh-CN"/>
          </a:p>
        </p:txBody>
      </p:sp>
      <p:sp>
        <p:nvSpPr>
          <p:cNvPr id="3" name="文本占位符 2"/>
          <p:cNvSpPr>
            <a:spLocks noGrp="1"/>
          </p:cNvSpPr>
          <p:nvPr>
            <p:ph type="body" sz="quarter" idx="4294967295"/>
          </p:nvPr>
        </p:nvSpPr>
        <p:spPr>
          <a:xfrm>
            <a:off x="455930" y="1470025"/>
            <a:ext cx="10153650" cy="4082415"/>
          </a:xfrm>
        </p:spPr>
        <p:txBody>
          <a:bodyPr/>
          <a:lstStyle/>
          <a:p>
            <a:pPr marL="0" algn="just">
              <a:buNone/>
            </a:pPr>
            <a:r>
              <a:rPr lang="zh-CN" altLang="en-US" dirty="0" smtClean="0">
                <a:latin typeface="+mn-lt"/>
                <a:ea typeface="+mn-ea"/>
                <a:cs typeface="+mn-ea"/>
              </a:rPr>
              <a:t>⑩ 向college表插入数据。代码如下。</a:t>
            </a:r>
            <a:endParaRPr lang="zh-CN" altLang="en-US" dirty="0" smtClean="0">
              <a:latin typeface="+mn-lt"/>
              <a:ea typeface="+mn-ea"/>
              <a:cs typeface="+mn-ea"/>
            </a:endParaRPr>
          </a:p>
        </p:txBody>
      </p:sp>
      <p:sp>
        <p:nvSpPr>
          <p:cNvPr id="100" name="文本框 99"/>
          <p:cNvSpPr txBox="1"/>
          <p:nvPr/>
        </p:nvSpPr>
        <p:spPr>
          <a:xfrm>
            <a:off x="837565" y="2146300"/>
            <a:ext cx="9772015" cy="2861310"/>
          </a:xfrm>
          <a:prstGeom prst="rect">
            <a:avLst/>
          </a:prstGeom>
          <a:noFill/>
          <a:ln w="9525">
            <a:noFill/>
          </a:ln>
        </p:spPr>
        <p:txBody>
          <a:bodyPr wrap="square">
            <a:spAutoFit/>
          </a:bodyPr>
          <a:p>
            <a:pPr indent="0"/>
            <a:r>
              <a:rPr lang="zh-CN" altLang="en-US" b="0" dirty="0" smtClean="0">
                <a:cs typeface="+mn-ea"/>
              </a:rPr>
              <a:t>insert into college (college_id, college_name)values (1001, 'The University of Melbourne');insert into college (college_id, college_name)values (1002, 'Duke University');insert into college (college_id, college_name)values (1003, 'New York University');insert into college (college_id, college_name)values (1004, 'Kings College London');insert into college (college_id, college_name)values (1005, 'Tsinghua University');insert into college (college_id, college_name)values (1006, 'University of Zurich');insert into college (college_id, college_name)values (1007, 'Rice University');insert into college (college_id, college_name)values (1008, 'Boston University');insert into college (college_id, college_name)values (1009, 'Peking University');insert into college (college_id, college_name)values (1010, 'Monash University');</a:t>
            </a:r>
            <a:endParaRPr lang="zh-CN" altLang="en-US" dirty="0" smtClean="0">
              <a:cs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(29)</a:t>
            </a:r>
            <a:endParaRPr lang="en-US" altLang="zh-CN"/>
          </a:p>
        </p:txBody>
      </p:sp>
      <p:sp>
        <p:nvSpPr>
          <p:cNvPr id="5" name="文本框 4"/>
          <p:cNvSpPr txBox="1"/>
          <p:nvPr/>
        </p:nvSpPr>
        <p:spPr>
          <a:xfrm>
            <a:off x="1396365" y="1865630"/>
            <a:ext cx="8338820" cy="1753235"/>
          </a:xfrm>
          <a:prstGeom prst="rect">
            <a:avLst/>
          </a:prstGeom>
          <a:noFill/>
          <a:ln w="9525">
            <a:noFill/>
          </a:ln>
        </p:spPr>
        <p:txBody>
          <a:bodyPr wrap="square">
            <a:spAutoFit/>
          </a:bodyPr>
          <a:p>
            <a:pPr indent="0"/>
            <a:r>
              <a:rPr lang="zh-CN" altLang="en-US" sz="1800" b="0" dirty="0" smtClean="0">
                <a:cs typeface="+mn-ea"/>
              </a:rPr>
              <a:t>insert into college (college_id, college_name)values (1011, 'KU Leuven');insert into college (college_id, college_name)values (1012, 'University of Basel');insert into college (college_id, college_name)values (1013, 'Leiden University');insert into college (college_id, college_name)values (1014, 'Erasmus University');insert into college (college_id, college_name)values (1015, 'Ghent University');insert into college (college_id, college_name)values (1016, 'Aarhus University');</a:t>
            </a:r>
            <a:endParaRPr lang="zh-CN" altLang="en-US" dirty="0" smtClean="0">
              <a:cs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(30)</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algn="just">
              <a:buNone/>
            </a:pPr>
            <a:r>
              <a:rPr lang="zh-CN" altLang="en-US" dirty="0" smtClean="0">
                <a:latin typeface="+mn-lt"/>
                <a:ea typeface="+mn-ea"/>
                <a:cs typeface="+mn-ea"/>
              </a:rPr>
              <a:t>⑪ 创建employments表。代码如下。</a:t>
            </a:r>
            <a:endParaRPr lang="zh-CN" altLang="en-US" dirty="0" smtClean="0">
              <a:latin typeface="+mn-lt"/>
              <a:ea typeface="+mn-ea"/>
              <a:cs typeface="+mn-ea"/>
            </a:endParaRPr>
          </a:p>
        </p:txBody>
      </p:sp>
      <p:sp>
        <p:nvSpPr>
          <p:cNvPr id="100" name="文本框 99"/>
          <p:cNvSpPr txBox="1"/>
          <p:nvPr/>
        </p:nvSpPr>
        <p:spPr>
          <a:xfrm>
            <a:off x="898525" y="2046605"/>
            <a:ext cx="5080000" cy="2030095"/>
          </a:xfrm>
          <a:prstGeom prst="rect">
            <a:avLst/>
          </a:prstGeom>
          <a:noFill/>
          <a:ln w="9525">
            <a:noFill/>
          </a:ln>
        </p:spPr>
        <p:txBody>
          <a:bodyPr>
            <a:spAutoFit/>
          </a:bodyPr>
          <a:p>
            <a:pPr indent="0"/>
            <a:r>
              <a:rPr lang="zh-CN" altLang="en-US" b="0" dirty="0" smtClean="0">
                <a:cs typeface="+mn-ea"/>
              </a:rPr>
              <a:t>create table employments(employment_id VARCHAR(10) not null,employment_title VARCHAR(35),min_salary INT,max_salary INT);</a:t>
            </a:r>
            <a:endParaRPr lang="zh-CN" altLang="en-US" dirty="0" smtClean="0">
              <a:cs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(31)</a:t>
            </a:r>
            <a:endParaRPr lang="en-US" altLang="zh-CN"/>
          </a:p>
        </p:txBody>
      </p:sp>
      <p:sp>
        <p:nvSpPr>
          <p:cNvPr id="3" name="文本占位符 2"/>
          <p:cNvSpPr>
            <a:spLocks noGrp="1"/>
          </p:cNvSpPr>
          <p:nvPr>
            <p:ph type="body" sz="quarter" idx="4294967295"/>
          </p:nvPr>
        </p:nvSpPr>
        <p:spPr>
          <a:xfrm>
            <a:off x="455930" y="1293495"/>
            <a:ext cx="10153650" cy="4082415"/>
          </a:xfrm>
        </p:spPr>
        <p:txBody>
          <a:bodyPr/>
          <a:lstStyle/>
          <a:p>
            <a:pPr marL="0" algn="just">
              <a:buNone/>
            </a:pPr>
            <a:r>
              <a:rPr lang="zh-CN" altLang="en-US" dirty="0" smtClean="0">
                <a:latin typeface="+mn-lt"/>
                <a:ea typeface="+mn-ea"/>
                <a:cs typeface="+mn-ea"/>
              </a:rPr>
              <a:t>⑫ 向employments表插入数据。代码如下。</a:t>
            </a:r>
            <a:endParaRPr lang="zh-CN" altLang="en-US" dirty="0" smtClean="0">
              <a:latin typeface="+mn-lt"/>
              <a:ea typeface="+mn-ea"/>
              <a:cs typeface="+mn-ea"/>
            </a:endParaRPr>
          </a:p>
        </p:txBody>
      </p:sp>
      <p:sp>
        <p:nvSpPr>
          <p:cNvPr id="100" name="文本框 99"/>
          <p:cNvSpPr txBox="1"/>
          <p:nvPr/>
        </p:nvSpPr>
        <p:spPr>
          <a:xfrm>
            <a:off x="807720" y="1922780"/>
            <a:ext cx="9801860" cy="3969385"/>
          </a:xfrm>
          <a:prstGeom prst="rect">
            <a:avLst/>
          </a:prstGeom>
          <a:noFill/>
          <a:ln w="9525">
            <a:noFill/>
          </a:ln>
        </p:spPr>
        <p:txBody>
          <a:bodyPr wrap="square">
            <a:spAutoFit/>
          </a:bodyPr>
          <a:p>
            <a:pPr indent="0"/>
            <a:r>
              <a:rPr lang="zh-CN" altLang="en-US" b="0" dirty="0" smtClean="0">
                <a:cs typeface="+mn-ea"/>
              </a:rPr>
              <a:t>insert into employments (employment_id, employment_title, min_salary, max_salary)values ('AD_PRES', 'President', 20000, 40000);insert into employments (employment_id, employment_title, min_salary, max_salary)values ('AD_VP', 'Administration Vice President', 15000, 30000);insert into employments (employment_id, employment_title, min_salary, max_salary)values ('AD_ASST', 'Administration Assistant', 3000, 6000);insert into employments (employment_id, employment_title, min_salary, max_salary)values ('FI_MGR', 'Finance Manager', 8200, 16000);insert into employments (employment_id, employment_title, min_salary, max_salary)values ('FI_ACCOUNT', 'Accountant', 4200, 9000);insert into employments (employment_id, employment_title, min_salary, max_salary)values ('AC_MGR', 'Accounting Manager', 8200, 16000);insert into employments (employment_id, employment_title, min_salary, max_salary)values ('AC_ACCOUNT', 'Public Accountant', 4200, 9000);</a:t>
            </a:r>
            <a:endParaRPr lang="zh-CN" altLang="en-US" dirty="0" smtClean="0">
              <a:cs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(32)</a:t>
            </a:r>
            <a:endParaRPr lang="en-US" altLang="zh-CN"/>
          </a:p>
        </p:txBody>
      </p:sp>
      <p:sp>
        <p:nvSpPr>
          <p:cNvPr id="5" name="文本框 4"/>
          <p:cNvSpPr txBox="1"/>
          <p:nvPr/>
        </p:nvSpPr>
        <p:spPr>
          <a:xfrm>
            <a:off x="455930" y="1721485"/>
            <a:ext cx="8278495" cy="3415030"/>
          </a:xfrm>
          <a:prstGeom prst="rect">
            <a:avLst/>
          </a:prstGeom>
          <a:noFill/>
          <a:ln w="9525">
            <a:noFill/>
          </a:ln>
        </p:spPr>
        <p:txBody>
          <a:bodyPr wrap="square">
            <a:spAutoFit/>
          </a:bodyPr>
          <a:p>
            <a:pPr indent="0"/>
            <a:r>
              <a:rPr lang="zh-CN" altLang="en-US" b="0" dirty="0" smtClean="0">
                <a:cs typeface="+mn-ea"/>
              </a:rPr>
              <a:t>insert into employments (employment_id, employment_title, min_salary, max_salary)values ('SA_MAN', 'Sales Manager', 10000, 20000);insert into employments (employment_id, employment_title, min_salary, max_salary)values ('SA_REP', 'Sales Representative', 6000, 12000);insert into employments (employment_id, employment_title, min_salary, max_salary)values ('PU_MAN', 'Purchasing Manager', 8000, 15000);insert into employments (employment_id, employment_title, min_salary, max_salary)values ('PU_CLERK', 'Purchasing Clerk', 2500, 5500);insert into employments (employment_id, employment_title, min_salary, max_salary)values ('ST_MAN', 'Stock Manager', 5500, 8500);insert into employments (employment_id, employment_title, min_salary, max_salary)values ('ST_CLERK', 'Stock Clerk', 2000, 5000);</a:t>
            </a:r>
            <a:endParaRPr lang="zh-CN" altLang="en-US" dirty="0" smtClean="0">
              <a:cs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(33)</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⑬ 创建states表。代码如下。</a:t>
            </a:r>
            <a:endParaRPr lang="zh-CN" altLang="en-US" dirty="0" smtClean="0">
              <a:latin typeface="+mn-lt"/>
              <a:ea typeface="+mn-ea"/>
              <a:cs typeface="+mn-ea"/>
            </a:endParaRPr>
          </a:p>
        </p:txBody>
      </p:sp>
      <p:sp>
        <p:nvSpPr>
          <p:cNvPr id="100" name="文本框 99"/>
          <p:cNvSpPr txBox="1"/>
          <p:nvPr/>
        </p:nvSpPr>
        <p:spPr>
          <a:xfrm>
            <a:off x="934085" y="2414270"/>
            <a:ext cx="5080000" cy="2030095"/>
          </a:xfrm>
          <a:prstGeom prst="rect">
            <a:avLst/>
          </a:prstGeom>
          <a:noFill/>
          <a:ln w="9525">
            <a:noFill/>
          </a:ln>
        </p:spPr>
        <p:txBody>
          <a:bodyPr>
            <a:spAutoFit/>
          </a:bodyPr>
          <a:p>
            <a:pPr indent="0"/>
            <a:r>
              <a:rPr lang="zh-CN" altLang="en-US" sz="1800" b="0" dirty="0" smtClean="0">
                <a:cs typeface="+mn-ea"/>
              </a:rPr>
              <a:t>create table states(state_id CHAR(2),state_name VARCHAR(40),area_id INT,constraint state_c_id_pk primary key (state_ID));</a:t>
            </a:r>
            <a:endParaRPr lang="zh-CN" altLang="en-US" dirty="0" smtClean="0">
              <a:cs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(34)</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algn="just">
              <a:buNone/>
            </a:pPr>
            <a:r>
              <a:rPr lang="zh-CN" altLang="en-US" dirty="0" smtClean="0">
                <a:latin typeface="+mn-lt"/>
                <a:ea typeface="+mn-ea"/>
                <a:cs typeface="+mn-ea"/>
              </a:rPr>
              <a:t>⑭ 向states插入数据。代码如下。</a:t>
            </a:r>
            <a:endParaRPr lang="zh-CN" altLang="en-US" dirty="0" smtClean="0">
              <a:latin typeface="+mn-lt"/>
              <a:ea typeface="+mn-ea"/>
              <a:cs typeface="+mn-ea"/>
            </a:endParaRPr>
          </a:p>
        </p:txBody>
      </p:sp>
      <p:sp>
        <p:nvSpPr>
          <p:cNvPr id="100" name="文本框 99"/>
          <p:cNvSpPr txBox="1"/>
          <p:nvPr/>
        </p:nvSpPr>
        <p:spPr>
          <a:xfrm>
            <a:off x="872490" y="2059940"/>
            <a:ext cx="9002395" cy="3692525"/>
          </a:xfrm>
          <a:prstGeom prst="rect">
            <a:avLst/>
          </a:prstGeom>
          <a:noFill/>
          <a:ln w="9525">
            <a:noFill/>
          </a:ln>
        </p:spPr>
        <p:txBody>
          <a:bodyPr wrap="square">
            <a:spAutoFit/>
          </a:bodyPr>
          <a:p>
            <a:pPr indent="0"/>
            <a:r>
              <a:rPr lang="zh-CN" altLang="en-US" b="0" dirty="0" smtClean="0">
                <a:cs typeface="+mn-ea"/>
              </a:rPr>
              <a:t>insert into states (state_id, state_name, area_id)values ('AR', 'Argentina', 2);insert into states (state_id, state_name, area_id)values ('AU', 'Australia', 3);insert into states (state_id, state_name, area_id)values ('BE', 'Belgium', 1);insert into states (state_id, state_name, area_id)values ('BR', 'Brazil', 2);insert into states (state_id, state_name, area_id)values ('CA', 'Canada', 2);insert into states (state_id, state_name, area_id)values ('CH', 'Switzerland', 1);insert into states (state_id, state_name, area_id)values ('CN', 'China', 3);insert into states (state_id, state_name, area_id)values ('DE', 'Germany', 1);insert into states (state_id, state_name, area_id)values ('DK', 'Denmark', 1);insert into states (state_id, state_name, area_id)values ('EG', 'Egypt', 4);insert into states (state_id, state_name, area_id)values ('FR', 'France', 1);insert into states (state_id, state_name, area_id)values ('HK', 'HongKong', 3);insert into states (state_id, state_name, area_id)values ('IL', 'Israel', 4);</a:t>
            </a:r>
            <a:endParaRPr lang="zh-CN" altLang="en-US" dirty="0" smtClean="0">
              <a:cs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(35)</a:t>
            </a:r>
            <a:endParaRPr lang="en-US" altLang="zh-CN"/>
          </a:p>
        </p:txBody>
      </p:sp>
      <p:sp>
        <p:nvSpPr>
          <p:cNvPr id="6" name="文本框 5"/>
          <p:cNvSpPr txBox="1"/>
          <p:nvPr/>
        </p:nvSpPr>
        <p:spPr>
          <a:xfrm>
            <a:off x="1229995" y="1426210"/>
            <a:ext cx="9109075" cy="3415030"/>
          </a:xfrm>
          <a:prstGeom prst="rect">
            <a:avLst/>
          </a:prstGeom>
          <a:noFill/>
          <a:ln w="9525">
            <a:noFill/>
          </a:ln>
        </p:spPr>
        <p:txBody>
          <a:bodyPr wrap="square">
            <a:spAutoFit/>
          </a:bodyPr>
          <a:p>
            <a:pPr indent="0"/>
            <a:r>
              <a:rPr lang="zh-CN" altLang="en-US" sz="1800" b="0" dirty="0" smtClean="0">
                <a:cs typeface="+mn-ea"/>
              </a:rPr>
              <a:t>insert into states (state_id, state_name, area_id)values ('IN', 'India', 3);insert into states (state_id, state_name, area_id)values ('IT', 'Italy', 1);insert into states (state_id, state_name, area_id)values ('JP', 'Japan', 3);insert into states (state_id, state_name, area_id)values ('KW', 'Kuwait', 4);insert into states (state_id, state_name, area_id)values ('MX', 'Mexico', 2);insert into states (state_id, state_name, area_id)values ('NG', 'Nigeria', 4);insert into states (state_id, state_name, area_id)values ('NL', 'Netherlands', 1);insert into states (state_id, state_name, area_id)values ('SG', 'Singapore', 3);insert into states (state_id, state_name, area_id)values ('UK', 'United Kingdom', 1);insert into states (state_id, state_name, area_id)values ('US', 'United States of America', 2);insert into states (state_id, state_name, area_id)values ('ZM', 'Zambia', 4);insert into states (state_id, state_name, area_id)values ('ZW', 'Zimbabwe', 4);</a:t>
            </a:r>
            <a:endParaRPr lang="zh-CN" altLang="en-US" dirty="0" smtClean="0">
              <a:cs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a:latin typeface="+mn-ea"/>
                <a:ea typeface="+mn-ea"/>
                <a:sym typeface="+mn-ea"/>
              </a:rPr>
              <a:t>实验介绍</a:t>
            </a:r>
            <a:br>
              <a:rPr>
                <a:sym typeface="+mn-ea"/>
              </a:rPr>
            </a:br>
            <a:endParaRPr lang="zh-CN" altLang="en-US"/>
          </a:p>
        </p:txBody>
      </p:sp>
      <p:sp>
        <p:nvSpPr>
          <p:cNvPr id="3" name="文本占位符 2"/>
          <p:cNvSpPr>
            <a:spLocks noGrp="1"/>
          </p:cNvSpPr>
          <p:nvPr>
            <p:ph type="body" sz="quarter" idx="4294967295"/>
          </p:nvPr>
        </p:nvSpPr>
        <p:spPr>
          <a:xfrm>
            <a:off x="455930" y="1387475"/>
            <a:ext cx="10153650" cy="4082415"/>
          </a:xfrm>
        </p:spPr>
        <p:txBody>
          <a:bodyPr/>
          <a:lstStyle/>
          <a:p>
            <a:pPr marL="0" indent="558800" algn="just">
              <a:spcBef>
                <a:spcPts val="700"/>
              </a:spcBef>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本实验共包含5个子实验，从数据准备开始，逐一介绍了GaussDB(for MySQL)数据库中的SQL语法，包括数据查询、数据更新、数据定义和数据控制。实验语句也可以使用MySQL8.0执行。</a:t>
            </a:r>
            <a:endParaRPr lang="zh-CN" altLang="en-US" dirty="0" smtClean="0">
              <a:cs typeface="Huawei Sans" panose="020C0503030203020204" pitchFamily="34" charset="0"/>
            </a:endParaRPr>
          </a:p>
          <a:p>
            <a:pPr marL="0" indent="558800" algn="just">
              <a:spcBef>
                <a:spcPts val="700"/>
              </a:spcBef>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实验目的是学习SQL相关操作，如DQL、DML、DDL、DCL的基本语法和使用方法。</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(36)</a:t>
            </a:r>
            <a:endParaRPr lang="en-US" altLang="zh-CN"/>
          </a:p>
        </p:txBody>
      </p:sp>
      <p:sp>
        <p:nvSpPr>
          <p:cNvPr id="3" name="文本占位符 2"/>
          <p:cNvSpPr>
            <a:spLocks noGrp="1"/>
          </p:cNvSpPr>
          <p:nvPr>
            <p:ph type="body" sz="quarter" idx="4294967295"/>
          </p:nvPr>
        </p:nvSpPr>
        <p:spPr>
          <a:xfrm>
            <a:off x="455930" y="1162685"/>
            <a:ext cx="10153650" cy="4082415"/>
          </a:xfrm>
        </p:spPr>
        <p:txBody>
          <a:bodyPr/>
          <a:lstStyle/>
          <a:p>
            <a:pPr marL="0" algn="just">
              <a:buNone/>
            </a:pPr>
            <a:r>
              <a:rPr lang="zh-CN" altLang="en-US" dirty="0" smtClean="0">
                <a:latin typeface="+mn-lt"/>
                <a:ea typeface="+mn-ea"/>
                <a:cs typeface="+mn-ea"/>
              </a:rPr>
              <a:t>⑮ 创建staffs表。代码如下。</a:t>
            </a:r>
            <a:endParaRPr lang="zh-CN" altLang="en-US" dirty="0" smtClean="0">
              <a:latin typeface="+mn-lt"/>
              <a:ea typeface="+mn-ea"/>
              <a:cs typeface="+mn-ea"/>
            </a:endParaRPr>
          </a:p>
        </p:txBody>
      </p:sp>
      <p:sp>
        <p:nvSpPr>
          <p:cNvPr id="100" name="文本框 99"/>
          <p:cNvSpPr txBox="1"/>
          <p:nvPr/>
        </p:nvSpPr>
        <p:spPr>
          <a:xfrm>
            <a:off x="898525" y="1709738"/>
            <a:ext cx="5080000" cy="4246245"/>
          </a:xfrm>
          <a:prstGeom prst="rect">
            <a:avLst/>
          </a:prstGeom>
          <a:noFill/>
          <a:ln w="9525">
            <a:noFill/>
          </a:ln>
        </p:spPr>
        <p:txBody>
          <a:bodyPr>
            <a:spAutoFit/>
          </a:bodyPr>
          <a:p>
            <a:pPr indent="0"/>
            <a:r>
              <a:rPr lang="zh-CN" altLang="en-US" sz="1800" b="0" dirty="0" smtClean="0">
                <a:cs typeface="+mn-ea"/>
              </a:rPr>
              <a:t>CREATE TABLE staffs(staff_id INT not null,first_name VARCHAR(20),last_name VARCHAR(25),email VARCHAR(25),phone_number VARCHAR(20),hire_date DATETIME,employment_id VARCHAR(10),salary DECIMAL(8,2),commission_pct DECIMAL(2,2),manager_id INT,section_id INT,graduated_name VARCHAR(60));</a:t>
            </a:r>
            <a:endParaRPr lang="zh-CN" altLang="en-US" dirty="0" smtClean="0">
              <a:cs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(37)</a:t>
            </a:r>
            <a:endParaRPr lang="en-US" altLang="zh-CN"/>
          </a:p>
        </p:txBody>
      </p:sp>
      <p:sp>
        <p:nvSpPr>
          <p:cNvPr id="3" name="文本占位符 2"/>
          <p:cNvSpPr>
            <a:spLocks noGrp="1"/>
          </p:cNvSpPr>
          <p:nvPr>
            <p:ph type="body" sz="quarter" idx="4294967295"/>
          </p:nvPr>
        </p:nvSpPr>
        <p:spPr>
          <a:xfrm>
            <a:off x="455930" y="1205230"/>
            <a:ext cx="10153650" cy="4082415"/>
          </a:xfrm>
        </p:spPr>
        <p:txBody>
          <a:bodyPr/>
          <a:lstStyle/>
          <a:p>
            <a:pPr marL="0" algn="just">
              <a:buNone/>
            </a:pPr>
            <a:r>
              <a:rPr lang="zh-CN" altLang="en-US" dirty="0" smtClean="0">
                <a:latin typeface="+mn-lt"/>
                <a:ea typeface="+mn-ea"/>
                <a:cs typeface="+mn-ea"/>
              </a:rPr>
              <a:t>⑯ 向staffs表插入数据。代码如下。</a:t>
            </a:r>
            <a:endParaRPr lang="zh-CN" altLang="en-US" dirty="0" smtClean="0">
              <a:latin typeface="+mn-lt"/>
              <a:ea typeface="+mn-ea"/>
              <a:cs typeface="+mn-ea"/>
            </a:endParaRPr>
          </a:p>
        </p:txBody>
      </p:sp>
      <p:sp>
        <p:nvSpPr>
          <p:cNvPr id="100" name="文本框 99"/>
          <p:cNvSpPr txBox="1"/>
          <p:nvPr/>
        </p:nvSpPr>
        <p:spPr>
          <a:xfrm>
            <a:off x="803275" y="1743710"/>
            <a:ext cx="9878060" cy="4831080"/>
          </a:xfrm>
          <a:prstGeom prst="rect">
            <a:avLst/>
          </a:prstGeom>
          <a:noFill/>
          <a:ln w="9525">
            <a:noFill/>
          </a:ln>
        </p:spPr>
        <p:txBody>
          <a:bodyPr wrap="square">
            <a:spAutoFit/>
          </a:bodyPr>
          <a:p>
            <a:pPr indent="0"/>
            <a:r>
              <a:rPr lang="zh-CN" altLang="en-US" sz="2200" b="0" dirty="0" smtClean="0">
                <a:cs typeface="+mn-ea"/>
              </a:rPr>
              <a:t>insert into staffs (staff_id, first_name, last_name, email, phone_number, hire_date,employment_id, salary, commission_pct, manager_id, section_id)values (198, 'Donald', 'OConnell', 'DOCONNEL', '650.507.9833', str_to_date('21-06-1999', '%d-%m-%Y'), 'SH_CLERK', 2600.00, null, 124, 50);insert into staffs (staff_id, first_name, last_name, email, phone_number, hire_date,employment_id, salary, commission_pct, manager_id, section_id)values (199, 'Douglas', 'Grant', 'DGRANT', '650.507.9844', str_to_date('13-01-2000', '%d-%m-%Y'), 'SH_CLERK', 2600.00, null, 124, 50);insert into staffs (staff_id, first_name, last_name, email, phone_number, hire_date,employment_id, salary, commission_pct, manager_id, section_id)values (200, 'Jennifer', 'Whalen', 'JWHALEN', '515.123.4444', str_to_date('17-09-1987', '%d-%m-%Y'), 'AD_ASST', 4400.00, null, 101, 10);</a:t>
            </a:r>
            <a:endParaRPr lang="zh-CN" altLang="en-US" sz="2200" b="0" dirty="0" smtClean="0">
              <a:cs typeface="+mn-ea"/>
            </a:endParaRPr>
          </a:p>
          <a:p>
            <a:pPr indent="0"/>
            <a:endParaRPr lang="zh-CN" altLang="en-US" sz="2200" b="0" dirty="0" smtClean="0">
              <a:cs typeface="+mn-ea"/>
            </a:endParaRPr>
          </a:p>
          <a:p>
            <a:pPr indent="0"/>
            <a:endParaRPr lang="zh-CN" altLang="en-US" sz="2200" b="0" dirty="0" smtClean="0">
              <a:cs typeface="+mn-ea"/>
            </a:endParaRPr>
          </a:p>
          <a:p>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(38)</a:t>
            </a:r>
            <a:endParaRPr lang="en-US" altLang="zh-CN"/>
          </a:p>
        </p:txBody>
      </p:sp>
      <p:sp>
        <p:nvSpPr>
          <p:cNvPr id="100" name="文本框 99"/>
          <p:cNvSpPr txBox="1"/>
          <p:nvPr/>
        </p:nvSpPr>
        <p:spPr>
          <a:xfrm>
            <a:off x="928370" y="1273175"/>
            <a:ext cx="9878060" cy="4154170"/>
          </a:xfrm>
          <a:prstGeom prst="rect">
            <a:avLst/>
          </a:prstGeom>
          <a:noFill/>
          <a:ln w="9525">
            <a:noFill/>
          </a:ln>
        </p:spPr>
        <p:txBody>
          <a:bodyPr wrap="square">
            <a:spAutoFit/>
          </a:bodyPr>
          <a:p>
            <a:pPr indent="0"/>
            <a:r>
              <a:rPr lang="zh-CN" altLang="en-US" sz="2200" b="0" dirty="0" smtClean="0">
                <a:cs typeface="+mn-ea"/>
              </a:rPr>
              <a:t>insert into staffs (staff_id, first_name, last_name, email, phone_number, hire_date,employment_id, salary, commission_pct, manager_id, section_id)values (201, 'Michael', 'Hartstein', 'MHARTSTE', '515.123.5555', str_to_date('17-02-1996', '%d-%m-%Y'), 'MK_MAN', 13000.00, null, 100, 20);insert into staffs (staff_id, first_name, last_name, email, phone_number, hire_date,employment_id, salary, commission_pct, manager_id, section_id)values (202, 'Pat', 'Fay', 'PFAY', '603.123.6666', str_to_date('17-08-1997', '%d-%m-%Y'),'MK_REP', 6000.00, null, 201, 20);</a:t>
            </a:r>
            <a:endParaRPr lang="zh-CN" altLang="en-US" sz="2200" b="0" dirty="0" smtClean="0">
              <a:cs typeface="+mn-ea"/>
            </a:endParaRPr>
          </a:p>
          <a:p>
            <a:pPr indent="0"/>
            <a:endParaRPr lang="zh-CN" altLang="en-US" sz="2200" b="0" dirty="0" smtClean="0">
              <a:cs typeface="+mn-ea"/>
            </a:endParaRPr>
          </a:p>
          <a:p>
            <a:pPr indent="0"/>
            <a:r>
              <a:rPr lang="zh-CN" altLang="en-US" sz="2200" dirty="0" smtClean="0">
                <a:cs typeface="+mn-ea"/>
                <a:sym typeface="+mn-ea"/>
              </a:rPr>
              <a:t>insert into staffs (staff_id, first_name, last_name, email, phone_number, hire_date,employment_id, salary, commission_pct, manager_id, section_id)values (203, 'Susan', 'Mavris', 'SMAVRIS', '515.123.7777', str_to_date('07-06-1994', '%d-%m-%Y'), 'HR_REP', 6500.00, null, 101, 40);</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(39)</a:t>
            </a:r>
            <a:endParaRPr lang="en-US" altLang="zh-CN"/>
          </a:p>
        </p:txBody>
      </p:sp>
      <p:sp>
        <p:nvSpPr>
          <p:cNvPr id="100" name="文本框 99"/>
          <p:cNvSpPr txBox="1"/>
          <p:nvPr/>
        </p:nvSpPr>
        <p:spPr>
          <a:xfrm>
            <a:off x="1034415" y="1244600"/>
            <a:ext cx="10707370" cy="3138170"/>
          </a:xfrm>
          <a:prstGeom prst="rect">
            <a:avLst/>
          </a:prstGeom>
          <a:noFill/>
          <a:ln w="9525">
            <a:noFill/>
          </a:ln>
        </p:spPr>
        <p:txBody>
          <a:bodyPr wrap="square">
            <a:spAutoFit/>
          </a:bodyPr>
          <a:p>
            <a:pPr indent="0"/>
            <a:r>
              <a:rPr lang="zh-CN" altLang="en-US" sz="2200" b="0" dirty="0" smtClean="0">
                <a:cs typeface="+mn-ea"/>
              </a:rPr>
              <a:t>insert into staffs (staff_id, first_name, last_name, email, phone_number, hire_date,employment_id, salary, commission_pct, manager_id, section_id)values (204, 'Hermann', 'Baer', 'HBAER', '515.123.8888', str_to_date('07-06-1994', '%d-%m-%Y'), 'PR_REP', 10000.00, null, 101, 70);insert into staffs (staff_id, first_name, last_name, email, phone_number, hire_date,employment_id, salary, commission_pct, manager_id, section_id)values (205, 'Shelley', 'Higgins', 'SHIGGINS', '515.123.8080', str_to_date('07-06-1994', '%d-%m-%Y'), 'AC_MGR', 12000.00, null, 101, 110);</a:t>
            </a:r>
            <a:endParaRPr lang="zh-CN" altLang="en-US" sz="2200" b="0" dirty="0" smtClean="0">
              <a:cs typeface="+mn-ea"/>
            </a:endParaRPr>
          </a:p>
          <a:p>
            <a:pPr indent="0"/>
            <a:endParaRPr lang="zh-CN" altLang="en-US" sz="2200" b="0" dirty="0" smtClean="0">
              <a:cs typeface="+mn-ea"/>
            </a:endParaRPr>
          </a:p>
          <a:p>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(40)</a:t>
            </a:r>
            <a:endParaRPr lang="en-US" altLang="zh-CN"/>
          </a:p>
        </p:txBody>
      </p:sp>
      <p:sp>
        <p:nvSpPr>
          <p:cNvPr id="100" name="文本框 99"/>
          <p:cNvSpPr txBox="1"/>
          <p:nvPr/>
        </p:nvSpPr>
        <p:spPr>
          <a:xfrm>
            <a:off x="1034415" y="1244600"/>
            <a:ext cx="10707370" cy="3138170"/>
          </a:xfrm>
          <a:prstGeom prst="rect">
            <a:avLst/>
          </a:prstGeom>
          <a:noFill/>
          <a:ln w="9525">
            <a:noFill/>
          </a:ln>
        </p:spPr>
        <p:txBody>
          <a:bodyPr wrap="square">
            <a:spAutoFit/>
          </a:bodyPr>
          <a:p>
            <a:pPr indent="0"/>
            <a:r>
              <a:rPr lang="zh-CN" altLang="en-US" sz="2200" b="0" dirty="0" smtClean="0">
                <a:cs typeface="+mn-ea"/>
              </a:rPr>
              <a:t>insert into staffs (staff_id, first_name, last_name, email, phone_number, hire_date,employment_id, salary, commission_pct, manager_id, section_id)values (206, 'William', 'Gietz', 'WGIETZ', '515.123.8181', str_to_date('07-06-1994', '%d-%m-%Y'), 'AC_ACCOUNT', 8300.00, null, 205, 110);insert into staffs (staff_id, first_name, last_name, email, phone_number, hire_date,employment_id, salary, commission_pct, manager_id, section_id)values (100, 'Steven', 'King', 'SKING', '515.123.4567', str_to_date('17-06-1987', '%d-%m-%Y'),'AD_PRES', 24000.00, null, null, 90);</a:t>
            </a:r>
            <a:endParaRPr lang="zh-CN" altLang="en-US" sz="2200" b="0" dirty="0" smtClean="0">
              <a:cs typeface="+mn-ea"/>
            </a:endParaRPr>
          </a:p>
          <a:p>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(41)</a:t>
            </a:r>
            <a:endParaRPr lang="en-US" altLang="zh-CN"/>
          </a:p>
        </p:txBody>
      </p:sp>
      <p:sp>
        <p:nvSpPr>
          <p:cNvPr id="100" name="文本框 99"/>
          <p:cNvSpPr txBox="1"/>
          <p:nvPr/>
        </p:nvSpPr>
        <p:spPr>
          <a:xfrm>
            <a:off x="1049655" y="1259205"/>
            <a:ext cx="10436225" cy="4831080"/>
          </a:xfrm>
          <a:prstGeom prst="rect">
            <a:avLst/>
          </a:prstGeom>
          <a:noFill/>
          <a:ln w="9525">
            <a:noFill/>
          </a:ln>
        </p:spPr>
        <p:txBody>
          <a:bodyPr wrap="square">
            <a:spAutoFit/>
          </a:bodyPr>
          <a:p>
            <a:pPr indent="0"/>
            <a:r>
              <a:rPr lang="zh-CN" altLang="en-US" sz="2200" b="0" dirty="0" smtClean="0">
                <a:cs typeface="+mn-ea"/>
              </a:rPr>
              <a:t>insert into staffs (staff_id, first_name, last_name, email, phone_number, hire_date,employment_id, salary, commission_pct, manager_id, section_id)values (101, 'Neena', 'Kochhar', 'NKOCHHAR', '515.123.4568', str_to_date('21-09-1989', '%d-%m-%Y'), 'AD_VP', 17000.00, null, 100, 90);insert into staffs (staff_id, first_name, last_name, email, phone_number, hire_date,employment_id, salary, commission_pct, manager_id, section_id)values (102, 'Lex', 'De Haan', 'LDEHAAN', '515.123.4569', str_to_date('13-01-1993', '%d-%m-%Y'), 'AD_VP', 17000.00, null, 100, 90);insert into staffs (staff_id, first_name, last_name, email, phone_number, hire_date,employment_id, salary, commission_pct, manager_id, section_id)values (103, 'Alexander', 'Hunold', 'AHUNOLD', '590.423.4567', str_to_date('03-01-1990', '%d-%m-%Y'), 'IT_PROG', 9000.00, null, 102, 60);</a:t>
            </a:r>
            <a:endParaRPr lang="zh-CN" altLang="en-US" sz="2200" b="0" dirty="0" smtClean="0">
              <a:cs typeface="+mn-ea"/>
            </a:endParaRPr>
          </a:p>
          <a:p>
            <a:pPr indent="0"/>
            <a:endParaRPr lang="zh-CN" altLang="en-US" sz="2200" b="0" dirty="0" smtClean="0">
              <a:cs typeface="+mn-ea"/>
            </a:endParaRPr>
          </a:p>
          <a:p>
            <a:pPr indent="0"/>
            <a:endParaRPr lang="zh-CN" altLang="en-US" sz="2200" b="0" dirty="0" smtClean="0">
              <a:cs typeface="+mn-ea"/>
            </a:endParaRPr>
          </a:p>
          <a:p>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(42)</a:t>
            </a:r>
            <a:endParaRPr lang="en-US" altLang="zh-CN"/>
          </a:p>
        </p:txBody>
      </p:sp>
      <p:sp>
        <p:nvSpPr>
          <p:cNvPr id="100" name="文本框 99"/>
          <p:cNvSpPr txBox="1"/>
          <p:nvPr/>
        </p:nvSpPr>
        <p:spPr>
          <a:xfrm>
            <a:off x="1033780" y="1390015"/>
            <a:ext cx="10707370" cy="4831080"/>
          </a:xfrm>
          <a:prstGeom prst="rect">
            <a:avLst/>
          </a:prstGeom>
          <a:noFill/>
          <a:ln w="9525">
            <a:noFill/>
          </a:ln>
        </p:spPr>
        <p:txBody>
          <a:bodyPr wrap="square">
            <a:spAutoFit/>
          </a:bodyPr>
          <a:p>
            <a:pPr algn="l">
              <a:buClrTx/>
              <a:buSzTx/>
              <a:buFontTx/>
            </a:pPr>
            <a:r>
              <a:rPr lang="zh-CN" altLang="en-US" sz="2200" b="0" dirty="0" smtClean="0">
                <a:cs typeface="+mn-ea"/>
              </a:rPr>
              <a:t>insert into staffs (staff_id, first_name, last_name, email, phone_number, hire_date,employment_id, salary, commission_pct, manager_id, section_id)values (105, 'David', 'Austin', 'DAUSTIN', '590.423.4569', str_to_date('25-06-1997', '%d-%m-%Y'), 'IT_PROG', 4800.00, null, 103, 60);insert into staffs (staff_id, first_name, last_name, email, phone_number, hire_date,employment_id, salary, commission_pct, manager_id, section_id)values (106, 'Valli', 'Pataballa', 'VPATABAL', '590.423.4560', str_to_date('05-02-1998', '%d-%m-%Y'), 'IT_PROG', 4800.00, null, 103, 60);insert into staffs (staff_id, first_name, last_name, email, phone_number, hire_date,employment_id, salary, commission_pct, manager_id, section_id)values (107, 'Diana', 'Lorentz', 'DLORENTZ', '590.423.5567', str_to_date('07-02-1999', '%d-%m-%Y'), 'IT_PROG', 4200.00, null, 103, 60);</a:t>
            </a:r>
            <a:endParaRPr lang="zh-CN" altLang="en-US" sz="2200" b="0" dirty="0" smtClean="0">
              <a:cs typeface="+mn-ea"/>
            </a:endParaRPr>
          </a:p>
          <a:p>
            <a:pPr algn="l">
              <a:buClrTx/>
              <a:buSzTx/>
              <a:buFontTx/>
            </a:pPr>
            <a:endParaRPr lang="zh-CN" altLang="en-US" sz="2200" b="0" dirty="0" smtClean="0">
              <a:cs typeface="+mn-ea"/>
            </a:endParaRPr>
          </a:p>
          <a:p>
            <a:pPr algn="l">
              <a:buClrTx/>
              <a:buSzTx/>
              <a:buFontTx/>
            </a:pPr>
            <a:endParaRPr lang="zh-CN" altLang="en-US" sz="2200" b="0" dirty="0" smtClean="0">
              <a:cs typeface="+mn-ea"/>
            </a:endParaRPr>
          </a:p>
          <a:p>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(43)</a:t>
            </a:r>
            <a:endParaRPr lang="en-US" altLang="zh-CN"/>
          </a:p>
        </p:txBody>
      </p:sp>
      <p:sp>
        <p:nvSpPr>
          <p:cNvPr id="100" name="文本框 99"/>
          <p:cNvSpPr txBox="1"/>
          <p:nvPr/>
        </p:nvSpPr>
        <p:spPr>
          <a:xfrm>
            <a:off x="1033780" y="1390015"/>
            <a:ext cx="10707370" cy="5169535"/>
          </a:xfrm>
          <a:prstGeom prst="rect">
            <a:avLst/>
          </a:prstGeom>
          <a:noFill/>
          <a:ln w="9525">
            <a:noFill/>
          </a:ln>
        </p:spPr>
        <p:txBody>
          <a:bodyPr wrap="square">
            <a:spAutoFit/>
          </a:bodyPr>
          <a:p>
            <a:pPr algn="l">
              <a:buClrTx/>
              <a:buSzTx/>
              <a:buFontTx/>
            </a:pPr>
            <a:r>
              <a:rPr lang="zh-CN" altLang="en-US" sz="2200" b="0" dirty="0" smtClean="0">
                <a:cs typeface="+mn-ea"/>
              </a:rPr>
              <a:t>insert into staffs (staff_id, first_name, last_name, email, phone_number, hire_date,employment_id, salary, commission_pct, manager_id, section_id) values (108, 'Nancy', 'Greenberg', 'NGREENBE', '515.124.4569', str_to_date('17-08-1994', '%d-%m-%Y'), 'FI_MGR', 12000.00, null, 101, 100);insert into staffs (staff_id, first_name, last_name, email, phone_number, hire_date,employment_id, salary, commission_pct, manager_id, section_id)values (109, 'Daniel', 'Faviet', 'DFAVIET', '515.124.4169', str_to_date('16-08-1994', '%d-%m-%Y'), 'FI_ACCOUNT', 9000.00, null, 108, 100);insert into staffs (staff_id, first_name, last_name, email, phone_number, hire_date,employment_id, salary, commission_pct, manager_id, section_id)values (110, 'John', 'Chen', 'JCHEN', '515.124.4269', str_to_date('28-09-1997', '%d-%m-%Y'),'FI_ACCOUNT', 8200.00, null, 108, 100);</a:t>
            </a:r>
            <a:endParaRPr lang="zh-CN" altLang="en-US" sz="2200" b="0" dirty="0" smtClean="0">
              <a:cs typeface="+mn-ea"/>
            </a:endParaRPr>
          </a:p>
          <a:p>
            <a:pPr algn="l">
              <a:buClrTx/>
              <a:buSzTx/>
              <a:buFontTx/>
            </a:pPr>
            <a:endParaRPr lang="zh-CN" altLang="en-US" sz="2200" b="0" dirty="0" smtClean="0">
              <a:cs typeface="+mn-ea"/>
            </a:endParaRPr>
          </a:p>
          <a:p>
            <a:pPr algn="l">
              <a:buClrTx/>
              <a:buSzTx/>
              <a:buFontTx/>
            </a:pPr>
            <a:endParaRPr lang="zh-CN" altLang="en-US" sz="2200" b="0" dirty="0" smtClean="0">
              <a:cs typeface="+mn-ea"/>
            </a:endParaRPr>
          </a:p>
          <a:p>
            <a:pPr algn="l">
              <a:buClrTx/>
              <a:buSzTx/>
              <a:buFontTx/>
            </a:pPr>
            <a:endParaRPr lang="zh-CN" altLang="en-US" sz="2200" b="0" dirty="0" smtClean="0">
              <a:cs typeface="+mn-ea"/>
            </a:endParaRPr>
          </a:p>
          <a:p>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本小节通过DQL语言来演示如何从表中查询数据，包括简单查询、带条件查询、连接查询、子查询、UNION、MINUS、数据分组、排序和限制等。了解数据查询DQL语法结构，掌握不同场景下DQL语言的使用。</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(2)</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algn="just">
              <a:buNone/>
            </a:pPr>
            <a:r>
              <a:rPr lang="zh-CN" altLang="en-US" dirty="0" smtClean="0">
                <a:latin typeface="+mn-lt"/>
                <a:ea typeface="+mn-ea"/>
                <a:cs typeface="+mn-ea"/>
              </a:rPr>
              <a:t>(1)实验任务</a:t>
            </a:r>
            <a:endParaRPr lang="zh-CN" altLang="en-US" dirty="0" smtClean="0">
              <a:latin typeface="+mn-lt"/>
              <a:ea typeface="+mn-ea"/>
              <a:cs typeface="+mn-ea"/>
            </a:endParaRPr>
          </a:p>
          <a:p>
            <a:pPr marL="0" algn="just">
              <a:buNone/>
            </a:pPr>
            <a:r>
              <a:rPr lang="zh-CN" altLang="en-US" dirty="0" smtClean="0">
                <a:latin typeface="+mn-lt"/>
                <a:ea typeface="+mn-ea"/>
                <a:cs typeface="+mn-ea"/>
              </a:rPr>
              <a:t>① 简单查询：SELECT是通过FROM子句实现的查询。</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SELECT后面使用*号查询employments表中的所有列。代码如下。</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a:latin typeface="+mn-ea"/>
                <a:ea typeface="+mn-ea"/>
                <a:sym typeface="+mn-ea"/>
              </a:rPr>
              <a:t>数据准备</a:t>
            </a:r>
            <a:r>
              <a:rPr lang="en-US" altLang="zh-CN">
                <a:latin typeface="+mn-ea"/>
                <a:ea typeface="+mn-ea"/>
                <a:sym typeface="+mn-ea"/>
              </a:rPr>
              <a:t> (1)</a:t>
            </a:r>
            <a:br>
              <a:rPr smtClean="0">
                <a:latin typeface="+mn-ea"/>
                <a:cs typeface="+mn-ea"/>
                <a:sym typeface="+mn-ea"/>
              </a:rPr>
            </a:br>
            <a:endParaRPr lang="zh-CN" altLang="en-US"/>
          </a:p>
        </p:txBody>
      </p:sp>
      <p:sp>
        <p:nvSpPr>
          <p:cNvPr id="3" name="文本占位符 2"/>
          <p:cNvSpPr>
            <a:spLocks noGrp="1"/>
          </p:cNvSpPr>
          <p:nvPr>
            <p:ph type="body" sz="quarter" idx="4294967295"/>
          </p:nvPr>
        </p:nvSpPr>
        <p:spPr>
          <a:xfrm>
            <a:off x="455930" y="1248410"/>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本实验通过预置SQL脚本创建一个人力资源HR示例，往人力资源HR库里相关表插入数据，为后续实验做数据支撑，实验任务如下。</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GaussDB(for MySQL)提供一个人力资源HR示例库，供用户学习、验证数据库。数据库中包含8个表，分别为：雇员(staffs)、部门(sections)、地点(places)、国家(states)、地区(areas)、岗位(employments)、工作履历(employment_history)和院校(college)。</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(3)</a:t>
            </a:r>
            <a:endParaRPr lang="en-US" altLang="zh-CN"/>
          </a:p>
        </p:txBody>
      </p:sp>
      <p:sp>
        <p:nvSpPr>
          <p:cNvPr id="100" name="文本框 99"/>
          <p:cNvSpPr txBox="1"/>
          <p:nvPr/>
        </p:nvSpPr>
        <p:spPr>
          <a:xfrm>
            <a:off x="1142365" y="1062355"/>
            <a:ext cx="9907270" cy="5169535"/>
          </a:xfrm>
          <a:prstGeom prst="rect">
            <a:avLst/>
          </a:prstGeom>
          <a:noFill/>
          <a:ln w="9525">
            <a:noFill/>
          </a:ln>
        </p:spPr>
        <p:txBody>
          <a:bodyPr wrap="square">
            <a:spAutoFit/>
          </a:bodyPr>
          <a:p>
            <a:pPr indent="0"/>
            <a:r>
              <a:rPr lang="zh-CN" altLang="en-US" sz="2200" b="0" dirty="0" smtClean="0">
                <a:cs typeface="+mn-ea"/>
              </a:rPr>
              <a:t>select * from employments;                                    # employment_id, employment_title, min_salary, max_salaryAD_PRES, President, 20000, 40000AD_VP, Administration Vice President, 15000, 30000AD_ASST, Administration Assistant, 3000, 6000FI_MGR, Finance Manager, 8200, 16000FI_ACCOUNT, Accountant, 4200, 9000AC_MGR, Accounting Manager, 8200, 16000AC_ACCOUNT, Public Accountant, 4200, 9000SA_MAN, Sales Manager, 10000, 20000SA_REP, Sales Representative, 6000, 12000PU_MAN, Purchasing Manager, 8000, 15000PU_CLERK, Purchasing Clerk, 2500, 5500ST_MAN, Stock Manager, 5500, 8500ST_CLERK, Stock Clerk, 2000, 5000</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(4)</a:t>
            </a:r>
            <a:endParaRPr lang="en-US" altLang="zh-CN"/>
          </a:p>
        </p:txBody>
      </p:sp>
      <p:sp>
        <p:nvSpPr>
          <p:cNvPr id="3" name="文本占位符 2"/>
          <p:cNvSpPr>
            <a:spLocks noGrp="1"/>
          </p:cNvSpPr>
          <p:nvPr>
            <p:ph type="body" sz="quarter" idx="4294967295"/>
          </p:nvPr>
        </p:nvSpPr>
        <p:spPr>
          <a:xfrm>
            <a:off x="455930" y="1327150"/>
            <a:ext cx="10153650" cy="4082415"/>
          </a:xfrm>
        </p:spPr>
        <p:txBody>
          <a:bodyPr/>
          <a:lstStyle/>
          <a:p>
            <a:pPr marL="0" indent="0">
              <a:buNone/>
            </a:pPr>
            <a:r>
              <a:rPr lang="zh-CN" altLang="en-US" dirty="0" smtClean="0">
                <a:latin typeface="+mn-lt"/>
                <a:ea typeface="+mn-ea"/>
                <a:cs typeface="+mn-ea"/>
              </a:rPr>
              <a:t>② 查看employments表中的岗位ID和最低薪水。代码如下。</a:t>
            </a:r>
            <a:endParaRPr lang="zh-CN" altLang="en-US" dirty="0" smtClean="0">
              <a:latin typeface="+mn-lt"/>
              <a:ea typeface="+mn-ea"/>
              <a:cs typeface="+mn-ea"/>
            </a:endParaRPr>
          </a:p>
        </p:txBody>
      </p:sp>
      <p:sp>
        <p:nvSpPr>
          <p:cNvPr id="100" name="文本框 99"/>
          <p:cNvSpPr txBox="1"/>
          <p:nvPr/>
        </p:nvSpPr>
        <p:spPr>
          <a:xfrm>
            <a:off x="949960" y="2001520"/>
            <a:ext cx="10542270" cy="3476625"/>
          </a:xfrm>
          <a:prstGeom prst="rect">
            <a:avLst/>
          </a:prstGeom>
          <a:noFill/>
          <a:ln w="9525">
            <a:noFill/>
          </a:ln>
        </p:spPr>
        <p:txBody>
          <a:bodyPr wrap="square">
            <a:spAutoFit/>
          </a:bodyPr>
          <a:p>
            <a:pPr indent="0"/>
            <a:r>
              <a:rPr lang="zh-CN" altLang="en-US" sz="2200" b="0" dirty="0" smtClean="0">
                <a:cs typeface="+mn-ea"/>
              </a:rPr>
              <a:t>select EMPLOYMENT_ID, MIN_SALARY from employments;        # EMPLOYMENT_ID, MIN_SALARYAD_PRES, 20000</a:t>
            </a:r>
            <a:r>
              <a:rPr lang="en-US" altLang="zh-CN" sz="2200" b="0" dirty="0" smtClean="0">
                <a:cs typeface="+mn-ea"/>
              </a:rPr>
              <a:t>             </a:t>
            </a:r>
            <a:r>
              <a:rPr lang="zh-CN" altLang="en-US" sz="2200" b="0" dirty="0" smtClean="0">
                <a:cs typeface="+mn-ea"/>
              </a:rPr>
              <a:t>AD_VP, 15000AD_ASST, 3000</a:t>
            </a:r>
            <a:r>
              <a:rPr lang="en-US" altLang="zh-CN" sz="2200" b="0" dirty="0" smtClean="0">
                <a:cs typeface="+mn-ea"/>
              </a:rPr>
              <a:t>               </a:t>
            </a:r>
            <a:r>
              <a:rPr lang="zh-CN" altLang="en-US" sz="2200" b="0" dirty="0" smtClean="0">
                <a:cs typeface="+mn-ea"/>
              </a:rPr>
              <a:t>FI_MGR, 8200FI_ACCOUNT, 4200</a:t>
            </a:r>
            <a:r>
              <a:rPr lang="en-US" altLang="zh-CN" sz="2200" b="0" dirty="0" smtClean="0">
                <a:cs typeface="+mn-ea"/>
              </a:rPr>
              <a:t>        </a:t>
            </a:r>
            <a:r>
              <a:rPr lang="zh-CN" altLang="en-US" sz="2200" b="0" dirty="0" smtClean="0">
                <a:cs typeface="+mn-ea"/>
              </a:rPr>
              <a:t>AC_MGR, 8200AC_ACCOUNT, 4200</a:t>
            </a:r>
            <a:r>
              <a:rPr lang="en-US" altLang="zh-CN" sz="2200" b="0" dirty="0" smtClean="0">
                <a:cs typeface="+mn-ea"/>
              </a:rPr>
              <a:t>      </a:t>
            </a:r>
            <a:r>
              <a:rPr lang="zh-CN" altLang="en-US" sz="2200" b="0" dirty="0" smtClean="0">
                <a:cs typeface="+mn-ea"/>
              </a:rPr>
              <a:t>SA_MAN, 10000SA_REP, 6000</a:t>
            </a:r>
            <a:r>
              <a:rPr lang="en-US" altLang="zh-CN" sz="2200" b="0" dirty="0" smtClean="0">
                <a:cs typeface="+mn-ea"/>
              </a:rPr>
              <a:t>                 </a:t>
            </a:r>
            <a:r>
              <a:rPr lang="zh-CN" altLang="en-US" sz="2200" b="0" dirty="0" smtClean="0">
                <a:cs typeface="+mn-ea"/>
              </a:rPr>
              <a:t>PU_MAN, 8000PU_CLERK, 2500</a:t>
            </a:r>
            <a:r>
              <a:rPr lang="en-US" altLang="zh-CN" sz="2200" b="0" dirty="0" smtClean="0">
                <a:cs typeface="+mn-ea"/>
              </a:rPr>
              <a:t>             </a:t>
            </a:r>
            <a:r>
              <a:rPr lang="zh-CN" altLang="en-US" sz="2200" b="0" dirty="0" smtClean="0">
                <a:cs typeface="+mn-ea"/>
              </a:rPr>
              <a:t>ST_MAN, 5500ST_CLERK, 2000 </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(5)</a:t>
            </a:r>
            <a:endParaRPr lang="en-US" altLang="zh-CN"/>
          </a:p>
        </p:txBody>
      </p:sp>
      <p:sp>
        <p:nvSpPr>
          <p:cNvPr id="3" name="文本占位符 2"/>
          <p:cNvSpPr>
            <a:spLocks noGrp="1"/>
          </p:cNvSpPr>
          <p:nvPr>
            <p:ph type="body" sz="quarter" idx="4294967295"/>
          </p:nvPr>
        </p:nvSpPr>
        <p:spPr>
          <a:xfrm>
            <a:off x="455930" y="1292225"/>
            <a:ext cx="10153650" cy="4082415"/>
          </a:xfrm>
        </p:spPr>
        <p:txBody>
          <a:bodyPr/>
          <a:lstStyle/>
          <a:p>
            <a:pPr marL="0" indent="0">
              <a:buNone/>
            </a:pPr>
            <a:r>
              <a:rPr lang="zh-CN" altLang="en-US" dirty="0" smtClean="0">
                <a:latin typeface="+mn-lt"/>
                <a:ea typeface="+mn-ea"/>
                <a:cs typeface="+mn-ea"/>
              </a:rPr>
              <a:t>③ employments表别名使用。代码如下。</a:t>
            </a:r>
            <a:endParaRPr lang="zh-CN" altLang="en-US" dirty="0" smtClean="0">
              <a:latin typeface="+mn-lt"/>
              <a:ea typeface="+mn-ea"/>
              <a:cs typeface="+mn-ea"/>
            </a:endParaRPr>
          </a:p>
        </p:txBody>
      </p:sp>
      <p:sp>
        <p:nvSpPr>
          <p:cNvPr id="100" name="文本框 99"/>
          <p:cNvSpPr txBox="1"/>
          <p:nvPr/>
        </p:nvSpPr>
        <p:spPr>
          <a:xfrm>
            <a:off x="993775" y="2077085"/>
            <a:ext cx="10218420" cy="3476625"/>
          </a:xfrm>
          <a:prstGeom prst="rect">
            <a:avLst/>
          </a:prstGeom>
          <a:noFill/>
          <a:ln w="9525">
            <a:noFill/>
          </a:ln>
        </p:spPr>
        <p:txBody>
          <a:bodyPr wrap="square">
            <a:spAutoFit/>
          </a:bodyPr>
          <a:p>
            <a:pPr indent="0"/>
            <a:r>
              <a:rPr lang="zh-CN" altLang="en-US" sz="2200" b="0" dirty="0" smtClean="0">
                <a:cs typeface="+mn-ea"/>
              </a:rPr>
              <a:t>select EMPLOYMENT_ID as id,MIN_SALARY from employments; # id, MIN_SALARYAD_PRES, 20000</a:t>
            </a:r>
            <a:r>
              <a:rPr lang="en-US" altLang="zh-CN" sz="2200" b="0" dirty="0" smtClean="0">
                <a:cs typeface="+mn-ea"/>
              </a:rPr>
              <a:t>                </a:t>
            </a:r>
            <a:r>
              <a:rPr lang="zh-CN" altLang="en-US" sz="2200" b="0" dirty="0" smtClean="0">
                <a:cs typeface="+mn-ea"/>
              </a:rPr>
              <a:t>AD_VP, 15000AD_ASST, 3000</a:t>
            </a:r>
            <a:r>
              <a:rPr lang="en-US" altLang="zh-CN" sz="2200" b="0" dirty="0" smtClean="0">
                <a:cs typeface="+mn-ea"/>
              </a:rPr>
              <a:t>                  </a:t>
            </a:r>
            <a:r>
              <a:rPr lang="zh-CN" altLang="en-US" sz="2200" b="0" dirty="0" smtClean="0">
                <a:cs typeface="+mn-ea"/>
              </a:rPr>
              <a:t>FI_MGR, 8200FI_ACCOUNT, 4200</a:t>
            </a:r>
            <a:r>
              <a:rPr lang="en-US" altLang="zh-CN" sz="2200" b="0" dirty="0" smtClean="0">
                <a:cs typeface="+mn-ea"/>
              </a:rPr>
              <a:t>           </a:t>
            </a:r>
            <a:r>
              <a:rPr lang="zh-CN" altLang="en-US" sz="2200" b="0" dirty="0" smtClean="0">
                <a:cs typeface="+mn-ea"/>
              </a:rPr>
              <a:t>AC_MGR, 8200AC_ACCOUNT, 4200</a:t>
            </a:r>
            <a:r>
              <a:rPr lang="en-US" altLang="zh-CN" sz="2200" b="0" dirty="0" smtClean="0">
                <a:cs typeface="+mn-ea"/>
              </a:rPr>
              <a:t>         </a:t>
            </a:r>
            <a:r>
              <a:rPr lang="zh-CN" altLang="en-US" sz="2200" b="0" dirty="0" smtClean="0">
                <a:cs typeface="+mn-ea"/>
              </a:rPr>
              <a:t>SA_MAN, 10000SA_REP, 6000</a:t>
            </a:r>
            <a:r>
              <a:rPr lang="en-US" altLang="zh-CN" sz="2200" b="0" dirty="0" smtClean="0">
                <a:cs typeface="+mn-ea"/>
              </a:rPr>
              <a:t>                    </a:t>
            </a:r>
            <a:r>
              <a:rPr lang="zh-CN" altLang="en-US" sz="2200" b="0" dirty="0" smtClean="0">
                <a:cs typeface="+mn-ea"/>
              </a:rPr>
              <a:t>PU_MAN, 8000PU_CLERK, 2500</a:t>
            </a:r>
            <a:r>
              <a:rPr lang="en-US" altLang="zh-CN" sz="2200" b="0" dirty="0" smtClean="0">
                <a:cs typeface="+mn-ea"/>
              </a:rPr>
              <a:t>                </a:t>
            </a:r>
            <a:r>
              <a:rPr lang="zh-CN" altLang="en-US" sz="2200" b="0" dirty="0" smtClean="0">
                <a:cs typeface="+mn-ea"/>
              </a:rPr>
              <a:t>ST_MAN, 5500ST_CLERK, 2000       </a:t>
            </a:r>
            <a:r>
              <a:rPr lang="en-US" sz="900" b="0">
                <a:latin typeface="微软雅黑" panose="020B0503020204020204" pitchFamily="34" charset="-122"/>
                <a:ea typeface="黑体" panose="02010609060101010101" charset="-122"/>
              </a:rPr>
              <a:t>                             </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(6)</a:t>
            </a:r>
            <a:endParaRPr lang="en-US" altLang="zh-CN"/>
          </a:p>
        </p:txBody>
      </p:sp>
      <p:sp>
        <p:nvSpPr>
          <p:cNvPr id="3" name="文本占位符 2"/>
          <p:cNvSpPr>
            <a:spLocks noGrp="1"/>
          </p:cNvSpPr>
          <p:nvPr>
            <p:ph type="body" sz="quarter" idx="4294967295"/>
          </p:nvPr>
        </p:nvSpPr>
        <p:spPr>
          <a:xfrm>
            <a:off x="455930" y="1353185"/>
            <a:ext cx="10153650" cy="4082415"/>
          </a:xfrm>
        </p:spPr>
        <p:txBody>
          <a:bodyPr/>
          <a:lstStyle/>
          <a:p>
            <a:pPr marL="0" algn="just">
              <a:buNone/>
            </a:pPr>
            <a:r>
              <a:rPr lang="zh-CN" altLang="en-US" dirty="0" smtClean="0">
                <a:latin typeface="+mn-lt"/>
                <a:ea typeface="+mn-ea"/>
                <a:cs typeface="+mn-ea"/>
              </a:rPr>
              <a:t>④ 带条件查询：在SELECT语句中，可以通过设置条件以达到更精确的查询。</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使用比较操作符“&gt;、 &lt;、 &gt;=、 &lt;=、 !=、 &lt;&gt;、 =”来指定查询条件，在雇员表中查询岗位是FI_ACCOUNT的雇员信息。代码如下。</a:t>
            </a:r>
            <a:endParaRPr lang="zh-CN" altLang="en-US" dirty="0" smtClean="0">
              <a:cs typeface="Huawei Sans" panose="020C0503030203020204" pitchFamily="34" charset="0"/>
            </a:endParaRPr>
          </a:p>
          <a:p>
            <a:pPr marL="0" indent="0">
              <a:buNone/>
            </a:pPr>
            <a:endParaRPr smtClean="0">
              <a:latin typeface="+mn-ea"/>
              <a:cs typeface="+mn-ea"/>
            </a:endParaRPr>
          </a:p>
          <a:p>
            <a:pPr marL="0" indent="0">
              <a:buNone/>
            </a:pPr>
            <a:endParaRPr smtClean="0">
              <a:latin typeface="+mn-ea"/>
              <a:cs typeface="+mn-ea"/>
            </a:endParaRPr>
          </a:p>
        </p:txBody>
      </p:sp>
      <p:sp>
        <p:nvSpPr>
          <p:cNvPr id="100" name="文本框 99"/>
          <p:cNvSpPr txBox="1"/>
          <p:nvPr/>
        </p:nvSpPr>
        <p:spPr>
          <a:xfrm>
            <a:off x="1054100" y="3079750"/>
            <a:ext cx="8217535" cy="2122805"/>
          </a:xfrm>
          <a:prstGeom prst="rect">
            <a:avLst/>
          </a:prstGeom>
          <a:noFill/>
          <a:ln w="9525">
            <a:noFill/>
          </a:ln>
        </p:spPr>
        <p:txBody>
          <a:bodyPr wrap="square">
            <a:spAutoFit/>
          </a:bodyPr>
          <a:p>
            <a:pPr indent="0"/>
            <a:r>
              <a:rPr lang="zh-CN" altLang="en-US" sz="2200" b="0" dirty="0" smtClean="0">
                <a:cs typeface="+mn-ea"/>
              </a:rPr>
              <a:t>select staff_id,first_name,EMPLOYMENT_ID from staffs where EMPLOYMENT_ID = 'FI_ACCOUNT'; # staff_id, first_name, EMPLOYMENT_ID109, Daniel, FI_ACCOUNT110, John, FI_ACCOUNT</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(7)</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algn="just">
              <a:buNone/>
            </a:pPr>
            <a:r>
              <a:rPr lang="zh-CN" altLang="en-US" dirty="0" smtClean="0">
                <a:latin typeface="+mn-lt"/>
                <a:ea typeface="+mn-ea"/>
                <a:cs typeface="+mn-ea"/>
              </a:rPr>
              <a:t>⑤ 从staffs表中查询1995年后入职，且薪酬&gt;5000的职员信息。代码如下。</a:t>
            </a:r>
            <a:endParaRPr lang="zh-CN" altLang="en-US" dirty="0" smtClean="0">
              <a:latin typeface="+mn-lt"/>
              <a:ea typeface="+mn-ea"/>
              <a:cs typeface="+mn-ea"/>
            </a:endParaRPr>
          </a:p>
        </p:txBody>
      </p:sp>
      <p:sp>
        <p:nvSpPr>
          <p:cNvPr id="100" name="文本框 99"/>
          <p:cNvSpPr txBox="1"/>
          <p:nvPr/>
        </p:nvSpPr>
        <p:spPr>
          <a:xfrm>
            <a:off x="901065" y="2263775"/>
            <a:ext cx="8112760" cy="2461260"/>
          </a:xfrm>
          <a:prstGeom prst="rect">
            <a:avLst/>
          </a:prstGeom>
          <a:noFill/>
          <a:ln w="9525">
            <a:noFill/>
          </a:ln>
        </p:spPr>
        <p:txBody>
          <a:bodyPr wrap="square">
            <a:spAutoFit/>
          </a:bodyPr>
          <a:p>
            <a:pPr indent="0"/>
            <a:r>
              <a:rPr lang="zh-CN" altLang="en-US" sz="2200" b="0" dirty="0" smtClean="0">
                <a:cs typeface="+mn-ea"/>
              </a:rPr>
              <a:t>select staff_id,first_name,hire_date,salary from staffs WHERE HIRE_DATE&gt;'1995-01-01 00:00:00'and salary&gt;'5000'; # staff_id, first_name, hire_date, salary201, Michael, 1996-02-17 00:00:00, 13000.00202, Pat, 1997-08-17 00:00:00, 6000.00110, John, 1997-09-28 00:00:00, 8200.00  </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(8)</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⑥ 从staffs表和employment_history表中查看员工的姓名入职时间。代码如下。</a:t>
            </a:r>
            <a:endParaRPr lang="zh-CN" altLang="en-US" dirty="0" smtClean="0">
              <a:latin typeface="+mn-lt"/>
              <a:ea typeface="+mn-ea"/>
              <a:cs typeface="+mn-ea"/>
            </a:endParaRPr>
          </a:p>
        </p:txBody>
      </p:sp>
      <p:sp>
        <p:nvSpPr>
          <p:cNvPr id="100" name="文本框 99"/>
          <p:cNvSpPr txBox="1"/>
          <p:nvPr/>
        </p:nvSpPr>
        <p:spPr>
          <a:xfrm>
            <a:off x="907415" y="2216785"/>
            <a:ext cx="8700135" cy="3476625"/>
          </a:xfrm>
          <a:prstGeom prst="rect">
            <a:avLst/>
          </a:prstGeom>
          <a:noFill/>
          <a:ln w="9525">
            <a:noFill/>
          </a:ln>
        </p:spPr>
        <p:txBody>
          <a:bodyPr wrap="square">
            <a:spAutoFit/>
          </a:bodyPr>
          <a:p>
            <a:pPr indent="0"/>
            <a:r>
              <a:rPr lang="zh-CN" altLang="en-US" sz="2200" b="0" dirty="0" smtClean="0">
                <a:cs typeface="+mn-ea"/>
              </a:rPr>
              <a:t>SELECT e.start_date,s.first_name,s.last_name FROM employment_history e, staffs s WHERE e.staff_id = s.staff_id;    # start_date, first_name, last_name1994-07-01 00:00:00, Jennifer, Whalen1987-09-17 00:00:00, Jennifer, Whalen1996-02-17 00:00:00, Michael, Hartstein1993-10-28 00:00:00, Neena, Kochhar1989-09-21 00:00:00, Neena, Kochhar1993-01-13 00:00:00, Lex, De Haan       </a:t>
            </a:r>
            <a:r>
              <a:rPr lang="en-US" sz="1050" b="0">
                <a:latin typeface="微软雅黑" panose="020B0503020204020204" pitchFamily="34" charset="-122"/>
                <a:ea typeface="宋体" panose="02010600030101010101" pitchFamily="2" charset="-122"/>
              </a:rPr>
              <a:t>         </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(9)</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⑦ 连接查询(join)</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实际应用中所需要的数据，经常会需要查询两个或两个以上的表。这种查询两个或两个以上数据表或视图的查询叫做连接查询。连接查询通常建立在存在相互关系的父子表之间。</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1)内连接的关键字为inner join，其中inner可以省略。使用内连接，连接执行顺序必然遵循语句中所写的表的顺序。使用内连接联合查询表。查询经理ID、部门名称，使用staffs和sections两个表中相关的列(manager_id)做连接查询操作。代码如下。  </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(10)</a:t>
            </a:r>
            <a:endParaRPr lang="en-US" altLang="zh-CN"/>
          </a:p>
        </p:txBody>
      </p:sp>
      <p:sp>
        <p:nvSpPr>
          <p:cNvPr id="100" name="文本框 99"/>
          <p:cNvSpPr txBox="1"/>
          <p:nvPr/>
        </p:nvSpPr>
        <p:spPr>
          <a:xfrm>
            <a:off x="1064260" y="1292225"/>
            <a:ext cx="9272905" cy="3969385"/>
          </a:xfrm>
          <a:prstGeom prst="rect">
            <a:avLst/>
          </a:prstGeom>
          <a:noFill/>
          <a:ln w="9525">
            <a:noFill/>
          </a:ln>
        </p:spPr>
        <p:txBody>
          <a:bodyPr wrap="square">
            <a:spAutoFit/>
          </a:bodyPr>
          <a:p>
            <a:pPr indent="0"/>
            <a:r>
              <a:rPr lang="zh-CN" altLang="en-US" b="0" dirty="0" smtClean="0">
                <a:cs typeface="+mn-ea"/>
              </a:rPr>
              <a:t>select a.manager_id,section_name from staffs a join sections b on a.manager_id=b.manager_id; # manager_id, section_name201, Marketing103, IT103, IT103, IT103, IT100, Executive100, Executive100, Executive108, Finance108, Finance205, Accounting</a:t>
            </a:r>
            <a:endParaRPr lang="zh-CN" altLang="en-US" dirty="0" smtClean="0">
              <a:cs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(11)</a:t>
            </a:r>
            <a:endParaRPr lang="en-US" altLang="zh-CN"/>
          </a:p>
        </p:txBody>
      </p:sp>
      <p:sp>
        <p:nvSpPr>
          <p:cNvPr id="3" name="文本占位符 2"/>
          <p:cNvSpPr>
            <a:spLocks noGrp="1"/>
          </p:cNvSpPr>
          <p:nvPr>
            <p:ph type="body" sz="quarter" idx="4294967295"/>
          </p:nvPr>
        </p:nvSpPr>
        <p:spPr>
          <a:xfrm>
            <a:off x="455930" y="1281430"/>
            <a:ext cx="10153650" cy="4082415"/>
          </a:xfrm>
        </p:spPr>
        <p:txBody>
          <a:bodyPr/>
          <a:lstStyle/>
          <a:p>
            <a:pPr marL="0" algn="just">
              <a:buNone/>
            </a:pPr>
            <a:r>
              <a:rPr lang="zh-CN" altLang="en-US" dirty="0" smtClean="0">
                <a:latin typeface="+mn-lt"/>
                <a:ea typeface="+mn-ea"/>
                <a:cs typeface="+mn-ea"/>
              </a:rPr>
              <a:t>2)使用左外连接查询表staffs和表sections。代码如下。</a:t>
            </a:r>
            <a:endParaRPr lang="zh-CN" altLang="en-US" dirty="0" smtClean="0">
              <a:latin typeface="+mn-lt"/>
              <a:ea typeface="+mn-ea"/>
              <a:cs typeface="+mn-ea"/>
            </a:endParaRPr>
          </a:p>
        </p:txBody>
      </p:sp>
      <p:sp>
        <p:nvSpPr>
          <p:cNvPr id="100" name="文本框 99"/>
          <p:cNvSpPr txBox="1"/>
          <p:nvPr/>
        </p:nvSpPr>
        <p:spPr>
          <a:xfrm>
            <a:off x="794385" y="1937385"/>
            <a:ext cx="10202545" cy="4092575"/>
          </a:xfrm>
          <a:prstGeom prst="rect">
            <a:avLst/>
          </a:prstGeom>
          <a:noFill/>
          <a:ln w="9525">
            <a:noFill/>
          </a:ln>
        </p:spPr>
        <p:txBody>
          <a:bodyPr wrap="square">
            <a:spAutoFit/>
          </a:bodyPr>
          <a:p>
            <a:pPr indent="0"/>
            <a:r>
              <a:rPr lang="zh-CN" altLang="en-US" b="0" dirty="0" smtClean="0">
                <a:cs typeface="+mn-ea"/>
              </a:rPr>
              <a:t>select a.manager_id,section_name from staffs a left join sections b on a.manager_id=b.manager_id;                                        # manager_id, section_name124, 124, 101, 100, Executive201, Marketing101, 101, 101, 205, Accounting</a:t>
            </a:r>
            <a:r>
              <a:rPr lang="zh-CN" altLang="en-US" sz="2200" b="0" dirty="0" smtClean="0">
                <a:cs typeface="+mn-ea"/>
              </a:rPr>
              <a:t>, </a:t>
            </a:r>
            <a:endParaRPr lang="zh-CN" altLang="en-US" sz="2200" b="0" dirty="0" smtClean="0">
              <a:cs typeface="+mn-ea"/>
            </a:endParaRPr>
          </a:p>
          <a:p>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(12)</a:t>
            </a:r>
            <a:endParaRPr lang="en-US" altLang="zh-CN"/>
          </a:p>
        </p:txBody>
      </p:sp>
      <p:sp>
        <p:nvSpPr>
          <p:cNvPr id="100" name="文本框 99"/>
          <p:cNvSpPr txBox="1"/>
          <p:nvPr/>
        </p:nvSpPr>
        <p:spPr>
          <a:xfrm>
            <a:off x="995045" y="1467485"/>
            <a:ext cx="10202545" cy="3415030"/>
          </a:xfrm>
          <a:prstGeom prst="rect">
            <a:avLst/>
          </a:prstGeom>
          <a:noFill/>
          <a:ln w="9525">
            <a:noFill/>
          </a:ln>
        </p:spPr>
        <p:txBody>
          <a:bodyPr wrap="square">
            <a:spAutoFit/>
          </a:bodyPr>
          <a:p>
            <a:pPr indent="0"/>
            <a:r>
              <a:rPr lang="zh-CN" altLang="en-US" b="0" dirty="0" smtClean="0">
                <a:cs typeface="+mn-ea"/>
              </a:rPr>
              <a:t>                           # manager_id, section_name</a:t>
            </a:r>
            <a:endParaRPr lang="zh-CN" altLang="en-US" b="0" dirty="0" smtClean="0">
              <a:cs typeface="+mn-ea"/>
            </a:endParaRPr>
          </a:p>
          <a:p>
            <a:pPr indent="0"/>
            <a:r>
              <a:rPr lang="zh-CN" altLang="en-US" dirty="0" smtClean="0">
                <a:cs typeface="+mn-ea"/>
                <a:sym typeface="+mn-ea"/>
              </a:rPr>
              <a:t>100, Executive100, Executive102, 103, IT103, IT103, IT103, IT101, 108, Finance108, Finance</a:t>
            </a:r>
            <a:endParaRPr lang="zh-CN" altLang="en-US" dirty="0" smtClean="0">
              <a:cs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smtClean="0">
                <a:latin typeface="+mn-ea"/>
                <a:cs typeface="+mn-ea"/>
                <a:sym typeface="+mn-ea"/>
              </a:rPr>
              <a:t>数据准备</a:t>
            </a:r>
            <a:r>
              <a:rPr lang="en-US" altLang="zh-CN" smtClean="0">
                <a:latin typeface="+mn-ea"/>
                <a:cs typeface="+mn-ea"/>
                <a:sym typeface="+mn-ea"/>
              </a:rPr>
              <a:t> (2)</a:t>
            </a:r>
            <a:br>
              <a:rPr smtClean="0">
                <a:latin typeface="+mn-ea"/>
                <a:cs typeface="+mn-ea"/>
                <a:sym typeface="+mn-ea"/>
              </a:rPr>
            </a:br>
            <a:endParaRPr lang="zh-CN" altLang="en-US"/>
          </a:p>
        </p:txBody>
      </p:sp>
      <p:sp>
        <p:nvSpPr>
          <p:cNvPr id="3" name="文本占位符 2"/>
          <p:cNvSpPr>
            <a:spLocks noGrp="1"/>
          </p:cNvSpPr>
          <p:nvPr>
            <p:ph type="body" sz="quarter" idx="4294967295"/>
          </p:nvPr>
        </p:nvSpPr>
        <p:spPr>
          <a:xfrm>
            <a:off x="455930" y="1264285"/>
            <a:ext cx="10153650" cy="4082415"/>
          </a:xfrm>
        </p:spPr>
        <p:txBody>
          <a:bodyPr/>
          <a:lstStyle/>
          <a:p>
            <a:pPr marL="0" algn="just">
              <a:spcBef>
                <a:spcPts val="790"/>
              </a:spcBef>
              <a:buClrTx/>
              <a:buNone/>
            </a:pPr>
            <a:r>
              <a:rPr lang="zh-CN" altLang="en-US" dirty="0" smtClean="0">
                <a:latin typeface="+mn-lt"/>
                <a:ea typeface="+mn-ea"/>
                <a:cs typeface="+mn-ea"/>
              </a:rPr>
              <a:t>(1)登录数据库。</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 登录</a:t>
            </a:r>
            <a:r>
              <a:rPr lang="zh-CN" altLang="en-US" dirty="0" smtClean="0">
                <a:latin typeface="+mn-lt"/>
                <a:ea typeface="+mn-ea"/>
                <a:cs typeface="+mn-ea"/>
              </a:rPr>
              <a:t>华为</a:t>
            </a:r>
            <a:r>
              <a:rPr lang="zh-CN" altLang="en-US" dirty="0" smtClean="0">
                <a:cs typeface="Huawei Sans" panose="020C0503030203020204" pitchFamily="34" charset="0"/>
              </a:rPr>
              <a:t>云控制台，点击“服务列表”，在“服务列表中”选择“数据库”下的“数据管理服务DAS”。如下图</a:t>
            </a:r>
            <a:r>
              <a:rPr lang="en-US" altLang="zh-CN" dirty="0" smtClean="0">
                <a:cs typeface="Huawei Sans" panose="020C0503030203020204" pitchFamily="34" charset="0"/>
              </a:rPr>
              <a:t>2</a:t>
            </a:r>
            <a:r>
              <a:rPr lang="zh-CN" altLang="en-US" dirty="0" smtClean="0">
                <a:cs typeface="Huawei Sans" panose="020C0503030203020204" pitchFamily="34" charset="0"/>
              </a:rPr>
              <a:t>-1所示。</a:t>
            </a:r>
            <a:endParaRPr lang="zh-CN" altLang="en-US" dirty="0" smtClean="0">
              <a:cs typeface="Huawei Sans" panose="020C0503030203020204" pitchFamily="34" charset="0"/>
            </a:endParaRPr>
          </a:p>
        </p:txBody>
      </p:sp>
      <p:pic>
        <p:nvPicPr>
          <p:cNvPr id="98" name="图片 98"/>
          <p:cNvPicPr>
            <a:picLocks noChangeAspect="1"/>
          </p:cNvPicPr>
          <p:nvPr/>
        </p:nvPicPr>
        <p:blipFill>
          <a:blip r:embed="rId1"/>
          <a:srcRect l="1486" r="1486"/>
          <a:stretch>
            <a:fillRect/>
          </a:stretch>
        </p:blipFill>
        <p:spPr>
          <a:xfrm>
            <a:off x="3519170" y="3076575"/>
            <a:ext cx="5153660" cy="2505710"/>
          </a:xfrm>
          <a:prstGeom prst="rect">
            <a:avLst/>
          </a:prstGeom>
          <a:ln w="12700">
            <a:solidFill>
              <a:schemeClr val="tx1"/>
            </a:solidFill>
          </a:ln>
        </p:spPr>
      </p:pic>
      <p:sp>
        <p:nvSpPr>
          <p:cNvPr id="100" name="文本框 99"/>
          <p:cNvSpPr txBox="1"/>
          <p:nvPr/>
        </p:nvSpPr>
        <p:spPr>
          <a:xfrm>
            <a:off x="3592830" y="5582285"/>
            <a:ext cx="5080000" cy="252730"/>
          </a:xfrm>
          <a:prstGeom prst="rect">
            <a:avLst/>
          </a:prstGeom>
          <a:noFill/>
          <a:ln w="9525">
            <a:noFill/>
          </a:ln>
        </p:spPr>
        <p:txBody>
          <a:bodyPr>
            <a:spAutoFit/>
          </a:bodyPr>
          <a:p>
            <a:pPr indent="0" algn="ctr"/>
            <a:r>
              <a:rPr lang="zh-CN" sz="1050" b="0">
                <a:cs typeface="方正兰亭黑简体" panose="02000000000000000000" charset="0"/>
              </a:rPr>
              <a:t>图</a:t>
            </a:r>
            <a:r>
              <a:rPr lang="en-US" altLang="zh-CN" sz="1050" b="0">
                <a:cs typeface="方正兰亭黑简体" panose="02000000000000000000" charset="0"/>
              </a:rPr>
              <a:t>2</a:t>
            </a:r>
            <a:r>
              <a:rPr lang="zh-CN" sz="1050" b="0">
                <a:cs typeface="方正兰亭黑简体" panose="02000000000000000000" charset="0"/>
              </a:rPr>
              <a:t>-1 数据库服务列表</a:t>
            </a: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(13)</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indent="0">
              <a:buNone/>
            </a:pPr>
            <a:r>
              <a:rPr lang="zh-CN" altLang="en-US" dirty="0" smtClean="0">
                <a:latin typeface="+mn-lt"/>
                <a:ea typeface="+mn-ea"/>
                <a:cs typeface="+mn-ea"/>
              </a:rPr>
              <a:t>3)使用右外连接查询表staffs和表sections。 代码如下。   </a:t>
            </a:r>
            <a:r>
              <a:rPr smtClean="0">
                <a:latin typeface="+mn-ea"/>
                <a:cs typeface="+mn-ea"/>
              </a:rPr>
              <a:t> </a:t>
            </a:r>
            <a:endParaRPr smtClean="0">
              <a:latin typeface="+mn-ea"/>
              <a:cs typeface="+mn-ea"/>
            </a:endParaRPr>
          </a:p>
        </p:txBody>
      </p:sp>
      <p:sp>
        <p:nvSpPr>
          <p:cNvPr id="100" name="文本框 99"/>
          <p:cNvSpPr txBox="1"/>
          <p:nvPr/>
        </p:nvSpPr>
        <p:spPr>
          <a:xfrm>
            <a:off x="794385" y="2181860"/>
            <a:ext cx="9591675" cy="3415030"/>
          </a:xfrm>
          <a:prstGeom prst="rect">
            <a:avLst/>
          </a:prstGeom>
          <a:noFill/>
          <a:ln w="9525">
            <a:noFill/>
          </a:ln>
        </p:spPr>
        <p:txBody>
          <a:bodyPr wrap="square">
            <a:spAutoFit/>
          </a:bodyPr>
          <a:p>
            <a:pPr indent="0"/>
            <a:r>
              <a:rPr lang="zh-CN" altLang="en-US" b="0" dirty="0" smtClean="0">
                <a:cs typeface="+mn-ea"/>
              </a:rPr>
              <a:t>select a.manager_id,section_name from staffs a right join sections b on a.manager_id=b.manager_id;    # manager_id, section_name, Administration201, Marketing, Purchasing, Human Resources, Shipping103, IT103, IT103, IT</a:t>
            </a:r>
            <a:endParaRPr lang="zh-CN" altLang="en-US" sz="2200" b="0" dirty="0" smtClean="0">
              <a:cs typeface="+mn-ea"/>
            </a:endParaRPr>
          </a:p>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(14)</a:t>
            </a:r>
            <a:endParaRPr lang="en-US" altLang="zh-CN"/>
          </a:p>
        </p:txBody>
      </p:sp>
      <p:sp>
        <p:nvSpPr>
          <p:cNvPr id="100" name="文本框 99"/>
          <p:cNvSpPr txBox="1"/>
          <p:nvPr/>
        </p:nvSpPr>
        <p:spPr>
          <a:xfrm>
            <a:off x="1157605" y="1502410"/>
            <a:ext cx="9591675" cy="2922905"/>
          </a:xfrm>
          <a:prstGeom prst="rect">
            <a:avLst/>
          </a:prstGeom>
          <a:noFill/>
          <a:ln w="9525">
            <a:noFill/>
          </a:ln>
        </p:spPr>
        <p:txBody>
          <a:bodyPr wrap="square">
            <a:spAutoFit/>
          </a:bodyPr>
          <a:p>
            <a:pPr indent="0"/>
            <a:endParaRPr lang="zh-CN" altLang="en-US" sz="2200" b="0" dirty="0" smtClean="0">
              <a:cs typeface="+mn-ea"/>
            </a:endParaRPr>
          </a:p>
          <a:p>
            <a:pPr indent="0"/>
            <a:r>
              <a:rPr lang="zh-CN" altLang="en-US" b="0" dirty="0" smtClean="0">
                <a:cs typeface="+mn-ea"/>
              </a:rPr>
              <a:t>103, IT, Public Relations, Sales100, Executive100, Executive100, Executive108, Finance108, Finance</a:t>
            </a:r>
            <a:endParaRPr lang="zh-CN" altLang="en-US" sz="2200" b="0" dirty="0" smtClean="0">
              <a:cs typeface="+mn-ea"/>
            </a:endParaRPr>
          </a:p>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(15)</a:t>
            </a:r>
            <a:endParaRPr lang="en-US" altLang="zh-CN"/>
          </a:p>
        </p:txBody>
      </p:sp>
      <p:sp>
        <p:nvSpPr>
          <p:cNvPr id="4" name="文本框 3"/>
          <p:cNvSpPr txBox="1"/>
          <p:nvPr/>
        </p:nvSpPr>
        <p:spPr>
          <a:xfrm>
            <a:off x="1168400" y="1229360"/>
            <a:ext cx="5513705" cy="4799965"/>
          </a:xfrm>
          <a:prstGeom prst="rect">
            <a:avLst/>
          </a:prstGeom>
          <a:noFill/>
        </p:spPr>
        <p:txBody>
          <a:bodyPr wrap="square" rtlCol="0" anchor="t">
            <a:spAutoFit/>
          </a:bodyPr>
          <a:p>
            <a:pPr indent="0"/>
            <a:r>
              <a:rPr lang="zh-CN" altLang="en-US" dirty="0" smtClean="0">
                <a:cs typeface="+mn-ea"/>
                <a:sym typeface="+mn-ea"/>
              </a:rPr>
              <a:t>205, Accounting, Treasury, Corporate Tax, Control And Credit, Shareholder Services, Benefits, Manufacturing, Construction, Contracting, Operations, IT Support, NOC, IT Helpdesk, Government Sales, Retail Sales, Recruiting, Payroll</a:t>
            </a:r>
            <a:endParaRPr lang="zh-CN" altLang="en-US" dirty="0" smtClean="0">
              <a:cs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(16)</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indent="0">
              <a:buNone/>
            </a:pPr>
            <a:r>
              <a:rPr lang="zh-CN" altLang="en-US" dirty="0" smtClean="0">
                <a:latin typeface="+mn-lt"/>
                <a:ea typeface="+mn-ea"/>
                <a:cs typeface="+mn-ea"/>
              </a:rPr>
              <a:t>⑧ 子查询，将子查询的结果集作为条件进行父查询。通过相关子查询，查找每个部门中高出部门平均工资的人员。代码如下。 </a:t>
            </a:r>
            <a:endParaRPr lang="zh-CN" altLang="en-US" dirty="0" smtClean="0">
              <a:latin typeface="+mn-lt"/>
              <a:ea typeface="+mn-ea"/>
              <a:cs typeface="+mn-ea"/>
            </a:endParaRPr>
          </a:p>
          <a:p>
            <a:pPr marL="0" indent="0">
              <a:buNone/>
            </a:pPr>
            <a:endParaRPr smtClean="0">
              <a:latin typeface="+mn-ea"/>
              <a:cs typeface="+mn-ea"/>
            </a:endParaRPr>
          </a:p>
        </p:txBody>
      </p:sp>
      <p:sp>
        <p:nvSpPr>
          <p:cNvPr id="100" name="文本框 99"/>
          <p:cNvSpPr txBox="1"/>
          <p:nvPr/>
        </p:nvSpPr>
        <p:spPr>
          <a:xfrm>
            <a:off x="923925" y="2690495"/>
            <a:ext cx="6301740" cy="1476375"/>
          </a:xfrm>
          <a:prstGeom prst="rect">
            <a:avLst/>
          </a:prstGeom>
          <a:noFill/>
          <a:ln w="9525">
            <a:noFill/>
          </a:ln>
        </p:spPr>
        <p:txBody>
          <a:bodyPr wrap="square">
            <a:spAutoFit/>
          </a:bodyPr>
          <a:p>
            <a:pPr indent="0"/>
            <a:r>
              <a:rPr lang="zh-CN" altLang="en-US" b="0" dirty="0" smtClean="0">
                <a:cs typeface="+mn-ea"/>
              </a:rPr>
              <a:t>SELECT s1.last_name, s1.section_id, s1.salaryFROM staffs s1WHERE salary &gt;(SELECT avg(salary) FROM staffs s2 WHERE s2.section_id = s1.section_id)ORDER BY s1.section_id;    </a:t>
            </a:r>
            <a:r>
              <a:rPr lang="en-US" b="0">
                <a:latin typeface="微软雅黑" panose="020B0503020204020204" pitchFamily="34" charset="-122"/>
                <a:ea typeface="黑体" panose="02010609060101010101" charset="-122"/>
              </a:rPr>
              <a:t> </a:t>
            </a:r>
            <a:r>
              <a:rPr lang="en-US" sz="900" b="0">
                <a:latin typeface="微软雅黑" panose="020B0503020204020204" pitchFamily="34" charset="-122"/>
                <a:ea typeface="黑体" panose="02010609060101010101" charset="-122"/>
              </a:rPr>
              <a:t> </a:t>
            </a:r>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(17)</a:t>
            </a:r>
            <a:endParaRPr lang="en-US" altLang="zh-CN"/>
          </a:p>
        </p:txBody>
      </p:sp>
      <p:sp>
        <p:nvSpPr>
          <p:cNvPr id="3" name="文本占位符 2"/>
          <p:cNvSpPr>
            <a:spLocks noGrp="1"/>
          </p:cNvSpPr>
          <p:nvPr>
            <p:ph type="body" sz="quarter" idx="4294967295"/>
          </p:nvPr>
        </p:nvSpPr>
        <p:spPr>
          <a:xfrm>
            <a:off x="455930" y="1742440"/>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对于staffs表的每一行，父查询使用相关子查询来计算同一部门成员的平均工资。</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相关子查询为staffs表的每一行执行以下步骤。</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1)确定行的section_id。</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2)然后使用section_id来评估父查询。</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3)如果此行中工资大于所在部门的平均工资，则返回该行。</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(18)</a:t>
            </a:r>
            <a:endParaRPr lang="en-US" altLang="zh-CN"/>
          </a:p>
        </p:txBody>
      </p:sp>
      <p:sp>
        <p:nvSpPr>
          <p:cNvPr id="3" name="文本占位符 2"/>
          <p:cNvSpPr>
            <a:spLocks noGrp="1"/>
          </p:cNvSpPr>
          <p:nvPr>
            <p:ph type="body" sz="quarter" idx="4294967295"/>
          </p:nvPr>
        </p:nvSpPr>
        <p:spPr>
          <a:xfrm>
            <a:off x="455930" y="1517650"/>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对于staffs表的每一行，子查询都将被计算一次。</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查询结果如下。</a:t>
            </a:r>
            <a:endParaRPr lang="zh-CN" altLang="en-US" dirty="0" smtClean="0">
              <a:cs typeface="Huawei Sans" panose="020C0503030203020204" pitchFamily="34" charset="0"/>
            </a:endParaRPr>
          </a:p>
        </p:txBody>
      </p:sp>
      <p:sp>
        <p:nvSpPr>
          <p:cNvPr id="100" name="文本框 99"/>
          <p:cNvSpPr txBox="1"/>
          <p:nvPr/>
        </p:nvSpPr>
        <p:spPr>
          <a:xfrm>
            <a:off x="976630" y="2713672"/>
            <a:ext cx="5080000" cy="2030095"/>
          </a:xfrm>
          <a:prstGeom prst="rect">
            <a:avLst/>
          </a:prstGeom>
          <a:noFill/>
          <a:ln w="9525">
            <a:noFill/>
          </a:ln>
        </p:spPr>
        <p:txBody>
          <a:bodyPr>
            <a:spAutoFit/>
          </a:bodyPr>
          <a:p>
            <a:pPr indent="0"/>
            <a:r>
              <a:rPr lang="zh-CN" altLang="en-US" b="0" dirty="0" smtClean="0">
                <a:cs typeface="+mn-ea"/>
              </a:rPr>
              <a:t># last_name, section_id, salaryHartstein, 20, 13000.00Hunold, 60, 9000.00Ernst, 60, 6000.00King, 90, 24000.00Greenberg, 100, 12000.00Higgins, 110, 12000.00</a:t>
            </a:r>
            <a:endParaRPr lang="zh-CN" altLang="en-US" dirty="0" smtClean="0">
              <a:cs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(19)</a:t>
            </a:r>
            <a:endParaRPr lang="en-US" altLang="zh-CN"/>
          </a:p>
        </p:txBody>
      </p:sp>
      <p:sp>
        <p:nvSpPr>
          <p:cNvPr id="3" name="文本占位符 2"/>
          <p:cNvSpPr>
            <a:spLocks noGrp="1"/>
          </p:cNvSpPr>
          <p:nvPr>
            <p:ph type="body" sz="quarter" idx="4294967295"/>
          </p:nvPr>
        </p:nvSpPr>
        <p:spPr>
          <a:xfrm>
            <a:off x="455930" y="1228725"/>
            <a:ext cx="10153650" cy="4082415"/>
          </a:xfrm>
        </p:spPr>
        <p:txBody>
          <a:bodyPr/>
          <a:lstStyle/>
          <a:p>
            <a:pPr marL="0" algn="just">
              <a:buNone/>
            </a:pPr>
            <a:r>
              <a:rPr lang="zh-CN" altLang="en-US" dirty="0" smtClean="0">
                <a:latin typeface="+mn-lt"/>
                <a:ea typeface="+mn-ea"/>
                <a:cs typeface="+mn-ea"/>
              </a:rPr>
              <a:t>⑨ 数据分组：使用GROUP BY子句对查询语句进行分组。查询各部门员工总数，按照section_id分组。代码如下。</a:t>
            </a:r>
            <a:endParaRPr lang="zh-CN" altLang="en-US" dirty="0" smtClean="0">
              <a:latin typeface="+mn-lt"/>
              <a:ea typeface="+mn-ea"/>
              <a:cs typeface="+mn-ea"/>
            </a:endParaRPr>
          </a:p>
        </p:txBody>
      </p:sp>
      <p:sp>
        <p:nvSpPr>
          <p:cNvPr id="100" name="文本框 99"/>
          <p:cNvSpPr txBox="1"/>
          <p:nvPr/>
        </p:nvSpPr>
        <p:spPr>
          <a:xfrm>
            <a:off x="1045845" y="2265045"/>
            <a:ext cx="8973185" cy="3415030"/>
          </a:xfrm>
          <a:prstGeom prst="rect">
            <a:avLst/>
          </a:prstGeom>
          <a:noFill/>
          <a:ln w="9525">
            <a:noFill/>
          </a:ln>
        </p:spPr>
        <p:txBody>
          <a:bodyPr wrap="square">
            <a:spAutoFit/>
          </a:bodyPr>
          <a:p>
            <a:pPr indent="0"/>
            <a:r>
              <a:rPr lang="zh-CN" altLang="en-US" b="0" dirty="0" smtClean="0">
                <a:cs typeface="+mn-ea"/>
              </a:rPr>
              <a:t>SELECT section_id, COUNT(staff_id) FROM staffs GROUP BY section_id ORDER BY section_id;                                                  # section_id, COUNT(staff_id)10, 120, 240, 150, 260, 570, 190, 3100, 3110, 2 </a:t>
            </a:r>
            <a:endParaRPr lang="zh-CN" altLang="en-US" dirty="0" smtClean="0">
              <a:cs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(20)</a:t>
            </a:r>
            <a:endParaRPr lang="en-US" altLang="zh-CN"/>
          </a:p>
        </p:txBody>
      </p:sp>
      <p:sp>
        <p:nvSpPr>
          <p:cNvPr id="3" name="文本占位符 2"/>
          <p:cNvSpPr>
            <a:spLocks noGrp="1"/>
          </p:cNvSpPr>
          <p:nvPr>
            <p:ph type="body" sz="quarter" idx="4294967295"/>
          </p:nvPr>
        </p:nvSpPr>
        <p:spPr>
          <a:xfrm>
            <a:off x="455930" y="1223645"/>
            <a:ext cx="10153650" cy="4082415"/>
          </a:xfrm>
        </p:spPr>
        <p:txBody>
          <a:bodyPr/>
          <a:lstStyle/>
          <a:p>
            <a:pPr marL="0" algn="just">
              <a:buNone/>
            </a:pPr>
            <a:r>
              <a:rPr lang="zh-CN" altLang="en-US" dirty="0" smtClean="0">
                <a:latin typeface="+mn-lt"/>
                <a:ea typeface="+mn-ea"/>
                <a:cs typeface="+mn-ea"/>
              </a:rPr>
              <a:t>⑩ 数据排序：使用ORDER BY子句对查询语句返回的行根据指定的列进行排序。</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查询员工各岗位的薪水信息，查询结果先按岗位employment_id升序排列，然后按salary降序排列。代码如下。</a:t>
            </a:r>
            <a:endParaRPr lang="zh-CN" altLang="en-US" dirty="0" smtClean="0">
              <a:cs typeface="Huawei Sans" panose="020C0503030203020204" pitchFamily="34" charset="0"/>
            </a:endParaRPr>
          </a:p>
        </p:txBody>
      </p:sp>
      <p:sp>
        <p:nvSpPr>
          <p:cNvPr id="100" name="文本框 99"/>
          <p:cNvSpPr txBox="1"/>
          <p:nvPr/>
        </p:nvSpPr>
        <p:spPr>
          <a:xfrm>
            <a:off x="884555" y="3074987"/>
            <a:ext cx="5080000" cy="2861310"/>
          </a:xfrm>
          <a:prstGeom prst="rect">
            <a:avLst/>
          </a:prstGeom>
          <a:noFill/>
          <a:ln w="9525">
            <a:noFill/>
          </a:ln>
        </p:spPr>
        <p:txBody>
          <a:bodyPr>
            <a:spAutoFit/>
          </a:bodyPr>
          <a:p>
            <a:pPr indent="0"/>
            <a:r>
              <a:rPr lang="zh-CN" altLang="en-US" b="0" dirty="0" smtClean="0">
                <a:cs typeface="+mn-ea"/>
              </a:rPr>
              <a:t>select employment_id,staff_id,salary from staffs order by employment_id,salary desc;                                        # employment_id, staff_id, salaryAC_ACCOUNT, 206, 8300.00AC_MGR, 205, 12000.00AD_ASST, 200, 4400.00AD_PRES, 100, 24000.00AD_VP, 102, 17000.00AD_VP, 101, 17000.00</a:t>
            </a:r>
            <a:endParaRPr lang="zh-CN" altLang="en-US" dirty="0" smtClean="0">
              <a:cs typeface="+mn-ea"/>
            </a:endParaRPr>
          </a:p>
        </p:txBody>
      </p:sp>
      <p:sp>
        <p:nvSpPr>
          <p:cNvPr id="4" name="文本框 3"/>
          <p:cNvSpPr txBox="1"/>
          <p:nvPr/>
        </p:nvSpPr>
        <p:spPr>
          <a:xfrm>
            <a:off x="6420485" y="2607627"/>
            <a:ext cx="5080000" cy="4154170"/>
          </a:xfrm>
          <a:prstGeom prst="rect">
            <a:avLst/>
          </a:prstGeom>
          <a:noFill/>
          <a:ln w="9525">
            <a:noFill/>
          </a:ln>
        </p:spPr>
        <p:txBody>
          <a:bodyPr>
            <a:spAutoFit/>
          </a:bodyPr>
          <a:p>
            <a:pPr indent="0"/>
            <a:r>
              <a:rPr lang="zh-CN" altLang="en-US" b="0" dirty="0" smtClean="0">
                <a:cs typeface="+mn-ea"/>
              </a:rPr>
              <a:t>FI_ACCOUNT, 109, 9000.00FI_ACCOUNT, 110, 8200.00FI_MGR, 108, 12000.00HR_REP, 203, 6500.00IT_PROG, 103, 9000.00IT_PROG, 104, 6000.00IT_PROG, 105, 4800.00IT_PROG, 106, 4800.00IT_PROG, 107, 4200.00MK_MAN, 201, 13000.00MK_REP, 202, 6000.00</a:t>
            </a:r>
            <a:r>
              <a:rPr lang="zh-CN" altLang="en-US" sz="2200" b="0" dirty="0" smtClean="0">
                <a:cs typeface="+mn-ea"/>
              </a:rPr>
              <a:t>PR_REP, 204, 10000.00SH_CLERK, 199, 2600.00SH_CLERK, 198, 2600.00</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(21)</a:t>
            </a:r>
            <a:endParaRPr lang="en-US" altLang="zh-CN"/>
          </a:p>
        </p:txBody>
      </p:sp>
      <p:sp>
        <p:nvSpPr>
          <p:cNvPr id="3" name="文本占位符 2"/>
          <p:cNvSpPr>
            <a:spLocks noGrp="1"/>
          </p:cNvSpPr>
          <p:nvPr>
            <p:ph type="body" sz="quarter" idx="4294967295"/>
          </p:nvPr>
        </p:nvSpPr>
        <p:spPr>
          <a:xfrm>
            <a:off x="455930" y="1103630"/>
            <a:ext cx="10153650" cy="4082415"/>
          </a:xfrm>
        </p:spPr>
        <p:txBody>
          <a:bodyPr/>
          <a:lstStyle/>
          <a:p>
            <a:pPr marL="0" algn="just">
              <a:buNone/>
            </a:pPr>
            <a:r>
              <a:rPr lang="zh-CN" altLang="en-US" dirty="0" smtClean="0">
                <a:latin typeface="+mn-lt"/>
                <a:ea typeface="+mn-ea"/>
                <a:cs typeface="+mn-ea"/>
              </a:rPr>
              <a:t>⑪ 在ORDER BY子句中使用位置表示法，数字表示该排序字段是查询字段列表的第几个字段。代码如下。</a:t>
            </a:r>
            <a:endParaRPr lang="zh-CN" altLang="en-US" dirty="0" smtClean="0">
              <a:latin typeface="+mn-lt"/>
              <a:ea typeface="+mn-ea"/>
              <a:cs typeface="+mn-ea"/>
            </a:endParaRPr>
          </a:p>
        </p:txBody>
      </p:sp>
      <p:sp>
        <p:nvSpPr>
          <p:cNvPr id="100" name="文本框 99"/>
          <p:cNvSpPr txBox="1"/>
          <p:nvPr/>
        </p:nvSpPr>
        <p:spPr>
          <a:xfrm>
            <a:off x="752475" y="2139632"/>
            <a:ext cx="5080000" cy="3692525"/>
          </a:xfrm>
          <a:prstGeom prst="rect">
            <a:avLst/>
          </a:prstGeom>
          <a:noFill/>
          <a:ln w="9525">
            <a:noFill/>
          </a:ln>
        </p:spPr>
        <p:txBody>
          <a:bodyPr>
            <a:spAutoFit/>
          </a:bodyPr>
          <a:p>
            <a:pPr indent="0"/>
            <a:r>
              <a:rPr lang="zh-CN" altLang="en-US" b="0" dirty="0" smtClean="0">
                <a:cs typeface="+mn-ea"/>
              </a:rPr>
              <a:t>select employment_id,staff_id,salary from staffs order by 1,3 desc; # employment_id, staff_id, salaryAC_ACCOUNT, 206, 8300.00AC_MGR, 205, 12000.00AD_ASST, 200, 4400.00AD_PRES, 100, 24000.00AD_VP, 102, 17000.00AD_VP, 101, 17000.00FI_ACCOUNT, 109, 9000.00FI_ACCOUNT, 110, 8200.00</a:t>
            </a:r>
            <a:endParaRPr lang="zh-CN" altLang="en-US" b="0" dirty="0" smtClean="0">
              <a:cs typeface="+mn-ea"/>
            </a:endParaRPr>
          </a:p>
          <a:p>
            <a:endParaRPr lang="zh-CN" altLang="en-US" dirty="0" smtClean="0">
              <a:cs typeface="+mn-ea"/>
            </a:endParaRPr>
          </a:p>
        </p:txBody>
      </p:sp>
      <p:sp>
        <p:nvSpPr>
          <p:cNvPr id="4" name="文本框 3"/>
          <p:cNvSpPr txBox="1"/>
          <p:nvPr/>
        </p:nvSpPr>
        <p:spPr>
          <a:xfrm>
            <a:off x="6409055" y="2278062"/>
            <a:ext cx="5080000" cy="3415030"/>
          </a:xfrm>
          <a:prstGeom prst="rect">
            <a:avLst/>
          </a:prstGeom>
          <a:noFill/>
          <a:ln w="9525">
            <a:noFill/>
          </a:ln>
        </p:spPr>
        <p:txBody>
          <a:bodyPr>
            <a:spAutoFit/>
          </a:bodyPr>
          <a:p>
            <a:pPr indent="0"/>
            <a:r>
              <a:rPr lang="zh-CN" altLang="en-US" dirty="0" smtClean="0">
                <a:cs typeface="+mn-ea"/>
                <a:sym typeface="+mn-ea"/>
              </a:rPr>
              <a:t>FI_MGR, 108, 12000.00HR_REP, 203, 6500.00IT_PROG, 103, 9000.00</a:t>
            </a:r>
            <a:endParaRPr lang="zh-CN" altLang="en-US" b="0" dirty="0" smtClean="0">
              <a:cs typeface="+mn-ea"/>
            </a:endParaRPr>
          </a:p>
          <a:p>
            <a:pPr indent="0"/>
            <a:r>
              <a:rPr lang="zh-CN" altLang="en-US" b="0" dirty="0" smtClean="0">
                <a:cs typeface="+mn-ea"/>
              </a:rPr>
              <a:t>IT_PROG, 104, 6000.00</a:t>
            </a:r>
            <a:endParaRPr lang="en-US" b="0">
              <a:latin typeface="微软雅黑" panose="020B0503020204020204" pitchFamily="34" charset="-122"/>
              <a:ea typeface="黑体" panose="02010609060101010101" charset="-122"/>
            </a:endParaRPr>
          </a:p>
          <a:p>
            <a:pPr indent="0"/>
            <a:r>
              <a:rPr lang="zh-CN" altLang="en-US" b="0" dirty="0" smtClean="0">
                <a:cs typeface="+mn-ea"/>
              </a:rPr>
              <a:t>IT_PROG, 105, 4800.00IT_PROG, 106, 4800.00IT_PROG, 107, 4200.00MK_MAN, 201, 13000.00MK_REP, 202, 6000.00PR_REP, 204, 10000.00SH_CLERK, 199, 2600.00SH_CLERK, 198, 2600.00</a:t>
            </a:r>
            <a:endParaRPr lang="zh-CN" altLang="en-US" dirty="0" smtClean="0">
              <a:cs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zh-CN" altLang="en-US"/>
              <a:t>数据查询</a:t>
            </a:r>
            <a:r>
              <a:rPr lang="en-US" altLang="zh-CN"/>
              <a:t> (22)</a:t>
            </a:r>
            <a:endParaRPr lang="en-US" altLang="zh-CN"/>
          </a:p>
        </p:txBody>
      </p:sp>
      <p:sp>
        <p:nvSpPr>
          <p:cNvPr id="3" name="文本占位符 2"/>
          <p:cNvSpPr>
            <a:spLocks noGrp="1"/>
          </p:cNvSpPr>
          <p:nvPr>
            <p:ph type="body" sz="quarter" idx="4294967295"/>
          </p:nvPr>
        </p:nvSpPr>
        <p:spPr>
          <a:xfrm>
            <a:off x="455930" y="1196975"/>
            <a:ext cx="10153650" cy="4082415"/>
          </a:xfrm>
        </p:spPr>
        <p:txBody>
          <a:bodyPr/>
          <a:lstStyle/>
          <a:p>
            <a:pPr marL="0" algn="just">
              <a:buNone/>
            </a:pPr>
            <a:r>
              <a:rPr lang="zh-CN" altLang="en-US" dirty="0" smtClean="0">
                <a:latin typeface="+mn-lt"/>
                <a:ea typeface="+mn-ea"/>
                <a:cs typeface="+mn-ea"/>
              </a:rPr>
              <a:t>⑫ 数据限制：LIMIT子句允许限制查询返回的行。 </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可以指定偏移量，以及要返回的行数或行百分比。 可以使用此子句实现top-N报表。要获得一致的结果，请指定ORDER BY子句以确保确定性排序顺序。</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先不使用LIMIT子句进行查询，与使用LIMIT子句进行查询的结果进行对比。查询薪水超过7000的员工信息。代码如下。</a:t>
            </a:r>
            <a:endParaRPr lang="zh-CN" altLang="en-US" dirty="0" smtClean="0">
              <a:cs typeface="Huawei Sans" panose="020C0503030203020204" pitchFamily="34" charset="0"/>
            </a:endParaRPr>
          </a:p>
        </p:txBody>
      </p:sp>
      <p:sp>
        <p:nvSpPr>
          <p:cNvPr id="4" name="文本框 3"/>
          <p:cNvSpPr txBox="1"/>
          <p:nvPr/>
        </p:nvSpPr>
        <p:spPr>
          <a:xfrm>
            <a:off x="958850" y="3820795"/>
            <a:ext cx="5189220" cy="2306955"/>
          </a:xfrm>
          <a:prstGeom prst="rect">
            <a:avLst/>
          </a:prstGeom>
          <a:noFill/>
          <a:ln w="9525">
            <a:noFill/>
          </a:ln>
        </p:spPr>
        <p:txBody>
          <a:bodyPr wrap="square">
            <a:spAutoFit/>
          </a:bodyPr>
          <a:p>
            <a:pPr indent="0"/>
            <a:r>
              <a:rPr lang="zh-CN" altLang="en-US" b="0" dirty="0" smtClean="0">
                <a:cs typeface="+mn-ea"/>
              </a:rPr>
              <a:t>select staff_id,first_name,employment_id,salary from staffs where salary&gt;7000;                                                            # staff_id, first_name, employment_id, salary201, Michael, MK_MAN, 13000.00204, Hermann, PR_REP, 10000.00205, Shelley, AC_MGR, 12000.00</a:t>
            </a:r>
            <a:endParaRPr lang="zh-CN" altLang="en-US" b="0" dirty="0" smtClean="0">
              <a:cs typeface="+mn-ea"/>
            </a:endParaRPr>
          </a:p>
          <a:p>
            <a:endParaRPr lang="zh-CN" altLang="en-US" dirty="0" smtClean="0">
              <a:cs typeface="+mn-ea"/>
            </a:endParaRPr>
          </a:p>
        </p:txBody>
      </p:sp>
      <p:sp>
        <p:nvSpPr>
          <p:cNvPr id="2" name="文本框 1"/>
          <p:cNvSpPr txBox="1"/>
          <p:nvPr/>
        </p:nvSpPr>
        <p:spPr>
          <a:xfrm>
            <a:off x="6294755" y="3898265"/>
            <a:ext cx="4768215" cy="2584450"/>
          </a:xfrm>
          <a:prstGeom prst="rect">
            <a:avLst/>
          </a:prstGeom>
          <a:noFill/>
        </p:spPr>
        <p:txBody>
          <a:bodyPr wrap="square" rtlCol="0">
            <a:spAutoFit/>
          </a:bodyPr>
          <a:p>
            <a:r>
              <a:rPr lang="zh-CN" altLang="en-US" dirty="0" smtClean="0">
                <a:cs typeface="+mn-ea"/>
                <a:sym typeface="+mn-ea"/>
              </a:rPr>
              <a:t>206, William, AC_ACCOUNT, 8300.00100, Steven, AD_PRES, 24000.00101, Neena, AD_VP, 17000.00102, Lex, AD_VP, 17000.00103, Alexander, IT_PROG, 9000.00108, Nancy, FI_MGR, 12000.00109, Daniel, FI_ACCOUNT, 9000.00110, John, FI_ACCOUNT, 8200.00</a:t>
            </a:r>
            <a:endParaRPr lang="zh-CN" altLang="en-US" dirty="0" smtClean="0">
              <a:cs typeface="+mn-ea"/>
            </a:endParaRPr>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smtClean="0">
                <a:latin typeface="+mn-ea"/>
                <a:cs typeface="+mn-ea"/>
                <a:sym typeface="+mn-ea"/>
              </a:rPr>
              <a:t>数据准备</a:t>
            </a:r>
            <a:r>
              <a:rPr lang="en-US" altLang="zh-CN" smtClean="0">
                <a:latin typeface="+mn-ea"/>
                <a:cs typeface="+mn-ea"/>
                <a:sym typeface="+mn-ea"/>
              </a:rPr>
              <a:t> (3)</a:t>
            </a:r>
            <a:endParaRPr lang="en-US" altLang="zh-CN" smtClean="0">
              <a:latin typeface="+mn-ea"/>
              <a:cs typeface="+mn-ea"/>
              <a:sym typeface="+mn-ea"/>
            </a:endParaRPr>
          </a:p>
        </p:txBody>
      </p:sp>
      <p:sp>
        <p:nvSpPr>
          <p:cNvPr id="3" name="文本占位符 2"/>
          <p:cNvSpPr>
            <a:spLocks noGrp="1"/>
          </p:cNvSpPr>
          <p:nvPr>
            <p:ph type="body" sz="quarter" idx="4294967295"/>
          </p:nvPr>
        </p:nvSpPr>
        <p:spPr>
          <a:xfrm>
            <a:off x="455930" y="1316355"/>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点击“数据管理服务 DAS”中对应的GaussDB(for MySQL)的登录按钮。如图</a:t>
            </a:r>
            <a:r>
              <a:rPr lang="en-US" altLang="zh-CN" dirty="0" smtClean="0">
                <a:cs typeface="Huawei Sans" panose="020C0503030203020204" pitchFamily="34" charset="0"/>
              </a:rPr>
              <a:t>2</a:t>
            </a:r>
            <a:r>
              <a:rPr lang="zh-CN" altLang="en-US" dirty="0" smtClean="0">
                <a:cs typeface="Huawei Sans" panose="020C0503030203020204" pitchFamily="34" charset="0"/>
              </a:rPr>
              <a:t>-2所示。</a:t>
            </a:r>
            <a:endParaRPr lang="zh-CN" altLang="en-US" dirty="0" smtClean="0">
              <a:cs typeface="Huawei Sans" panose="020C0503030203020204" pitchFamily="34" charset="0"/>
            </a:endParaRPr>
          </a:p>
          <a:p>
            <a:pPr marL="0" indent="0">
              <a:buNone/>
            </a:pPr>
            <a:endParaRPr smtClean="0">
              <a:latin typeface="+mn-ea"/>
              <a:cs typeface="+mn-ea"/>
            </a:endParaRPr>
          </a:p>
        </p:txBody>
      </p:sp>
      <p:pic>
        <p:nvPicPr>
          <p:cNvPr id="99" name="图片 99"/>
          <p:cNvPicPr>
            <a:picLocks noChangeAspect="1"/>
          </p:cNvPicPr>
          <p:nvPr/>
        </p:nvPicPr>
        <p:blipFill>
          <a:blip r:embed="rId1"/>
          <a:srcRect l="263" r="263"/>
          <a:stretch>
            <a:fillRect/>
          </a:stretch>
        </p:blipFill>
        <p:spPr>
          <a:xfrm>
            <a:off x="2056130" y="3115310"/>
            <a:ext cx="8079740" cy="1336040"/>
          </a:xfrm>
          <a:prstGeom prst="rect">
            <a:avLst/>
          </a:prstGeom>
          <a:ln w="12700">
            <a:solidFill>
              <a:schemeClr val="tx1"/>
            </a:solidFill>
          </a:ln>
        </p:spPr>
      </p:pic>
      <p:sp>
        <p:nvSpPr>
          <p:cNvPr id="100" name="文本框 99"/>
          <p:cNvSpPr txBox="1"/>
          <p:nvPr/>
        </p:nvSpPr>
        <p:spPr>
          <a:xfrm>
            <a:off x="3556000" y="4681855"/>
            <a:ext cx="5080000" cy="252730"/>
          </a:xfrm>
          <a:prstGeom prst="rect">
            <a:avLst/>
          </a:prstGeom>
          <a:noFill/>
          <a:ln w="9525">
            <a:noFill/>
          </a:ln>
        </p:spPr>
        <p:txBody>
          <a:bodyPr>
            <a:spAutoFit/>
          </a:bodyPr>
          <a:p>
            <a:pPr indent="0" algn="ctr"/>
            <a:r>
              <a:rPr lang="zh-CN" sz="1050" b="0">
                <a:cs typeface="方正兰亭黑简体" panose="02000000000000000000" charset="0"/>
              </a:rPr>
              <a:t>图</a:t>
            </a:r>
            <a:r>
              <a:rPr lang="en-US" altLang="zh-CN" sz="1050" b="0">
                <a:cs typeface="方正兰亭黑简体" panose="02000000000000000000" charset="0"/>
              </a:rPr>
              <a:t>2</a:t>
            </a:r>
            <a:r>
              <a:rPr lang="zh-CN" sz="1050" b="0">
                <a:cs typeface="方正兰亭黑简体" panose="02000000000000000000" charset="0"/>
              </a:rPr>
              <a:t>-2 数据库登录</a:t>
            </a:r>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(23)</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⑬ 查询获得奖金超过7000的员工信息。通过增加LIMIT 2,2限定查询时跳过前2行后，查询总共2行数据。代码如下。</a:t>
            </a:r>
            <a:endParaRPr lang="zh-CN" altLang="en-US" dirty="0" smtClean="0">
              <a:latin typeface="+mn-lt"/>
              <a:ea typeface="+mn-ea"/>
              <a:cs typeface="+mn-ea"/>
            </a:endParaRPr>
          </a:p>
        </p:txBody>
      </p:sp>
      <p:sp>
        <p:nvSpPr>
          <p:cNvPr id="4" name="文本框 3"/>
          <p:cNvSpPr txBox="1"/>
          <p:nvPr/>
        </p:nvSpPr>
        <p:spPr>
          <a:xfrm>
            <a:off x="890270" y="2521585"/>
            <a:ext cx="5080000" cy="1814830"/>
          </a:xfrm>
          <a:prstGeom prst="rect">
            <a:avLst/>
          </a:prstGeom>
          <a:noFill/>
          <a:ln w="9525">
            <a:noFill/>
          </a:ln>
        </p:spPr>
        <p:txBody>
          <a:bodyPr>
            <a:spAutoFit/>
          </a:bodyPr>
          <a:p>
            <a:pPr indent="0"/>
            <a:r>
              <a:rPr lang="zh-CN" altLang="en-US" b="0" dirty="0" smtClean="0">
                <a:cs typeface="+mn-ea"/>
              </a:rPr>
              <a:t>select staff_id,first_name,employment_id,salary from staffs where salary&gt;7000 limit 2,2;     # staff_id, first_name, employment_id, salary205, Shelley, AC_MGR, 12000.00206, William, AC_ACCOUNT, 8300.00 </a:t>
            </a:r>
            <a:r>
              <a:rPr lang="zh-CN" altLang="en-US" sz="2200" b="0" dirty="0" smtClean="0">
                <a:cs typeface="+mn-ea"/>
              </a:rPr>
              <a:t> </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数据查询</a:t>
            </a:r>
            <a:r>
              <a:rPr lang="en-US" altLang="zh-CN"/>
              <a:t> (24)</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⑭ 查询获得奖金超过7000的员工信息。通过增加LIMIT 2 OFFSET 2限定查询时跳过前2行后，查询总共2行数据，与使用LIMIT 2,2限定查询返回结果等效。代码如下。</a:t>
            </a:r>
            <a:endParaRPr lang="zh-CN" altLang="en-US" dirty="0" smtClean="0">
              <a:latin typeface="+mn-lt"/>
              <a:ea typeface="+mn-ea"/>
              <a:cs typeface="+mn-ea"/>
            </a:endParaRPr>
          </a:p>
        </p:txBody>
      </p:sp>
      <p:sp>
        <p:nvSpPr>
          <p:cNvPr id="4" name="文本框 3"/>
          <p:cNvSpPr txBox="1"/>
          <p:nvPr/>
        </p:nvSpPr>
        <p:spPr>
          <a:xfrm>
            <a:off x="872490" y="2614295"/>
            <a:ext cx="6543675" cy="1753235"/>
          </a:xfrm>
          <a:prstGeom prst="rect">
            <a:avLst/>
          </a:prstGeom>
          <a:noFill/>
          <a:ln w="9525">
            <a:noFill/>
          </a:ln>
        </p:spPr>
        <p:txBody>
          <a:bodyPr wrap="square">
            <a:spAutoFit/>
          </a:bodyPr>
          <a:p>
            <a:pPr indent="0"/>
            <a:r>
              <a:rPr lang="zh-CN" altLang="en-US" b="0" dirty="0" smtClean="0">
                <a:cs typeface="+mn-ea"/>
              </a:rPr>
              <a:t>select staff_id,first_name,employment_id,salary from staffs where salary&gt;7000 limit 2 offset 2; # staff_id, first_name, employment_id, salary205, Shelley, AC_MGR, 12000.00206, William, AC_ACCOUNT, 8300.00    </a:t>
            </a:r>
            <a:endParaRPr lang="zh-CN" altLang="en-US" dirty="0" smtClean="0">
              <a:cs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(1)</a:t>
            </a:r>
            <a:endParaRPr lang="en-US" altLang="zh-CN"/>
          </a:p>
        </p:txBody>
      </p:sp>
      <p:sp>
        <p:nvSpPr>
          <p:cNvPr id="3" name="文本占位符 2"/>
          <p:cNvSpPr>
            <a:spLocks noGrp="1"/>
          </p:cNvSpPr>
          <p:nvPr>
            <p:ph type="body" sz="quarter" idx="4294967295"/>
          </p:nvPr>
        </p:nvSpPr>
        <p:spPr>
          <a:xfrm>
            <a:off x="455930" y="1682115"/>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本节介绍数据操作语言DML(Data Manipulation Language)，演示如何通过DML语言来对数据库表中的数据进行更新操作。主要包括：数据插入、数据修改和数据删除。了解数据操作语言DML语法结构，掌握不同场景下DML语言的使用。实验任务如下。</a:t>
            </a:r>
            <a:endParaRPr lang="zh-CN" altLang="en-US" dirty="0" smtClean="0">
              <a:cs typeface="Huawei Sans" panose="020C0503030203020204" pitchFamily="34" charset="0"/>
            </a:endParaRPr>
          </a:p>
          <a:p>
            <a:pPr marL="0" indent="0">
              <a:buNone/>
            </a:pPr>
            <a:endParaRPr smtClean="0">
              <a:latin typeface="+mn-ea"/>
              <a:cs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(2)</a:t>
            </a:r>
            <a:endParaRPr lang="en-US" altLang="zh-CN"/>
          </a:p>
        </p:txBody>
      </p:sp>
      <p:sp>
        <p:nvSpPr>
          <p:cNvPr id="3" name="文本占位符 2"/>
          <p:cNvSpPr>
            <a:spLocks noGrp="1"/>
          </p:cNvSpPr>
          <p:nvPr>
            <p:ph type="body" sz="quarter" idx="4294967295"/>
          </p:nvPr>
        </p:nvSpPr>
        <p:spPr>
          <a:xfrm>
            <a:off x="455930" y="1534795"/>
            <a:ext cx="10153650" cy="4082415"/>
          </a:xfrm>
        </p:spPr>
        <p:txBody>
          <a:bodyPr/>
          <a:lstStyle/>
          <a:p>
            <a:pPr marL="0" indent="0">
              <a:buNone/>
            </a:pPr>
            <a:r>
              <a:rPr lang="zh-CN" altLang="en-US" dirty="0" smtClean="0">
                <a:latin typeface="+mn-lt"/>
                <a:ea typeface="+mn-ea"/>
                <a:cs typeface="+mn-ea"/>
              </a:rPr>
              <a:t>(1)数据插入：在表中插入新的数据。</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INSERT语句有以下三种形式。</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第一种是值插入，即构造一行记录并插入到表中。</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第二种形式是查询插入，它通过SELECT子句返回的结果集构造一行或多行记录插入到表中。</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第三种是先插入记录，如果报主键冲突错误则执行UPDATE操作，更新指定字段值。</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(3)</a:t>
            </a:r>
            <a:endParaRPr lang="en-US" altLang="zh-CN"/>
          </a:p>
        </p:txBody>
      </p:sp>
      <p:sp>
        <p:nvSpPr>
          <p:cNvPr id="3" name="文本占位符 2"/>
          <p:cNvSpPr>
            <a:spLocks noGrp="1"/>
          </p:cNvSpPr>
          <p:nvPr>
            <p:ph type="body" sz="quarter" idx="4294967295"/>
          </p:nvPr>
        </p:nvSpPr>
        <p:spPr>
          <a:xfrm>
            <a:off x="455930" y="1587500"/>
            <a:ext cx="10153650" cy="4082415"/>
          </a:xfrm>
        </p:spPr>
        <p:txBody>
          <a:bodyPr/>
          <a:lstStyle/>
          <a:p>
            <a:pPr marL="0" algn="just">
              <a:buNone/>
            </a:pPr>
            <a:r>
              <a:rPr lang="zh-CN" altLang="en-US" dirty="0" smtClean="0">
                <a:latin typeface="+mn-lt"/>
                <a:ea typeface="+mn-ea"/>
                <a:cs typeface="+mn-ea"/>
              </a:rPr>
              <a:t>① 更换管理员用户登录workbench，并进入demodb数据库。代码如下。</a:t>
            </a:r>
            <a:endParaRPr lang="zh-CN" altLang="en-US" dirty="0" smtClean="0">
              <a:latin typeface="+mn-lt"/>
              <a:ea typeface="+mn-ea"/>
              <a:cs typeface="+mn-ea"/>
            </a:endParaRPr>
          </a:p>
          <a:p>
            <a:pPr marL="0" indent="0">
              <a:buNone/>
            </a:pPr>
            <a:endParaRPr lang="zh-CN" altLang="en-US" dirty="0" smtClean="0">
              <a:latin typeface="+mn-lt"/>
              <a:ea typeface="+mn-ea"/>
              <a:cs typeface="+mn-ea"/>
            </a:endParaRPr>
          </a:p>
          <a:p>
            <a:pPr marL="0" algn="just">
              <a:buNone/>
            </a:pPr>
            <a:r>
              <a:rPr lang="zh-CN" altLang="en-US" dirty="0" smtClean="0">
                <a:latin typeface="+mn-lt"/>
                <a:ea typeface="+mn-ea"/>
                <a:cs typeface="+mn-ea"/>
              </a:rPr>
              <a:t>② 删除表sections。</a:t>
            </a:r>
            <a:r>
              <a:rPr smtClean="0">
                <a:latin typeface="Arial" panose="020B0604020202020204" pitchFamily="34" charset="0"/>
                <a:ea typeface="+mn-ea"/>
                <a:cs typeface="Arial" panose="020B0604020202020204" pitchFamily="34" charset="0"/>
              </a:rPr>
              <a:t>代码</a:t>
            </a:r>
            <a:r>
              <a:rPr lang="zh-CN" altLang="en-US" dirty="0" smtClean="0">
                <a:latin typeface="+mn-lt"/>
                <a:ea typeface="+mn-ea"/>
                <a:cs typeface="+mn-ea"/>
              </a:rPr>
              <a:t>如下</a:t>
            </a:r>
            <a:r>
              <a:rPr smtClean="0">
                <a:latin typeface="Arial" panose="020B0604020202020204" pitchFamily="34" charset="0"/>
                <a:ea typeface="+mn-ea"/>
                <a:cs typeface="Arial" panose="020B0604020202020204" pitchFamily="34" charset="0"/>
              </a:rPr>
              <a:t>。</a:t>
            </a:r>
            <a:endParaRPr smtClean="0">
              <a:latin typeface="Arial" panose="020B0604020202020204" pitchFamily="34" charset="0"/>
              <a:ea typeface="+mn-ea"/>
              <a:cs typeface="Arial" panose="020B0604020202020204" pitchFamily="34" charset="0"/>
            </a:endParaRPr>
          </a:p>
        </p:txBody>
      </p:sp>
      <p:sp>
        <p:nvSpPr>
          <p:cNvPr id="100" name="文本框 99"/>
          <p:cNvSpPr txBox="1"/>
          <p:nvPr/>
        </p:nvSpPr>
        <p:spPr>
          <a:xfrm>
            <a:off x="822960" y="2256790"/>
            <a:ext cx="5080000" cy="368300"/>
          </a:xfrm>
          <a:prstGeom prst="rect">
            <a:avLst/>
          </a:prstGeom>
          <a:noFill/>
          <a:ln w="9525">
            <a:noFill/>
          </a:ln>
        </p:spPr>
        <p:txBody>
          <a:bodyPr>
            <a:spAutoFit/>
          </a:bodyPr>
          <a:p>
            <a:pPr indent="546100"/>
            <a:r>
              <a:rPr lang="zh-CN" altLang="en-US" b="0" dirty="0" smtClean="0">
                <a:cs typeface="+mn-ea"/>
              </a:rPr>
              <a:t>use demodb;</a:t>
            </a:r>
            <a:endParaRPr lang="zh-CN" altLang="en-US" dirty="0" smtClean="0">
              <a:cs typeface="+mn-ea"/>
            </a:endParaRPr>
          </a:p>
        </p:txBody>
      </p:sp>
      <p:sp>
        <p:nvSpPr>
          <p:cNvPr id="5" name="文本框 4"/>
          <p:cNvSpPr txBox="1"/>
          <p:nvPr/>
        </p:nvSpPr>
        <p:spPr>
          <a:xfrm>
            <a:off x="933450" y="3444875"/>
            <a:ext cx="5080000" cy="368300"/>
          </a:xfrm>
          <a:prstGeom prst="rect">
            <a:avLst/>
          </a:prstGeom>
          <a:noFill/>
          <a:ln w="9525">
            <a:noFill/>
          </a:ln>
        </p:spPr>
        <p:txBody>
          <a:bodyPr>
            <a:spAutoFit/>
          </a:bodyPr>
          <a:p>
            <a:pPr indent="436880"/>
            <a:r>
              <a:rPr lang="zh-CN" altLang="en-US" b="0" dirty="0" smtClean="0">
                <a:cs typeface="+mn-ea"/>
              </a:rPr>
              <a:t>DROP TABLE IF EXISTS sections;</a:t>
            </a:r>
            <a:endParaRPr lang="zh-CN" altLang="en-US" dirty="0" smtClean="0">
              <a:cs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(4)</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algn="just">
              <a:buNone/>
            </a:pPr>
            <a:r>
              <a:rPr lang="zh-CN" altLang="en-US" dirty="0" smtClean="0">
                <a:latin typeface="+mn-lt"/>
                <a:ea typeface="+mn-ea"/>
                <a:cs typeface="+mn-ea"/>
              </a:rPr>
              <a:t>③ 创建sections表。代码如下。</a:t>
            </a:r>
            <a:endParaRPr lang="zh-CN" altLang="en-US" dirty="0" smtClean="0">
              <a:latin typeface="+mn-lt"/>
              <a:ea typeface="+mn-ea"/>
              <a:cs typeface="+mn-ea"/>
            </a:endParaRPr>
          </a:p>
        </p:txBody>
      </p:sp>
      <p:sp>
        <p:nvSpPr>
          <p:cNvPr id="100" name="文本框 99"/>
          <p:cNvSpPr txBox="1"/>
          <p:nvPr/>
        </p:nvSpPr>
        <p:spPr>
          <a:xfrm>
            <a:off x="866775" y="2413635"/>
            <a:ext cx="5080000" cy="2030095"/>
          </a:xfrm>
          <a:prstGeom prst="rect">
            <a:avLst/>
          </a:prstGeom>
          <a:noFill/>
          <a:ln w="9525">
            <a:noFill/>
          </a:ln>
        </p:spPr>
        <p:txBody>
          <a:bodyPr>
            <a:spAutoFit/>
          </a:bodyPr>
          <a:p>
            <a:pPr indent="0"/>
            <a:r>
              <a:rPr lang="zh-CN" altLang="en-US" b="0" dirty="0" smtClean="0">
                <a:cs typeface="+mn-ea"/>
              </a:rPr>
              <a:t>create table sections(section_id INT not null primary key,section_name VARCHAR(30),manager_id INT,place_id INT);</a:t>
            </a:r>
            <a:endParaRPr lang="zh-CN" altLang="en-US" dirty="0" smtClean="0">
              <a:cs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(5)</a:t>
            </a:r>
            <a:endParaRPr lang="en-US" altLang="zh-CN"/>
          </a:p>
        </p:txBody>
      </p:sp>
      <p:sp>
        <p:nvSpPr>
          <p:cNvPr id="3" name="文本占位符 2"/>
          <p:cNvSpPr>
            <a:spLocks noGrp="1"/>
          </p:cNvSpPr>
          <p:nvPr>
            <p:ph type="body" sz="quarter" idx="4294967295"/>
          </p:nvPr>
        </p:nvSpPr>
        <p:spPr>
          <a:xfrm>
            <a:off x="455930" y="1205865"/>
            <a:ext cx="10153650" cy="4082415"/>
          </a:xfrm>
        </p:spPr>
        <p:txBody>
          <a:bodyPr/>
          <a:lstStyle/>
          <a:p>
            <a:pPr marL="0" algn="just">
              <a:buNone/>
            </a:pPr>
            <a:r>
              <a:rPr lang="zh-CN" altLang="en-US" dirty="0" smtClean="0">
                <a:latin typeface="+mn-lt"/>
                <a:ea typeface="+mn-ea"/>
                <a:cs typeface="+mn-ea"/>
              </a:rPr>
              <a:t>④ 向表sections中插入数据。代码如下。</a:t>
            </a:r>
            <a:endParaRPr lang="zh-CN" altLang="en-US" dirty="0" smtClean="0">
              <a:latin typeface="+mn-lt"/>
              <a:ea typeface="+mn-ea"/>
              <a:cs typeface="+mn-ea"/>
            </a:endParaRPr>
          </a:p>
        </p:txBody>
      </p:sp>
      <p:sp>
        <p:nvSpPr>
          <p:cNvPr id="100" name="文本框 99"/>
          <p:cNvSpPr txBox="1"/>
          <p:nvPr/>
        </p:nvSpPr>
        <p:spPr>
          <a:xfrm>
            <a:off x="939165" y="1863090"/>
            <a:ext cx="10247630" cy="2584450"/>
          </a:xfrm>
          <a:prstGeom prst="rect">
            <a:avLst/>
          </a:prstGeom>
          <a:noFill/>
          <a:ln w="9525">
            <a:noFill/>
          </a:ln>
        </p:spPr>
        <p:txBody>
          <a:bodyPr wrap="square">
            <a:spAutoFit/>
          </a:bodyPr>
          <a:p>
            <a:pPr indent="0"/>
            <a:r>
              <a:rPr lang="zh-CN" altLang="en-US" dirty="0" smtClean="0">
                <a:cs typeface="+mn-ea"/>
              </a:rPr>
              <a:t>insert into sections (section_id, section_name, manager_id, place_id)values (10, 'Administration', 200, 1700);insert into sections (section_id, section_name, manager_id, place_id)values (20, 'Marketing', 201, 1800);insert into sections (section_id, section_name, manager_id, place_id)values (30, 'Purchasing', 114, 1700);insert into sections (section_id, section_name, manager_id, place_id)values (40, 'Human Resources', 203, 2400);insert into sections (section_id, section_name, manager_id, place_id)values (50, 'Shipping', 121, 1500);insert into sections (section_id, section_name, manager_id, place_id)values (60, 'IT', 103, 1400);insert into sections (section_id, section_name, manager_id, place_id)values (70, 'Public Relations', 204, 2700);insert into sections (section_id, section_name, manager_id, place_id)values (80, 'Sales', 145, 2500);</a:t>
            </a:r>
            <a:endParaRPr lang="zh-CN" altLang="en-US" dirty="0" smtClean="0">
              <a:cs typeface="+mn-ea"/>
            </a:endParaRPr>
          </a:p>
          <a:p>
            <a:pPr indent="0"/>
            <a:r>
              <a:rPr lang="zh-CN" altLang="en-US" b="0" dirty="0" smtClean="0">
                <a:cs typeface="+mn-ea"/>
              </a:rPr>
              <a:t>      </a:t>
            </a:r>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(6)</a:t>
            </a:r>
            <a:endParaRPr lang="en-US" altLang="zh-CN"/>
          </a:p>
        </p:txBody>
      </p:sp>
      <p:sp>
        <p:nvSpPr>
          <p:cNvPr id="100" name="文本框 99"/>
          <p:cNvSpPr txBox="1"/>
          <p:nvPr/>
        </p:nvSpPr>
        <p:spPr>
          <a:xfrm>
            <a:off x="939165" y="1863090"/>
            <a:ext cx="10247630" cy="922020"/>
          </a:xfrm>
          <a:prstGeom prst="rect">
            <a:avLst/>
          </a:prstGeom>
          <a:noFill/>
          <a:ln w="9525">
            <a:noFill/>
          </a:ln>
        </p:spPr>
        <p:txBody>
          <a:bodyPr wrap="square">
            <a:spAutoFit/>
          </a:bodyPr>
          <a:p>
            <a:pPr indent="0"/>
            <a:r>
              <a:rPr lang="zh-CN" altLang="en-US" dirty="0" smtClean="0">
                <a:cs typeface="+mn-ea"/>
                <a:sym typeface="+mn-ea"/>
              </a:rPr>
              <a:t>insert into sections (section_id, section_name, manager_id, place_id)values (90, 'Executive', 100, 1700);insert into sections (section_id, section_name, manager_id, place_id)values (100, 'Finance', 108, 1700);insert into sections (section_id, section_name, manager_id, place_id)values (110, 'Accounting', 205, 1700);                  </a:t>
            </a:r>
            <a:r>
              <a:rPr lang="zh-CN" altLang="en-US" b="0" dirty="0" smtClean="0">
                <a:cs typeface="+mn-ea"/>
              </a:rPr>
              <a:t>                      </a:t>
            </a:r>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(7)</a:t>
            </a:r>
            <a:endParaRPr lang="en-US" altLang="zh-CN"/>
          </a:p>
        </p:txBody>
      </p:sp>
      <p:sp>
        <p:nvSpPr>
          <p:cNvPr id="3" name="文本占位符 2"/>
          <p:cNvSpPr>
            <a:spLocks noGrp="1"/>
          </p:cNvSpPr>
          <p:nvPr>
            <p:ph type="body" sz="quarter" idx="4294967295"/>
          </p:nvPr>
        </p:nvSpPr>
        <p:spPr>
          <a:xfrm>
            <a:off x="455930" y="1228090"/>
            <a:ext cx="10153650" cy="4082415"/>
          </a:xfrm>
        </p:spPr>
        <p:txBody>
          <a:bodyPr/>
          <a:lstStyle/>
          <a:p>
            <a:pPr marL="0" algn="just">
              <a:buNone/>
            </a:pPr>
            <a:r>
              <a:rPr lang="zh-CN" altLang="en-US" dirty="0" smtClean="0">
                <a:latin typeface="+mn-lt"/>
                <a:ea typeface="+mn-ea"/>
                <a:cs typeface="+mn-ea"/>
              </a:rPr>
              <a:t>(2)数据修改：更新表sections中section_id和表employment_history中section_id相同的记录。</a:t>
            </a:r>
            <a:endParaRPr lang="zh-CN" altLang="en-US" dirty="0" smtClean="0">
              <a:latin typeface="+mn-lt"/>
              <a:ea typeface="+mn-ea"/>
              <a:cs typeface="+mn-ea"/>
            </a:endParaRPr>
          </a:p>
          <a:p>
            <a:pPr marL="0" algn="just">
              <a:buNone/>
            </a:pPr>
            <a:r>
              <a:rPr lang="zh-CN" altLang="en-US" dirty="0" smtClean="0">
                <a:latin typeface="+mn-lt"/>
                <a:ea typeface="+mn-ea"/>
                <a:cs typeface="+mn-ea"/>
              </a:rPr>
              <a:t>① 查询表sections记录。代码如下。</a:t>
            </a:r>
            <a:endParaRPr lang="zh-CN" altLang="en-US" dirty="0" smtClean="0">
              <a:latin typeface="+mn-lt"/>
              <a:ea typeface="+mn-ea"/>
              <a:cs typeface="+mn-ea"/>
            </a:endParaRPr>
          </a:p>
        </p:txBody>
      </p:sp>
      <p:sp>
        <p:nvSpPr>
          <p:cNvPr id="100" name="文本框 99"/>
          <p:cNvSpPr txBox="1"/>
          <p:nvPr/>
        </p:nvSpPr>
        <p:spPr>
          <a:xfrm>
            <a:off x="932815" y="2429510"/>
            <a:ext cx="5170805" cy="3199765"/>
          </a:xfrm>
          <a:prstGeom prst="rect">
            <a:avLst/>
          </a:prstGeom>
          <a:noFill/>
          <a:ln w="9525">
            <a:noFill/>
          </a:ln>
        </p:spPr>
        <p:txBody>
          <a:bodyPr wrap="square">
            <a:spAutoFit/>
          </a:bodyPr>
          <a:p>
            <a:pPr indent="0"/>
            <a:r>
              <a:rPr lang="zh-CN" altLang="en-US" b="0" dirty="0" smtClean="0">
                <a:cs typeface="+mn-ea"/>
              </a:rPr>
              <a:t>select * from sections;   # section_id, section_name, manager_id, place_id10, Administration, 200, 170020, Marketing, 201, 1800</a:t>
            </a:r>
            <a:endParaRPr lang="zh-CN" altLang="en-US" b="0" dirty="0" smtClean="0">
              <a:cs typeface="+mn-ea"/>
            </a:endParaRPr>
          </a:p>
          <a:p>
            <a:pPr indent="0"/>
            <a:r>
              <a:rPr lang="zh-CN" altLang="en-US" dirty="0" smtClean="0">
                <a:cs typeface="+mn-ea"/>
              </a:rPr>
              <a:t>30, Purchasing, 114, 170040, Human Resources, 203, 240050, Shipping, 121, 150060, IT, 103, 140070, Public Relations, 204, 2700 </a:t>
            </a:r>
            <a:r>
              <a:rPr lang="zh-CN" altLang="en-US" b="0" dirty="0" smtClean="0">
                <a:cs typeface="+mn-ea"/>
              </a:rPr>
              <a:t>        </a:t>
            </a:r>
            <a:r>
              <a:rPr lang="zh-CN" altLang="en-US" sz="2200" b="0" dirty="0" smtClean="0">
                <a:cs typeface="+mn-ea"/>
              </a:rPr>
              <a:t> </a:t>
            </a:r>
            <a:endParaRPr lang="zh-CN" altLang="en-US"/>
          </a:p>
        </p:txBody>
      </p:sp>
      <p:sp>
        <p:nvSpPr>
          <p:cNvPr id="4" name="文本框 3"/>
          <p:cNvSpPr txBox="1"/>
          <p:nvPr/>
        </p:nvSpPr>
        <p:spPr>
          <a:xfrm>
            <a:off x="6761480" y="3166745"/>
            <a:ext cx="5220970" cy="1198880"/>
          </a:xfrm>
          <a:prstGeom prst="rect">
            <a:avLst/>
          </a:prstGeom>
          <a:noFill/>
        </p:spPr>
        <p:txBody>
          <a:bodyPr wrap="square" rtlCol="0">
            <a:spAutoFit/>
          </a:bodyPr>
          <a:p>
            <a:r>
              <a:rPr lang="zh-CN" altLang="en-US" dirty="0" smtClean="0">
                <a:cs typeface="+mn-ea"/>
                <a:sym typeface="+mn-ea"/>
              </a:rPr>
              <a:t>80, Sales, 145, 250090, Executive, 100, 1700100, Finance, 108, 1700110, Accounting, 205, 1700    </a:t>
            </a:r>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(8)</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indent="0">
              <a:buNone/>
            </a:pPr>
            <a:r>
              <a:rPr lang="zh-CN" altLang="en-US" dirty="0" smtClean="0">
                <a:latin typeface="+mn-lt"/>
                <a:ea typeface="+mn-ea"/>
                <a:cs typeface="+mn-ea"/>
              </a:rPr>
              <a:t>② 更新表sections中section_id和表employment_history中section_id相同的记录，修改 manager_id为其他值。代码如下。 </a:t>
            </a:r>
            <a:endParaRPr smtClean="0">
              <a:latin typeface="+mn-ea"/>
              <a:cs typeface="+mn-ea"/>
            </a:endParaRPr>
          </a:p>
        </p:txBody>
      </p:sp>
      <p:sp>
        <p:nvSpPr>
          <p:cNvPr id="100" name="文本框 99"/>
          <p:cNvSpPr txBox="1"/>
          <p:nvPr/>
        </p:nvSpPr>
        <p:spPr>
          <a:xfrm>
            <a:off x="875665" y="2967990"/>
            <a:ext cx="5080000" cy="922020"/>
          </a:xfrm>
          <a:prstGeom prst="rect">
            <a:avLst/>
          </a:prstGeom>
          <a:noFill/>
          <a:ln w="9525">
            <a:noFill/>
          </a:ln>
        </p:spPr>
        <p:txBody>
          <a:bodyPr>
            <a:spAutoFit/>
          </a:bodyPr>
          <a:p>
            <a:pPr indent="0"/>
            <a:r>
              <a:rPr lang="zh-CN" altLang="en-US" b="0" dirty="0" smtClean="0">
                <a:cs typeface="+mn-ea"/>
              </a:rPr>
              <a:t>UPDATE sections INNER JOIN employment_history ON sections.section_id = employment_history.section_id SET sections.manager_id = 200;  </a:t>
            </a:r>
            <a:endParaRPr lang="zh-CN" altLang="en-US" dirty="0" smtClean="0">
              <a:cs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(4)</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输入创建GaussDB(for MySQL)时设置的root用户密码，并勾选“记住密码”后，点击“测试连接”，当出现“连接成功”的提示时，表示测试成功，点击“确定”按钮连接数据库。如图</a:t>
            </a:r>
            <a:r>
              <a:rPr lang="en-US" altLang="zh-CN" dirty="0" smtClean="0">
                <a:cs typeface="Huawei Sans" panose="020C0503030203020204" pitchFamily="34" charset="0"/>
              </a:rPr>
              <a:t>2</a:t>
            </a:r>
            <a:r>
              <a:rPr lang="zh-CN" altLang="en-US" dirty="0" smtClean="0">
                <a:cs typeface="Huawei Sans" panose="020C0503030203020204" pitchFamily="34" charset="0"/>
              </a:rPr>
              <a:t>-3所示。</a:t>
            </a:r>
            <a:endParaRPr lang="zh-CN" altLang="en-US" dirty="0" smtClean="0">
              <a:cs typeface="Huawei Sans" panose="020C0503030203020204" pitchFamily="34" charset="0"/>
            </a:endParaRPr>
          </a:p>
        </p:txBody>
      </p:sp>
      <p:pic>
        <p:nvPicPr>
          <p:cNvPr id="100" name="图片 100"/>
          <p:cNvPicPr>
            <a:picLocks noChangeAspect="1"/>
          </p:cNvPicPr>
          <p:nvPr/>
        </p:nvPicPr>
        <p:blipFill>
          <a:blip r:embed="rId1"/>
          <a:srcRect l="1708" r="1708"/>
          <a:stretch>
            <a:fillRect/>
          </a:stretch>
        </p:blipFill>
        <p:spPr>
          <a:xfrm>
            <a:off x="3522980" y="3251835"/>
            <a:ext cx="5146040" cy="2592070"/>
          </a:xfrm>
          <a:prstGeom prst="rect">
            <a:avLst/>
          </a:prstGeom>
          <a:ln w="12700">
            <a:solidFill>
              <a:schemeClr val="tx1"/>
            </a:solidFill>
          </a:ln>
        </p:spPr>
      </p:pic>
      <p:sp>
        <p:nvSpPr>
          <p:cNvPr id="4" name="文本框 3"/>
          <p:cNvSpPr txBox="1"/>
          <p:nvPr/>
        </p:nvSpPr>
        <p:spPr>
          <a:xfrm>
            <a:off x="3562985" y="5843905"/>
            <a:ext cx="5080000" cy="252730"/>
          </a:xfrm>
          <a:prstGeom prst="rect">
            <a:avLst/>
          </a:prstGeom>
          <a:noFill/>
          <a:ln w="9525">
            <a:noFill/>
          </a:ln>
        </p:spPr>
        <p:txBody>
          <a:bodyPr>
            <a:spAutoFit/>
          </a:bodyPr>
          <a:p>
            <a:pPr indent="0" algn="ctr"/>
            <a:r>
              <a:rPr lang="zh-CN" sz="1050" b="0">
                <a:cs typeface="方正兰亭黑简体" panose="02000000000000000000" charset="0"/>
              </a:rPr>
              <a:t>图</a:t>
            </a:r>
            <a:r>
              <a:rPr lang="en-US" altLang="zh-CN" sz="1050" b="0">
                <a:cs typeface="方正兰亭黑简体" panose="02000000000000000000" charset="0"/>
              </a:rPr>
              <a:t>2</a:t>
            </a:r>
            <a:r>
              <a:rPr lang="zh-CN" sz="1050" b="0">
                <a:cs typeface="方正兰亭黑简体" panose="02000000000000000000" charset="0"/>
              </a:rPr>
              <a:t>-3 数据库连接测试</a:t>
            </a:r>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(9)</a:t>
            </a:r>
            <a:endParaRPr lang="en-US" altLang="zh-CN"/>
          </a:p>
        </p:txBody>
      </p:sp>
      <p:sp>
        <p:nvSpPr>
          <p:cNvPr id="3" name="文本占位符 2"/>
          <p:cNvSpPr>
            <a:spLocks noGrp="1"/>
          </p:cNvSpPr>
          <p:nvPr>
            <p:ph type="body" sz="quarter" idx="4294967295"/>
          </p:nvPr>
        </p:nvSpPr>
        <p:spPr>
          <a:xfrm>
            <a:off x="455930" y="1293495"/>
            <a:ext cx="10153650" cy="4082415"/>
          </a:xfrm>
        </p:spPr>
        <p:txBody>
          <a:bodyPr/>
          <a:lstStyle/>
          <a:p>
            <a:pPr marL="0" indent="0">
              <a:buNone/>
            </a:pPr>
            <a:r>
              <a:rPr lang="zh-CN" altLang="en-US" dirty="0" smtClean="0">
                <a:latin typeface="+mn-lt"/>
                <a:ea typeface="+mn-ea"/>
                <a:cs typeface="+mn-ea"/>
              </a:rPr>
              <a:t>③ 查询表sections记录。代码如下。 </a:t>
            </a:r>
            <a:r>
              <a:rPr smtClean="0">
                <a:latin typeface="+mn-ea"/>
                <a:cs typeface="+mn-ea"/>
              </a:rPr>
              <a:t>         </a:t>
            </a:r>
            <a:endParaRPr smtClean="0">
              <a:latin typeface="+mn-ea"/>
              <a:cs typeface="+mn-ea"/>
            </a:endParaRPr>
          </a:p>
        </p:txBody>
      </p:sp>
      <p:sp>
        <p:nvSpPr>
          <p:cNvPr id="100" name="文本框 99"/>
          <p:cNvSpPr txBox="1"/>
          <p:nvPr/>
        </p:nvSpPr>
        <p:spPr>
          <a:xfrm>
            <a:off x="754380" y="1905000"/>
            <a:ext cx="8173720" cy="3538220"/>
          </a:xfrm>
          <a:prstGeom prst="rect">
            <a:avLst/>
          </a:prstGeom>
          <a:noFill/>
          <a:ln w="9525">
            <a:noFill/>
          </a:ln>
        </p:spPr>
        <p:txBody>
          <a:bodyPr wrap="square">
            <a:spAutoFit/>
          </a:bodyPr>
          <a:p>
            <a:pPr indent="0"/>
            <a:r>
              <a:rPr lang="zh-CN" altLang="en-US" sz="1600" b="0" dirty="0" smtClean="0">
                <a:cs typeface="+mn-ea"/>
              </a:rPr>
              <a:t>select * from sections;                                                    # section_id, section_name, manager_id, place_id10, Administration, 200, 170020, Marketing, 200, 180030, Purchasing, 114, 170040, Human Resources, 203, 240050, Shipping, 200, 150060, IT, 200, 140070, Public Relations, 204, 270080, Sales, 200, 250090, Executive, 200, 1700100, Finance, 108, 1700110, Accounting, 200, 1700    </a:t>
            </a:r>
            <a:endParaRPr lang="zh-CN" altLang="en-US" sz="1600" dirty="0" smtClean="0">
              <a:cs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pPr algn="l">
              <a:buClrTx/>
              <a:buSzTx/>
              <a:buFontTx/>
            </a:pPr>
            <a:r>
              <a:rPr lang="zh-CN" altLang="en-US"/>
              <a:t>数据更新</a:t>
            </a:r>
            <a:r>
              <a:rPr lang="en-US" altLang="zh-CN"/>
              <a:t> (10)</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indent="0">
              <a:buNone/>
            </a:pPr>
            <a:r>
              <a:rPr lang="zh-CN" altLang="en-US" dirty="0" smtClean="0">
                <a:latin typeface="+mn-lt"/>
                <a:ea typeface="+mn-ea"/>
                <a:cs typeface="+mn-ea"/>
              </a:rPr>
              <a:t>④ 查询表employment_history的记录。代码如下。</a:t>
            </a:r>
            <a:endParaRPr lang="zh-CN" altLang="en-US" dirty="0" smtClean="0">
              <a:latin typeface="+mn-lt"/>
              <a:ea typeface="+mn-ea"/>
              <a:cs typeface="+mn-ea"/>
            </a:endParaRPr>
          </a:p>
        </p:txBody>
      </p:sp>
      <p:sp>
        <p:nvSpPr>
          <p:cNvPr id="100" name="文本框 99"/>
          <p:cNvSpPr txBox="1"/>
          <p:nvPr/>
        </p:nvSpPr>
        <p:spPr>
          <a:xfrm>
            <a:off x="849630" y="2243137"/>
            <a:ext cx="5080000" cy="3415030"/>
          </a:xfrm>
          <a:prstGeom prst="rect">
            <a:avLst/>
          </a:prstGeom>
          <a:noFill/>
          <a:ln w="9525">
            <a:noFill/>
          </a:ln>
        </p:spPr>
        <p:txBody>
          <a:bodyPr>
            <a:spAutoFit/>
          </a:bodyPr>
          <a:p>
            <a:pPr indent="0"/>
            <a:r>
              <a:rPr lang="zh-CN" altLang="en-US" b="0" dirty="0" smtClean="0">
                <a:cs typeface="+mn-ea"/>
              </a:rPr>
              <a:t>select * from employment_history;   # id, staff_id, start_date, end_date, employment_id, section_id1, 102, 1993-01-13 00:00:00, 1998-07-24 00:00:00, IT_PROG, 602, 101, 1989-09-21 00:00:00, 1993-10-27 00:00:00, AC_ACCOUNT, 1103, 101, 1993-10-28 00:00:00, 1997-03-15 00:00:00, AC_MGR, 1104, 201, 1996-02-17 00:00:00, 1999-12-19 00:00:00, MK_REP, 20</a:t>
            </a:r>
            <a:endParaRPr lang="zh-CN" altLang="en-US" b="0" dirty="0" smtClean="0">
              <a:cs typeface="+mn-ea"/>
            </a:endParaRPr>
          </a:p>
          <a:p>
            <a:endParaRPr lang="zh-CN" altLang="en-US" dirty="0" smtClean="0">
              <a:cs typeface="+mn-ea"/>
            </a:endParaRPr>
          </a:p>
        </p:txBody>
      </p:sp>
      <p:sp>
        <p:nvSpPr>
          <p:cNvPr id="2" name="文本框 1"/>
          <p:cNvSpPr txBox="1"/>
          <p:nvPr/>
        </p:nvSpPr>
        <p:spPr>
          <a:xfrm>
            <a:off x="6586220" y="2345055"/>
            <a:ext cx="4768215" cy="3692525"/>
          </a:xfrm>
          <a:prstGeom prst="rect">
            <a:avLst/>
          </a:prstGeom>
          <a:noFill/>
        </p:spPr>
        <p:txBody>
          <a:bodyPr wrap="square" rtlCol="0">
            <a:spAutoFit/>
          </a:bodyPr>
          <a:p>
            <a:r>
              <a:rPr lang="zh-CN" altLang="en-US" dirty="0" smtClean="0">
                <a:cs typeface="+mn-ea"/>
                <a:sym typeface="+mn-ea"/>
              </a:rPr>
              <a:t>5, 114, 1998-03-24 00:00:00, 1999-12-31 00:00:00, ST_CLERK, 506, 122, 1999-01-01 00:00:00, 1999-12-31 00:00:00, ST_CLERK, 507, 200, 1987-09-17 00:00:00, 1993-06-17 00:00:00, AD_ASST, 908, 176, 1998-03-24 00:00:00, 1998-12-31 00:00:00, SA_REP, 809, 176, 1999-01-01 00:00:00, 1999-12-31 00:00:00, SA_MAN, 8010, 200, 1994-07-01 00:00:00, 1998-12-31 00:00:00, AC_ACCOUNT, 90    </a:t>
            </a:r>
            <a:endParaRPr lang="zh-CN" altLang="en-US" dirty="0" smtClean="0">
              <a:cs typeface="+mn-ea"/>
            </a:endParaRPr>
          </a:p>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(11)</a:t>
            </a:r>
            <a:endParaRPr lang="en-US" altLang="zh-CN"/>
          </a:p>
        </p:txBody>
      </p:sp>
      <p:sp>
        <p:nvSpPr>
          <p:cNvPr id="3" name="文本占位符 2"/>
          <p:cNvSpPr>
            <a:spLocks noGrp="1"/>
          </p:cNvSpPr>
          <p:nvPr>
            <p:ph type="body" sz="quarter" idx="4294967295"/>
          </p:nvPr>
        </p:nvSpPr>
        <p:spPr>
          <a:xfrm>
            <a:off x="455930" y="1327785"/>
            <a:ext cx="10153650" cy="4082415"/>
          </a:xfrm>
        </p:spPr>
        <p:txBody>
          <a:bodyPr/>
          <a:lstStyle/>
          <a:p>
            <a:pPr marL="0" algn="just">
              <a:buNone/>
            </a:pPr>
            <a:r>
              <a:rPr lang="zh-CN" altLang="en-US" dirty="0" smtClean="0">
                <a:latin typeface="+mn-lt"/>
                <a:ea typeface="+mn-ea"/>
                <a:cs typeface="+mn-ea"/>
              </a:rPr>
              <a:t>⑤ 更新表employment_history的数据。代码如下。</a:t>
            </a: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endParaRPr smtClean="0">
              <a:latin typeface="+mn-ea"/>
              <a:cs typeface="+mn-ea"/>
            </a:endParaRPr>
          </a:p>
        </p:txBody>
      </p:sp>
      <p:sp>
        <p:nvSpPr>
          <p:cNvPr id="100" name="文本框 99"/>
          <p:cNvSpPr txBox="1"/>
          <p:nvPr/>
        </p:nvSpPr>
        <p:spPr>
          <a:xfrm>
            <a:off x="1200785" y="2128202"/>
            <a:ext cx="5080000" cy="1537970"/>
          </a:xfrm>
          <a:prstGeom prst="rect">
            <a:avLst/>
          </a:prstGeom>
          <a:noFill/>
          <a:ln w="9525">
            <a:noFill/>
          </a:ln>
        </p:spPr>
        <p:txBody>
          <a:bodyPr>
            <a:spAutoFit/>
          </a:bodyPr>
          <a:p>
            <a:pPr indent="0"/>
            <a:r>
              <a:rPr lang="zh-CN" altLang="en-US" b="0" dirty="0" smtClean="0">
                <a:cs typeface="+mn-ea"/>
              </a:rPr>
              <a:t>#关闭安全模式，允许更新主键以外的列SET SQL_SAFE_UPDATES = 0;#更新表UPDATE employment_history SET  EMPLOYMENT_ID='SA_REP' WHERE staff_id=101; </a:t>
            </a:r>
            <a:r>
              <a:rPr lang="zh-CN" altLang="en-US" sz="2200" b="0" dirty="0" smtClean="0">
                <a:cs typeface="+mn-ea"/>
              </a:rPr>
              <a:t> </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(12)</a:t>
            </a:r>
            <a:endParaRPr lang="en-US" altLang="zh-CN"/>
          </a:p>
        </p:txBody>
      </p:sp>
      <p:sp>
        <p:nvSpPr>
          <p:cNvPr id="3" name="文本占位符 2"/>
          <p:cNvSpPr>
            <a:spLocks noGrp="1"/>
          </p:cNvSpPr>
          <p:nvPr>
            <p:ph type="body" sz="quarter" idx="4294967295"/>
          </p:nvPr>
        </p:nvSpPr>
        <p:spPr>
          <a:xfrm>
            <a:off x="455930" y="1318895"/>
            <a:ext cx="10153650" cy="4082415"/>
          </a:xfrm>
        </p:spPr>
        <p:txBody>
          <a:bodyPr/>
          <a:lstStyle/>
          <a:p>
            <a:pPr marL="0" algn="just">
              <a:buNone/>
            </a:pPr>
            <a:r>
              <a:rPr lang="zh-CN" altLang="en-US" dirty="0" smtClean="0">
                <a:latin typeface="+mn-lt"/>
                <a:ea typeface="+mn-ea"/>
                <a:cs typeface="+mn-ea"/>
              </a:rPr>
              <a:t>⑥ 查询表employment_history的记录。代码如下。</a:t>
            </a:r>
            <a:r>
              <a:rPr smtClean="0">
                <a:latin typeface="+mn-ea"/>
                <a:cs typeface="+mn-ea"/>
              </a:rPr>
              <a:t> </a:t>
            </a:r>
            <a:endParaRPr smtClean="0">
              <a:latin typeface="+mn-ea"/>
              <a:cs typeface="+mn-ea"/>
            </a:endParaRPr>
          </a:p>
        </p:txBody>
      </p:sp>
      <p:sp>
        <p:nvSpPr>
          <p:cNvPr id="4" name="文本框 3"/>
          <p:cNvSpPr txBox="1"/>
          <p:nvPr/>
        </p:nvSpPr>
        <p:spPr>
          <a:xfrm>
            <a:off x="880745" y="1889125"/>
            <a:ext cx="9906635" cy="3692525"/>
          </a:xfrm>
          <a:prstGeom prst="rect">
            <a:avLst/>
          </a:prstGeom>
          <a:noFill/>
          <a:ln w="9525">
            <a:noFill/>
          </a:ln>
        </p:spPr>
        <p:txBody>
          <a:bodyPr wrap="square">
            <a:spAutoFit/>
          </a:bodyPr>
          <a:p>
            <a:pPr indent="0"/>
            <a:r>
              <a:rPr lang="zh-CN" altLang="en-US" b="0" dirty="0" smtClean="0">
                <a:cs typeface="+mn-ea"/>
              </a:rPr>
              <a:t>select * from employment_history;                                          # id, staff_id, start_date, end_date, employment_id, section_id1, 102, 1993-01-13 00:00:00, 1998-07-24 00:00:00, IT_PROG, 602, 101, 1989-09-21 00:00:00, 1993-10-27 00:00:00, SA_REP, 1103, 101, 1993-10-28 00:00:00, 1997-03-15 00:00:00, SA_REP, 1104, 201, 1996-02-17 00:00:00, 1999-12-19 00:00:00, MK_REP, 205, 114, 1998-03-24 00:00:00, 1999-12-31 00:00:00, ST_CLERK, 506, 122, 1999-01-01 00:00:00, 1999-12-31 00:00:00, ST_CLERK, 507, 200, 1987-09-17 00:00:00, 1993-06-17 00:00:00, AD_ASST, 908, 176, 1998-03-24 00:00:00, 1998-12-31 00:00:00, SA_REP, 809, 176, 1999-01-01 00:00:00, 1999-12-31 00:00:00, SA_MAN, 8010, 200, 1994-07-01 00:00:00, 1998-12-31 00:00:00, AC_ACCOUNT, 90  </a:t>
            </a:r>
            <a:endParaRPr lang="zh-CN" altLang="en-US" b="0" dirty="0" smtClean="0">
              <a:cs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(13)</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algn="just">
              <a:buNone/>
            </a:pPr>
            <a:r>
              <a:rPr lang="zh-CN" altLang="en-US" dirty="0" smtClean="0">
                <a:latin typeface="+mn-lt"/>
                <a:ea typeface="+mn-ea"/>
                <a:cs typeface="+mn-ea"/>
              </a:rPr>
              <a:t>(3)数据删除：从表中删除行。代码如下。</a:t>
            </a:r>
            <a:endParaRPr lang="zh-CN" altLang="en-US" dirty="0" smtClean="0">
              <a:latin typeface="+mn-lt"/>
              <a:ea typeface="+mn-ea"/>
              <a:cs typeface="+mn-ea"/>
            </a:endParaRPr>
          </a:p>
          <a:p>
            <a:pPr marL="0" algn="just">
              <a:buNone/>
            </a:pPr>
            <a:r>
              <a:rPr lang="zh-CN" altLang="en-US" dirty="0" smtClean="0">
                <a:latin typeface="+mn-lt"/>
                <a:ea typeface="+mn-ea"/>
                <a:cs typeface="+mn-ea"/>
              </a:rPr>
              <a:t>① 删除表中与另外一个表匹配的行记录。代码如下。</a:t>
            </a:r>
            <a:endParaRPr lang="zh-CN" altLang="en-US" dirty="0" smtClean="0">
              <a:latin typeface="+mn-lt"/>
              <a:ea typeface="+mn-ea"/>
              <a:cs typeface="+mn-ea"/>
            </a:endParaRPr>
          </a:p>
          <a:p>
            <a:pPr marL="0" algn="just">
              <a:buNone/>
            </a:pPr>
            <a:endParaRPr lang="zh-CN" altLang="en-US" dirty="0" smtClean="0">
              <a:latin typeface="+mn-lt"/>
              <a:ea typeface="+mn-ea"/>
              <a:cs typeface="+mn-ea"/>
            </a:endParaRPr>
          </a:p>
          <a:p>
            <a:pPr marL="0" algn="just">
              <a:buNone/>
            </a:pPr>
            <a:r>
              <a:rPr smtClean="0">
                <a:latin typeface="Arial" panose="020B0604020202020204" pitchFamily="34" charset="0"/>
                <a:ea typeface="+mn-ea"/>
                <a:cs typeface="Arial" panose="020B0604020202020204" pitchFamily="34" charset="0"/>
              </a:rPr>
              <a:t>或</a:t>
            </a:r>
            <a:endParaRPr smtClean="0">
              <a:latin typeface="Arial" panose="020B0604020202020204" pitchFamily="34" charset="0"/>
              <a:ea typeface="+mn-ea"/>
              <a:cs typeface="Arial" panose="020B0604020202020204" pitchFamily="34" charset="0"/>
            </a:endParaRPr>
          </a:p>
        </p:txBody>
      </p:sp>
      <p:sp>
        <p:nvSpPr>
          <p:cNvPr id="100" name="文本框 99"/>
          <p:cNvSpPr txBox="1"/>
          <p:nvPr/>
        </p:nvSpPr>
        <p:spPr>
          <a:xfrm>
            <a:off x="1019810" y="2597150"/>
            <a:ext cx="5080000" cy="368300"/>
          </a:xfrm>
          <a:prstGeom prst="rect">
            <a:avLst/>
          </a:prstGeom>
          <a:noFill/>
          <a:ln w="9525">
            <a:noFill/>
          </a:ln>
        </p:spPr>
        <p:txBody>
          <a:bodyPr>
            <a:spAutoFit/>
          </a:bodyPr>
          <a:p>
            <a:pPr indent="0"/>
            <a:r>
              <a:rPr lang="zh-CN" altLang="en-US" b="0" dirty="0" smtClean="0">
                <a:cs typeface="+mn-ea"/>
              </a:rPr>
              <a:t>DELETE table_ref_list FROM join_table;</a:t>
            </a:r>
            <a:endParaRPr lang="zh-CN" altLang="en-US" b="0" dirty="0" smtClean="0">
              <a:cs typeface="+mn-ea"/>
            </a:endParaRPr>
          </a:p>
        </p:txBody>
      </p:sp>
      <p:sp>
        <p:nvSpPr>
          <p:cNvPr id="4" name="文本框 3"/>
          <p:cNvSpPr txBox="1"/>
          <p:nvPr/>
        </p:nvSpPr>
        <p:spPr>
          <a:xfrm>
            <a:off x="1019810" y="3737610"/>
            <a:ext cx="5080000" cy="368300"/>
          </a:xfrm>
          <a:prstGeom prst="rect">
            <a:avLst/>
          </a:prstGeom>
          <a:noFill/>
          <a:ln w="9525">
            <a:noFill/>
          </a:ln>
        </p:spPr>
        <p:txBody>
          <a:bodyPr>
            <a:spAutoFit/>
          </a:bodyPr>
          <a:p>
            <a:pPr indent="0"/>
            <a:r>
              <a:rPr lang="zh-CN" altLang="en-US" b="0" dirty="0" smtClean="0">
                <a:cs typeface="+mn-ea"/>
              </a:rPr>
              <a:t>DELETE FROM table_ref_list USING join_table;</a:t>
            </a:r>
            <a:endParaRPr lang="zh-CN" altLang="en-US" dirty="0" smtClean="0">
              <a:cs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(14)</a:t>
            </a:r>
            <a:endParaRPr lang="en-US" altLang="zh-CN"/>
          </a:p>
        </p:txBody>
      </p:sp>
      <p:sp>
        <p:nvSpPr>
          <p:cNvPr id="3" name="文本占位符 2"/>
          <p:cNvSpPr>
            <a:spLocks noGrp="1"/>
          </p:cNvSpPr>
          <p:nvPr>
            <p:ph type="body" sz="quarter" idx="4294967295"/>
          </p:nvPr>
        </p:nvSpPr>
        <p:spPr>
          <a:xfrm>
            <a:off x="455930" y="1091565"/>
            <a:ext cx="10153650" cy="4082415"/>
          </a:xfrm>
        </p:spPr>
        <p:txBody>
          <a:bodyPr/>
          <a:lstStyle/>
          <a:p>
            <a:pPr marL="0" algn="just">
              <a:buNone/>
            </a:pPr>
            <a:r>
              <a:rPr lang="zh-CN" altLang="en-US" dirty="0" smtClean="0">
                <a:latin typeface="+mn-lt"/>
                <a:ea typeface="+mn-ea"/>
                <a:cs typeface="+mn-ea"/>
              </a:rPr>
              <a:t>② 批量删除表sections中section_id和表employment_history中section_id相同的记录。</a:t>
            </a:r>
            <a:endParaRPr lang="zh-CN" altLang="en-US" dirty="0" smtClean="0">
              <a:latin typeface="+mn-lt"/>
              <a:ea typeface="+mn-ea"/>
              <a:cs typeface="+mn-ea"/>
            </a:endParaRPr>
          </a:p>
          <a:p>
            <a:pPr marL="0" algn="just">
              <a:buNone/>
            </a:pPr>
            <a:r>
              <a:rPr lang="zh-CN" altLang="en-US" dirty="0" smtClean="0">
                <a:latin typeface="+mn-lt"/>
                <a:ea typeface="+mn-ea"/>
                <a:cs typeface="+mn-ea"/>
              </a:rPr>
              <a:t>查询表sections记录。代码如下。</a:t>
            </a:r>
            <a:endParaRPr lang="zh-CN" altLang="en-US" dirty="0" smtClean="0">
              <a:latin typeface="+mn-lt"/>
              <a:ea typeface="+mn-ea"/>
              <a:cs typeface="+mn-ea"/>
            </a:endParaRPr>
          </a:p>
          <a:p>
            <a:pPr marL="0" indent="0">
              <a:buNone/>
            </a:pPr>
            <a:endParaRPr smtClean="0">
              <a:latin typeface="+mn-ea"/>
              <a:cs typeface="+mn-ea"/>
            </a:endParaRPr>
          </a:p>
        </p:txBody>
      </p:sp>
      <p:sp>
        <p:nvSpPr>
          <p:cNvPr id="100" name="文本框 99"/>
          <p:cNvSpPr txBox="1"/>
          <p:nvPr/>
        </p:nvSpPr>
        <p:spPr>
          <a:xfrm>
            <a:off x="958215" y="2188845"/>
            <a:ext cx="8112760" cy="3692525"/>
          </a:xfrm>
          <a:prstGeom prst="rect">
            <a:avLst/>
          </a:prstGeom>
          <a:noFill/>
          <a:ln w="9525">
            <a:noFill/>
          </a:ln>
        </p:spPr>
        <p:txBody>
          <a:bodyPr wrap="square">
            <a:spAutoFit/>
          </a:bodyPr>
          <a:p>
            <a:pPr indent="0"/>
            <a:r>
              <a:rPr lang="zh-CN" altLang="en-US" b="0" dirty="0" smtClean="0">
                <a:cs typeface="+mn-ea"/>
              </a:rPr>
              <a:t>select * from sections;                                                   # section_id, section_name, manager_id, place_id10, Administration, 200, 170020, Marketing, 200, 180030, Purchasing, 114, 170040, Human Resources, 203, 240050, Shipping, 200, 150060, IT, 200, 140070, Public Relations, 204, 270080, Sales, 200, 250090, Executive, 200, 1700100, Finance, 108, 1700110, Accounting, 200, 1700   </a:t>
            </a:r>
            <a:endParaRPr lang="zh-CN" altLang="en-US" dirty="0" smtClean="0">
              <a:cs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(15)</a:t>
            </a:r>
            <a:endParaRPr lang="en-US" altLang="zh-CN"/>
          </a:p>
        </p:txBody>
      </p:sp>
      <p:sp>
        <p:nvSpPr>
          <p:cNvPr id="3" name="文本占位符 2"/>
          <p:cNvSpPr>
            <a:spLocks noGrp="1"/>
          </p:cNvSpPr>
          <p:nvPr>
            <p:ph type="body" sz="quarter" idx="4294967295"/>
          </p:nvPr>
        </p:nvSpPr>
        <p:spPr>
          <a:xfrm>
            <a:off x="455930" y="1226185"/>
            <a:ext cx="10153650" cy="4082415"/>
          </a:xfrm>
        </p:spPr>
        <p:txBody>
          <a:bodyPr/>
          <a:lstStyle/>
          <a:p>
            <a:pPr marL="0" algn="just">
              <a:buNone/>
            </a:pPr>
            <a:r>
              <a:rPr lang="zh-CN" altLang="en-US" dirty="0" smtClean="0">
                <a:latin typeface="+mn-lt"/>
                <a:ea typeface="+mn-ea"/>
                <a:cs typeface="+mn-ea"/>
              </a:rPr>
              <a:t>③ 批量删除表sections中section_id和表employment_history中section_id相同的记录。代码如下。</a:t>
            </a:r>
            <a:endParaRPr lang="zh-CN" altLang="en-US" dirty="0" smtClean="0">
              <a:latin typeface="+mn-lt"/>
              <a:ea typeface="+mn-ea"/>
              <a:cs typeface="+mn-ea"/>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endParaRPr smtClean="0">
              <a:latin typeface="Arial" panose="020B0604020202020204" pitchFamily="34" charset="0"/>
              <a:ea typeface="+mn-ea"/>
              <a:cs typeface="Arial" panose="020B0604020202020204" pitchFamily="34" charset="0"/>
            </a:endParaRPr>
          </a:p>
          <a:p>
            <a:pPr marL="0" algn="just">
              <a:buNone/>
            </a:pPr>
            <a:r>
              <a:rPr smtClean="0">
                <a:latin typeface="Arial" panose="020B0604020202020204" pitchFamily="34" charset="0"/>
                <a:ea typeface="+mn-ea"/>
                <a:cs typeface="Arial" panose="020B0604020202020204" pitchFamily="34" charset="0"/>
              </a:rPr>
              <a:t>④ 查询表</a:t>
            </a:r>
            <a:r>
              <a:rPr lang="zh-CN" altLang="en-US" dirty="0" smtClean="0">
                <a:latin typeface="+mn-lt"/>
                <a:ea typeface="+mn-ea"/>
                <a:cs typeface="+mn-ea"/>
              </a:rPr>
              <a:t>sections</a:t>
            </a:r>
            <a:r>
              <a:rPr smtClean="0">
                <a:latin typeface="Arial" panose="020B0604020202020204" pitchFamily="34" charset="0"/>
                <a:ea typeface="+mn-ea"/>
                <a:cs typeface="Arial" panose="020B0604020202020204" pitchFamily="34" charset="0"/>
              </a:rPr>
              <a:t>记录。代码如下</a:t>
            </a:r>
            <a:endParaRPr smtClean="0">
              <a:latin typeface="Arial" panose="020B0604020202020204" pitchFamily="34" charset="0"/>
              <a:ea typeface="+mn-ea"/>
              <a:cs typeface="Arial" panose="020B0604020202020204" pitchFamily="34" charset="0"/>
            </a:endParaRPr>
          </a:p>
        </p:txBody>
      </p:sp>
      <p:sp>
        <p:nvSpPr>
          <p:cNvPr id="100" name="文本框 99"/>
          <p:cNvSpPr txBox="1"/>
          <p:nvPr/>
        </p:nvSpPr>
        <p:spPr>
          <a:xfrm>
            <a:off x="1109980" y="2263775"/>
            <a:ext cx="5080000" cy="706755"/>
          </a:xfrm>
          <a:prstGeom prst="rect">
            <a:avLst/>
          </a:prstGeom>
          <a:noFill/>
          <a:ln w="9525">
            <a:noFill/>
          </a:ln>
        </p:spPr>
        <p:txBody>
          <a:bodyPr>
            <a:spAutoFit/>
          </a:bodyPr>
          <a:p>
            <a:pPr indent="0"/>
            <a:r>
              <a:rPr lang="zh-CN" altLang="en-US" dirty="0" smtClean="0">
                <a:cs typeface="+mn-ea"/>
              </a:rPr>
              <a:t>DELETE sections FROM employment_history JOIN sections ON sections.section_id = employment_history.section_id;  </a:t>
            </a:r>
            <a:r>
              <a:rPr lang="zh-CN" altLang="en-US" sz="2200" b="0" dirty="0" smtClean="0">
                <a:cs typeface="+mn-ea"/>
              </a:rPr>
              <a:t>  </a:t>
            </a:r>
            <a:endParaRPr lang="zh-CN" altLang="en-US"/>
          </a:p>
        </p:txBody>
      </p:sp>
      <p:sp>
        <p:nvSpPr>
          <p:cNvPr id="5" name="文本框 4"/>
          <p:cNvSpPr txBox="1"/>
          <p:nvPr/>
        </p:nvSpPr>
        <p:spPr>
          <a:xfrm>
            <a:off x="1109980" y="4031298"/>
            <a:ext cx="5080000" cy="2030095"/>
          </a:xfrm>
          <a:prstGeom prst="rect">
            <a:avLst/>
          </a:prstGeom>
          <a:noFill/>
          <a:ln w="9525">
            <a:noFill/>
          </a:ln>
        </p:spPr>
        <p:txBody>
          <a:bodyPr>
            <a:spAutoFit/>
          </a:bodyPr>
          <a:p>
            <a:pPr indent="0"/>
            <a:r>
              <a:rPr lang="zh-CN" altLang="en-US" b="0" dirty="0" smtClean="0">
                <a:cs typeface="+mn-ea"/>
              </a:rPr>
              <a:t>select * from sections;                                                   # section_id, section_name, manager_id, place_id10, Administration, 200, 170030, Purchasing, 114, 170040, Human Resources, 203, 240070, Public Relations, 204, 2700100, Finance, 108, 1700   </a:t>
            </a:r>
            <a:endParaRPr lang="zh-CN" altLang="en-US" dirty="0" smtClean="0">
              <a:cs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zh-CN" altLang="en-US"/>
              <a:t>数据更新</a:t>
            </a:r>
            <a:r>
              <a:rPr lang="en-US" altLang="zh-CN"/>
              <a:t> (16)</a:t>
            </a:r>
            <a:endParaRPr lang="en-US" altLang="zh-CN"/>
          </a:p>
        </p:txBody>
      </p:sp>
      <p:sp>
        <p:nvSpPr>
          <p:cNvPr id="3" name="文本占位符 2"/>
          <p:cNvSpPr>
            <a:spLocks noGrp="1"/>
          </p:cNvSpPr>
          <p:nvPr>
            <p:ph type="body" sz="quarter" idx="4294967295"/>
          </p:nvPr>
        </p:nvSpPr>
        <p:spPr>
          <a:xfrm>
            <a:off x="455930" y="1255395"/>
            <a:ext cx="10153650" cy="4082415"/>
          </a:xfrm>
        </p:spPr>
        <p:txBody>
          <a:bodyPr/>
          <a:lstStyle/>
          <a:p>
            <a:pPr marL="0" algn="just">
              <a:buNone/>
            </a:pPr>
            <a:r>
              <a:rPr lang="zh-CN" altLang="en-US" dirty="0" smtClean="0">
                <a:latin typeface="+mn-lt"/>
                <a:ea typeface="+mn-ea"/>
                <a:cs typeface="+mn-ea"/>
              </a:rPr>
              <a:t>⑤ 查询表employment_history的记录。代码如下。</a:t>
            </a:r>
            <a:endParaRPr lang="zh-CN" altLang="en-US" dirty="0" smtClean="0">
              <a:latin typeface="+mn-lt"/>
              <a:ea typeface="+mn-ea"/>
              <a:cs typeface="+mn-ea"/>
            </a:endParaRPr>
          </a:p>
        </p:txBody>
      </p:sp>
      <p:sp>
        <p:nvSpPr>
          <p:cNvPr id="4" name="文本框 3"/>
          <p:cNvSpPr txBox="1"/>
          <p:nvPr/>
        </p:nvSpPr>
        <p:spPr>
          <a:xfrm>
            <a:off x="1109980" y="2032953"/>
            <a:ext cx="5080000" cy="3969385"/>
          </a:xfrm>
          <a:prstGeom prst="rect">
            <a:avLst/>
          </a:prstGeom>
          <a:noFill/>
          <a:ln w="9525">
            <a:noFill/>
          </a:ln>
        </p:spPr>
        <p:txBody>
          <a:bodyPr>
            <a:spAutoFit/>
          </a:bodyPr>
          <a:p>
            <a:pPr indent="0"/>
            <a:r>
              <a:rPr lang="zh-CN" altLang="en-US" b="0" dirty="0" smtClean="0">
                <a:cs typeface="+mn-ea"/>
              </a:rPr>
              <a:t>select * from employment_history;                                           # id, staff_id, start_date, end_date, employment_id, section_id1, 102, 1993-01-13 00:00:00, 1998-07-24 00:00:00, IT_PROG, 602, 101, 1989-09-21 00:00:00, 1993-10-27 00:00:00, SA_REP, 1103, 101, 1993-10-28 00:00:00, 1997-03-15 00:00:00, SA_REP, 1104, 201, 1996-02-17 00:00:00, 1999-12-19 00:00:00, MK_REP, 205, 114, 1998-03-24 00:00:00, 1999-12-31 00:00:00, ST_CLERK, 50</a:t>
            </a:r>
            <a:endParaRPr lang="zh-CN" altLang="en-US" b="0" dirty="0" smtClean="0">
              <a:cs typeface="+mn-ea"/>
            </a:endParaRPr>
          </a:p>
          <a:p>
            <a:endParaRPr lang="zh-CN" altLang="en-US" dirty="0" smtClean="0">
              <a:cs typeface="+mn-ea"/>
            </a:endParaRPr>
          </a:p>
        </p:txBody>
      </p:sp>
      <p:sp>
        <p:nvSpPr>
          <p:cNvPr id="2" name="文本框 1"/>
          <p:cNvSpPr txBox="1"/>
          <p:nvPr/>
        </p:nvSpPr>
        <p:spPr>
          <a:xfrm>
            <a:off x="6306820" y="2402205"/>
            <a:ext cx="4866005" cy="3138170"/>
          </a:xfrm>
          <a:prstGeom prst="rect">
            <a:avLst/>
          </a:prstGeom>
          <a:noFill/>
        </p:spPr>
        <p:txBody>
          <a:bodyPr wrap="square" rtlCol="0">
            <a:spAutoFit/>
          </a:bodyPr>
          <a:p>
            <a:r>
              <a:rPr lang="zh-CN" altLang="en-US" dirty="0" smtClean="0">
                <a:cs typeface="+mn-ea"/>
                <a:sym typeface="+mn-ea"/>
              </a:rPr>
              <a:t>6, 122, 1999-01-01 00:00:00, 1999-12-31 00:00:00, ST_CLERK, 507, 200, 1987-09-17 00:00:00, 1993-06-17 00:00:00, AD_ASST, 908, 176, 1998-03-24 00:00:00, 1998-12-31 00:00:00, SA_REP, 809, 176, 1999-01-01 00:00:00, 1999-12-31 00:00:00, SA_MAN, 8010, 200, 1994-07-01 00:00:00, 1998-12-31 00:00:00, AC_ACCOUNT, 90 </a:t>
            </a:r>
            <a:endParaRPr lang="zh-CN" altLang="en-US" dirty="0" smtClean="0">
              <a:cs typeface="+mn-ea"/>
            </a:endParaRPr>
          </a:p>
          <a:p>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(17)</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indent="0">
              <a:buNone/>
            </a:pPr>
            <a:r>
              <a:rPr lang="zh-CN" altLang="en-US" dirty="0" smtClean="0">
                <a:latin typeface="+mn-lt"/>
                <a:ea typeface="+mn-ea"/>
                <a:cs typeface="+mn-ea"/>
              </a:rPr>
              <a:t>⑥ 删除表employment_history中同时匹配EMPLOYMENT_ID='AD_ASST'和staff_id=200的记录。代码如下。 </a:t>
            </a:r>
            <a:r>
              <a:rPr smtClean="0">
                <a:latin typeface="+mn-ea"/>
                <a:cs typeface="+mn-ea"/>
              </a:rPr>
              <a:t> </a:t>
            </a:r>
            <a:endParaRPr lang="zh-CN" altLang="en-US" dirty="0" smtClean="0">
              <a:latin typeface="+mn-lt"/>
              <a:ea typeface="+mn-ea"/>
              <a:cs typeface="+mn-ea"/>
            </a:endParaRPr>
          </a:p>
          <a:p>
            <a:pPr marL="0" indent="0">
              <a:buNone/>
            </a:pPr>
            <a:endParaRPr lang="zh-CN" altLang="en-US" dirty="0" smtClean="0">
              <a:latin typeface="+mn-lt"/>
              <a:ea typeface="+mn-ea"/>
              <a:cs typeface="+mn-ea"/>
            </a:endParaRPr>
          </a:p>
          <a:p>
            <a:pPr marL="0" indent="0">
              <a:buNone/>
            </a:pPr>
            <a:endParaRPr lang="zh-CN" altLang="en-US" dirty="0" smtClean="0">
              <a:latin typeface="+mn-lt"/>
              <a:ea typeface="+mn-ea"/>
              <a:cs typeface="+mn-ea"/>
            </a:endParaRPr>
          </a:p>
          <a:p>
            <a:pPr marL="0" indent="0">
              <a:buNone/>
            </a:pPr>
            <a:r>
              <a:rPr smtClean="0">
                <a:latin typeface="+mn-ea"/>
                <a:cs typeface="+mn-ea"/>
              </a:rPr>
              <a:t>                </a:t>
            </a:r>
            <a:endParaRPr smtClean="0">
              <a:latin typeface="+mn-ea"/>
              <a:cs typeface="+mn-ea"/>
            </a:endParaRPr>
          </a:p>
        </p:txBody>
      </p:sp>
      <p:sp>
        <p:nvSpPr>
          <p:cNvPr id="4" name="文本框 3"/>
          <p:cNvSpPr txBox="1"/>
          <p:nvPr/>
        </p:nvSpPr>
        <p:spPr>
          <a:xfrm>
            <a:off x="1010920" y="3075305"/>
            <a:ext cx="5080000" cy="706755"/>
          </a:xfrm>
          <a:prstGeom prst="rect">
            <a:avLst/>
          </a:prstGeom>
          <a:noFill/>
          <a:ln w="9525">
            <a:noFill/>
          </a:ln>
        </p:spPr>
        <p:txBody>
          <a:bodyPr>
            <a:spAutoFit/>
          </a:bodyPr>
          <a:p>
            <a:pPr indent="0"/>
            <a:r>
              <a:rPr lang="zh-CN" altLang="en-US" b="0" dirty="0" smtClean="0">
                <a:cs typeface="+mn-ea"/>
              </a:rPr>
              <a:t>DELETE FROM employment_history WHERE EMPLOYMENT_ID='AD_ASST' AND staff_id=200; </a:t>
            </a:r>
            <a:r>
              <a:rPr lang="zh-CN" altLang="en-US" sz="2200" b="0" dirty="0" smtClean="0">
                <a:cs typeface="+mn-ea"/>
              </a:rPr>
              <a:t>  </a:t>
            </a:r>
            <a:endParaRPr lang="zh-CN" altLang="en-US" sz="2200" dirty="0" smtClean="0">
              <a:cs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zh-CN" altLang="en-US"/>
              <a:t>数据更新</a:t>
            </a:r>
            <a:r>
              <a:rPr lang="en-US" altLang="zh-CN"/>
              <a:t> (18)</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indent="0">
              <a:buNone/>
            </a:pPr>
            <a:r>
              <a:rPr lang="zh-CN" altLang="en-US" dirty="0" smtClean="0">
                <a:latin typeface="+mn-lt"/>
                <a:ea typeface="+mn-ea"/>
                <a:cs typeface="+mn-ea"/>
              </a:rPr>
              <a:t>⑦ 查询表employment_history的记录。代码如下。</a:t>
            </a:r>
            <a:r>
              <a:rPr smtClean="0">
                <a:latin typeface="+mn-ea"/>
                <a:cs typeface="+mn-ea"/>
              </a:rPr>
              <a:t>  </a:t>
            </a:r>
            <a:endParaRPr smtClean="0">
              <a:latin typeface="+mn-ea"/>
              <a:cs typeface="+mn-ea"/>
            </a:endParaRPr>
          </a:p>
        </p:txBody>
      </p:sp>
      <p:sp>
        <p:nvSpPr>
          <p:cNvPr id="4" name="文本框 3"/>
          <p:cNvSpPr txBox="1"/>
          <p:nvPr/>
        </p:nvSpPr>
        <p:spPr>
          <a:xfrm>
            <a:off x="1019175" y="2144078"/>
            <a:ext cx="5080000" cy="3969385"/>
          </a:xfrm>
          <a:prstGeom prst="rect">
            <a:avLst/>
          </a:prstGeom>
          <a:noFill/>
          <a:ln w="9525">
            <a:noFill/>
          </a:ln>
        </p:spPr>
        <p:txBody>
          <a:bodyPr>
            <a:spAutoFit/>
          </a:bodyPr>
          <a:p>
            <a:pPr indent="0"/>
            <a:r>
              <a:rPr lang="zh-CN" altLang="en-US" b="0" dirty="0" smtClean="0">
                <a:cs typeface="+mn-ea"/>
              </a:rPr>
              <a:t>select * from employment_history;    </a:t>
            </a:r>
            <a:r>
              <a:rPr lang="en-US" b="0">
                <a:latin typeface="微软雅黑" panose="020B0503020204020204" pitchFamily="34" charset="-122"/>
                <a:ea typeface="黑体" panose="02010609060101010101" charset="-122"/>
              </a:rPr>
              <a:t>                                      </a:t>
            </a:r>
            <a:endParaRPr lang="en-US" b="0">
              <a:latin typeface="微软雅黑" panose="020B0503020204020204" pitchFamily="34" charset="-122"/>
              <a:ea typeface="黑体" panose="02010609060101010101" charset="-122"/>
            </a:endParaRPr>
          </a:p>
          <a:p>
            <a:pPr indent="0"/>
            <a:r>
              <a:rPr lang="zh-CN" altLang="en-US" b="0" dirty="0" smtClean="0">
                <a:cs typeface="+mn-ea"/>
              </a:rPr>
              <a:t> # id, staff_id, start_date, end_date, employment_id, section_id1, 102, 1993-01-13 00:00:00, 1998-07-24 00:00:00, IT_PROG, 602, 101, 1989-09-21 00:00:00, 1993-10-27 00:00:00, SA_REP, 1103, 101, 1993-10-28 00:00:00, 1997-03-15 00:00:00, SA_REP, 1104, 201, 1996-02-17 00:00:00, 1999-12-19 00:00:00, MK_REP, 205, 114, 1998-03-24 00:00:00, 1999-12-31 00:00:00, ST_CLERK, 50</a:t>
            </a:r>
            <a:endParaRPr lang="zh-CN" altLang="en-US" b="0" dirty="0" smtClean="0">
              <a:cs typeface="+mn-ea"/>
            </a:endParaRPr>
          </a:p>
          <a:p>
            <a:endParaRPr lang="zh-CN" altLang="en-US" dirty="0" smtClean="0">
              <a:cs typeface="+mn-ea"/>
            </a:endParaRPr>
          </a:p>
        </p:txBody>
      </p:sp>
      <p:sp>
        <p:nvSpPr>
          <p:cNvPr id="2" name="文本框 1"/>
          <p:cNvSpPr txBox="1"/>
          <p:nvPr/>
        </p:nvSpPr>
        <p:spPr>
          <a:xfrm>
            <a:off x="6099175" y="3262630"/>
            <a:ext cx="4572000" cy="2584450"/>
          </a:xfrm>
          <a:prstGeom prst="rect">
            <a:avLst/>
          </a:prstGeom>
          <a:noFill/>
        </p:spPr>
        <p:txBody>
          <a:bodyPr wrap="square" rtlCol="0">
            <a:spAutoFit/>
          </a:bodyPr>
          <a:p>
            <a:r>
              <a:rPr lang="zh-CN" altLang="en-US" dirty="0" smtClean="0">
                <a:cs typeface="+mn-ea"/>
                <a:sym typeface="+mn-ea"/>
              </a:rPr>
              <a:t>6, 122, 1999-01-01 00:00:00, 1999-12-31 00:00:00, ST_CLERK, 508, 176, 1998-03-24 00:00:00, 1998-12-31 00:00:00, SA_REP, 809, 176, 1999-01-01 00:00:00, 1999-12-31 00:00:00, SA_MAN, 8010, 200, 1994-07-01 00:00:00, 1998-12-31 00:00:00, AC_ACCOUNT, 90</a:t>
            </a:r>
            <a:endParaRPr lang="zh-CN" altLang="en-US" dirty="0" smtClean="0">
              <a:cs typeface="+mn-ea"/>
            </a:endParaRPr>
          </a:p>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数据准备</a:t>
            </a:r>
            <a:r>
              <a:rPr lang="en-US" altLang="zh-CN"/>
              <a:t> (5)</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algn="just">
              <a:spcBef>
                <a:spcPts val="790"/>
              </a:spcBef>
              <a:buClrTx/>
              <a:buNone/>
            </a:pPr>
            <a:r>
              <a:rPr lang="zh-CN" altLang="en-US" dirty="0" smtClean="0">
                <a:latin typeface="+mn-lt"/>
                <a:ea typeface="+mn-ea"/>
                <a:cs typeface="+mn-ea"/>
              </a:rPr>
              <a:t>(2)创建数据库。</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进入“数据管理服务 DAS”后，点击“新建数据库”按钮。如图</a:t>
            </a:r>
            <a:r>
              <a:rPr lang="en-US" altLang="zh-CN" dirty="0" smtClean="0">
                <a:cs typeface="Huawei Sans" panose="020C0503030203020204" pitchFamily="34" charset="0"/>
              </a:rPr>
              <a:t>2</a:t>
            </a:r>
            <a:r>
              <a:rPr lang="zh-CN" altLang="en-US" dirty="0" smtClean="0">
                <a:cs typeface="Huawei Sans" panose="020C0503030203020204" pitchFamily="34" charset="0"/>
              </a:rPr>
              <a:t>-4所示</a:t>
            </a:r>
            <a:endParaRPr lang="zh-CN" altLang="en-US" dirty="0" smtClean="0">
              <a:cs typeface="Huawei Sans" panose="020C0503030203020204" pitchFamily="34" charset="0"/>
            </a:endParaRPr>
          </a:p>
          <a:p>
            <a:pPr marL="0" indent="0">
              <a:buNone/>
            </a:pPr>
            <a:endParaRPr lang="zh-CN" altLang="en-US" dirty="0" smtClean="0">
              <a:latin typeface="+mn-lt"/>
              <a:ea typeface="+mn-ea"/>
              <a:cs typeface="+mn-ea"/>
            </a:endParaRPr>
          </a:p>
        </p:txBody>
      </p:sp>
      <p:pic>
        <p:nvPicPr>
          <p:cNvPr id="101" name="图片 101"/>
          <p:cNvPicPr>
            <a:picLocks noChangeAspect="1"/>
          </p:cNvPicPr>
          <p:nvPr/>
        </p:nvPicPr>
        <p:blipFill>
          <a:blip r:embed="rId1"/>
          <a:stretch>
            <a:fillRect/>
          </a:stretch>
        </p:blipFill>
        <p:spPr>
          <a:xfrm>
            <a:off x="2793365" y="2726055"/>
            <a:ext cx="6604635" cy="2340610"/>
          </a:xfrm>
          <a:prstGeom prst="rect">
            <a:avLst/>
          </a:prstGeom>
          <a:ln w="12700">
            <a:solidFill>
              <a:schemeClr val="tx1"/>
            </a:solidFill>
          </a:ln>
        </p:spPr>
      </p:pic>
      <p:sp>
        <p:nvSpPr>
          <p:cNvPr id="4" name="文本框 3"/>
          <p:cNvSpPr txBox="1"/>
          <p:nvPr/>
        </p:nvSpPr>
        <p:spPr>
          <a:xfrm>
            <a:off x="3556000" y="5066665"/>
            <a:ext cx="5080000" cy="252730"/>
          </a:xfrm>
          <a:prstGeom prst="rect">
            <a:avLst/>
          </a:prstGeom>
          <a:noFill/>
          <a:ln w="9525">
            <a:noFill/>
          </a:ln>
        </p:spPr>
        <p:txBody>
          <a:bodyPr>
            <a:spAutoFit/>
          </a:bodyPr>
          <a:p>
            <a:pPr indent="0" algn="ctr"/>
            <a:r>
              <a:rPr lang="zh-CN" sz="1050" b="0">
                <a:cs typeface="方正兰亭黑简体" panose="02000000000000000000" charset="0"/>
              </a:rPr>
              <a:t>图</a:t>
            </a:r>
            <a:r>
              <a:rPr lang="en-US" altLang="zh-CN" sz="1050" b="0">
                <a:cs typeface="方正兰亭黑简体" panose="02000000000000000000" charset="0"/>
              </a:rPr>
              <a:t>2</a:t>
            </a:r>
            <a:r>
              <a:rPr lang="zh-CN" sz="1050" b="0">
                <a:cs typeface="方正兰亭黑简体" panose="02000000000000000000" charset="0"/>
              </a:rPr>
              <a:t>-4 新建数据库</a:t>
            </a:r>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数据更新</a:t>
            </a:r>
            <a:r>
              <a:rPr lang="en-US" altLang="zh-CN"/>
              <a:t> (19)</a:t>
            </a:r>
            <a:endParaRPr lang="en-US" altLang="zh-CN"/>
          </a:p>
        </p:txBody>
      </p:sp>
      <p:sp>
        <p:nvSpPr>
          <p:cNvPr id="3" name="文本占位符 2"/>
          <p:cNvSpPr>
            <a:spLocks noGrp="1"/>
          </p:cNvSpPr>
          <p:nvPr>
            <p:ph type="body" sz="quarter" idx="4294967295"/>
          </p:nvPr>
        </p:nvSpPr>
        <p:spPr>
          <a:xfrm>
            <a:off x="455930" y="1449705"/>
            <a:ext cx="10153650" cy="4082415"/>
          </a:xfrm>
        </p:spPr>
        <p:txBody>
          <a:bodyPr/>
          <a:lstStyle/>
          <a:p>
            <a:pPr marL="0" indent="0">
              <a:buNone/>
            </a:pPr>
            <a:r>
              <a:rPr lang="zh-CN" altLang="en-US" dirty="0" smtClean="0">
                <a:latin typeface="+mn-lt"/>
                <a:ea typeface="+mn-ea"/>
                <a:cs typeface="+mn-ea"/>
              </a:rPr>
              <a:t>⑧ 删除表sections的全部数据，删除表sectios的全部记录。代码如下。</a:t>
            </a:r>
            <a:endParaRPr lang="zh-CN" altLang="en-US" dirty="0" smtClean="0">
              <a:latin typeface="+mn-lt"/>
              <a:ea typeface="+mn-ea"/>
              <a:cs typeface="+mn-ea"/>
            </a:endParaRPr>
          </a:p>
          <a:p>
            <a:pPr marL="0" indent="0">
              <a:buNone/>
            </a:pPr>
            <a:endParaRPr smtClean="0">
              <a:latin typeface="Arial" panose="020B0604020202020204" pitchFamily="34" charset="0"/>
              <a:ea typeface="+mn-ea"/>
              <a:cs typeface="Arial" panose="020B0604020202020204" pitchFamily="34" charset="0"/>
            </a:endParaRPr>
          </a:p>
          <a:p>
            <a:pPr marL="0" indent="0">
              <a:buNone/>
            </a:pPr>
            <a:r>
              <a:rPr lang="zh-CN" altLang="en-US" dirty="0" smtClean="0">
                <a:latin typeface="+mn-lt"/>
                <a:ea typeface="+mn-ea"/>
                <a:cs typeface="+mn-ea"/>
              </a:rPr>
              <a:t>⑨ 查询表sections记录。代码如下。  </a:t>
            </a:r>
            <a:endParaRPr lang="zh-CN" altLang="en-US" dirty="0" smtClean="0">
              <a:latin typeface="+mn-lt"/>
              <a:ea typeface="+mn-ea"/>
              <a:cs typeface="+mn-ea"/>
            </a:endParaRPr>
          </a:p>
        </p:txBody>
      </p:sp>
      <p:sp>
        <p:nvSpPr>
          <p:cNvPr id="4" name="文本框 3"/>
          <p:cNvSpPr txBox="1"/>
          <p:nvPr/>
        </p:nvSpPr>
        <p:spPr>
          <a:xfrm>
            <a:off x="875030" y="2155825"/>
            <a:ext cx="5080000" cy="368300"/>
          </a:xfrm>
          <a:prstGeom prst="rect">
            <a:avLst/>
          </a:prstGeom>
          <a:noFill/>
          <a:ln w="9525">
            <a:noFill/>
          </a:ln>
        </p:spPr>
        <p:txBody>
          <a:bodyPr>
            <a:spAutoFit/>
          </a:bodyPr>
          <a:p>
            <a:pPr indent="0"/>
            <a:r>
              <a:rPr lang="zh-CN" altLang="en-US" b="0" dirty="0" smtClean="0">
                <a:cs typeface="+mn-ea"/>
              </a:rPr>
              <a:t>DELETE FROM sections;</a:t>
            </a:r>
            <a:endParaRPr lang="zh-CN" altLang="en-US" dirty="0" smtClean="0">
              <a:cs typeface="+mn-ea"/>
            </a:endParaRPr>
          </a:p>
        </p:txBody>
      </p:sp>
      <p:sp>
        <p:nvSpPr>
          <p:cNvPr id="6" name="文本框 5"/>
          <p:cNvSpPr txBox="1"/>
          <p:nvPr/>
        </p:nvSpPr>
        <p:spPr>
          <a:xfrm>
            <a:off x="875030" y="3324860"/>
            <a:ext cx="5080000" cy="645160"/>
          </a:xfrm>
          <a:prstGeom prst="rect">
            <a:avLst/>
          </a:prstGeom>
          <a:noFill/>
          <a:ln w="9525">
            <a:noFill/>
          </a:ln>
        </p:spPr>
        <p:txBody>
          <a:bodyPr>
            <a:spAutoFit/>
          </a:bodyPr>
          <a:p>
            <a:pPr indent="0"/>
            <a:r>
              <a:rPr lang="zh-CN" altLang="en-US" b="0" dirty="0" smtClean="0">
                <a:cs typeface="+mn-ea"/>
              </a:rPr>
              <a:t>select * from sections;# section_id, section_name, manager_id, place_id.</a:t>
            </a:r>
            <a:endParaRPr lang="zh-CN" altLang="en-US" dirty="0" smtClean="0">
              <a:cs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(1)</a:t>
            </a:r>
            <a:endParaRPr lang="en-US" altLang="zh-CN"/>
          </a:p>
        </p:txBody>
      </p:sp>
      <p:sp>
        <p:nvSpPr>
          <p:cNvPr id="3" name="文本占位符 2"/>
          <p:cNvSpPr>
            <a:spLocks noGrp="1"/>
          </p:cNvSpPr>
          <p:nvPr>
            <p:ph type="body" sz="quarter" idx="4294967295"/>
          </p:nvPr>
        </p:nvSpPr>
        <p:spPr>
          <a:xfrm>
            <a:off x="455930" y="1508760"/>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本节介绍数据定义语言DDL(Data Definition Language)，演示如何通过DDL语言来定义或修改数据库中的对象。如：表、索引、视图、数据库、用户、角色、表空间等。学习本节之后要了解数据定义语言DDL语法结构，掌握不同场景下DDL语言的使用。实验任务如下。</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(2)</a:t>
            </a:r>
            <a:endParaRPr lang="en-US" altLang="zh-CN"/>
          </a:p>
        </p:txBody>
      </p:sp>
      <p:sp>
        <p:nvSpPr>
          <p:cNvPr id="3" name="文本占位符 2"/>
          <p:cNvSpPr>
            <a:spLocks noGrp="1"/>
          </p:cNvSpPr>
          <p:nvPr>
            <p:ph type="body" sz="quarter" idx="4294967295"/>
          </p:nvPr>
        </p:nvSpPr>
        <p:spPr>
          <a:xfrm>
            <a:off x="455930" y="1153795"/>
            <a:ext cx="10153650" cy="4082415"/>
          </a:xfrm>
        </p:spPr>
        <p:txBody>
          <a:bodyPr/>
          <a:lstStyle/>
          <a:p>
            <a:pPr marL="0" algn="just">
              <a:buNone/>
            </a:pPr>
            <a:r>
              <a:rPr lang="zh-CN" altLang="en-US" dirty="0" smtClean="0">
                <a:latin typeface="+mn-lt"/>
                <a:ea typeface="+mn-ea"/>
                <a:cs typeface="+mn-ea"/>
              </a:rPr>
              <a:t>(1)定义表</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表是数据库中的一种特殊数据结构，用于存储数据对象以及对象之间的关系。表相关的DDL包括创建表、修改表属性、删除表和删除表中所有数据。</a:t>
            </a:r>
            <a:endParaRPr lang="zh-CN" altLang="en-US" dirty="0" smtClean="0">
              <a:cs typeface="Huawei Sans" panose="020C0503030203020204" pitchFamily="34" charset="0"/>
            </a:endParaRPr>
          </a:p>
          <a:p>
            <a:pPr marL="0" algn="just">
              <a:buNone/>
            </a:pPr>
            <a:r>
              <a:rPr lang="zh-CN" altLang="en-US" dirty="0" smtClean="0">
                <a:latin typeface="+mn-lt"/>
                <a:ea typeface="+mn-ea"/>
                <a:cs typeface="+mn-ea"/>
              </a:rPr>
              <a:t>① 相关概念</a:t>
            </a:r>
            <a:endParaRPr lang="zh-CN" altLang="en-US" dirty="0" smtClean="0">
              <a:latin typeface="+mn-lt"/>
              <a:ea typeface="+mn-ea"/>
              <a:cs typeface="+mn-ea"/>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创建表时使用表名(如，staffs)和一组列定义表。每个列有两个属性，列名和数据类型(如，列名STAFF_ID，指定数据类型为INT；列名FIRST_NAME，数据类型为VARCHAR(20 BYTE)。每一列可以指定完整性约束(NOT NULL)，以保证这一列的每行中必须包含一个值。</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创建表之后，可以使用INSERT命令插入数据或使用数据导入导出工具装载数据，还可以直接使用CREATE TABLE AS query创建一个包含数据的表。</a:t>
            </a:r>
            <a:endParaRPr lang="zh-CN" altLang="en-US" dirty="0" smtClean="0">
              <a:cs typeface="Huawei Sans" panose="020C0503030203020204" pitchFamily="34" charset="0"/>
            </a:endParaRPr>
          </a:p>
          <a:p>
            <a:pPr marL="0" indent="0">
              <a:buNone/>
            </a:pPr>
            <a:endParaRPr smtClean="0">
              <a:latin typeface="+mn-ea"/>
              <a:cs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(3)</a:t>
            </a:r>
            <a:endParaRPr lang="en-US" altLang="zh-CN"/>
          </a:p>
        </p:txBody>
      </p:sp>
      <p:sp>
        <p:nvSpPr>
          <p:cNvPr id="3" name="文本占位符 2"/>
          <p:cNvSpPr>
            <a:spLocks noGrp="1"/>
          </p:cNvSpPr>
          <p:nvPr>
            <p:ph type="body" sz="quarter" idx="4294967295"/>
          </p:nvPr>
        </p:nvSpPr>
        <p:spPr>
          <a:xfrm>
            <a:off x="742315" y="1509395"/>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表的列和相关的数据类型：列的数据类型决定该列包含数据值的类型。选择使用尽可能少的空间，仍能保存用户数据的数据类型。比如：使用varchar类型存储字符串，使用datetime或者timestamp存储日期，使用int类型存储数字。当使用空格填充类型的时候，增加容量使用CHAR、VARCHAR和TEXT数据类型没有性能差异。在大多数情况下使用TEXT或VARCHAR优于CHAR。</a:t>
            </a:r>
            <a:endParaRPr lang="zh-CN" altLang="en-US" dirty="0" smtClean="0">
              <a:cs typeface="Huawei Sans" panose="020C0503030203020204"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(4)</a:t>
            </a:r>
            <a:endParaRPr lang="en-US" altLang="zh-CN"/>
          </a:p>
        </p:txBody>
      </p:sp>
      <p:sp>
        <p:nvSpPr>
          <p:cNvPr id="3" name="文本占位符 2"/>
          <p:cNvSpPr>
            <a:spLocks noGrp="1"/>
          </p:cNvSpPr>
          <p:nvPr>
            <p:ph type="body" sz="quarter" idx="4294967295"/>
          </p:nvPr>
        </p:nvSpPr>
        <p:spPr>
          <a:xfrm>
            <a:off x="455930" y="1388110"/>
            <a:ext cx="10153650" cy="4082415"/>
          </a:xfrm>
        </p:spPr>
        <p:txBody>
          <a:bodyPr/>
          <a:lstStyle/>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如果要连接两个表，则连接的那一列需要有相同的数据类型。表的连接通常是一个表的主键和另一个表的外键。如果数据类型不同，数据库必须将其中的一个进行转化，则会导致数据值需要比较正确性，引起不必要的开销。</a:t>
            </a:r>
            <a:endParaRPr lang="zh-CN" altLang="en-US" dirty="0" smtClean="0">
              <a:cs typeface="Huawei Sans" panose="020C0503030203020204" pitchFamily="34" charset="0"/>
            </a:endParaRPr>
          </a:p>
          <a:p>
            <a:pPr marL="0" indent="558800" algn="just">
              <a:spcBef>
                <a:spcPts val="700"/>
              </a:spcBef>
              <a:buClrTx/>
              <a:buNone/>
              <a:extLst>
                <a:ext uri="{35155182-B16C-46BC-9424-99874614C6A1}">
                  <wpsdc:indentchars xmlns:wpsdc="http://www.wps.cn/officeDocument/2017/drawingmlCustomData" val="200" checksum="1956455923"/>
                </a:ext>
              </a:extLst>
            </a:pPr>
            <a:r>
              <a:rPr lang="zh-CN" altLang="en-US" dirty="0" smtClean="0">
                <a:cs typeface="Huawei Sans" panose="020C0503030203020204" pitchFamily="34" charset="0"/>
              </a:rPr>
              <a:t>表和列的约束。如果定义表和列的约束条件，则表和列中包含的数据就会受到限制。</a:t>
            </a:r>
            <a:endParaRPr lang="zh-CN" altLang="en-US" dirty="0" smtClean="0">
              <a:cs typeface="Huawei Sans" panose="020C0503030203020204" pitchFamily="34" charset="0"/>
            </a:endParaRPr>
          </a:p>
          <a:p>
            <a:pPr marL="0" algn="just">
              <a:buNone/>
            </a:pPr>
            <a:r>
              <a:rPr lang="zh-CN" altLang="en-US" dirty="0" smtClean="0">
                <a:latin typeface="+mn-lt"/>
                <a:ea typeface="+mn-ea"/>
                <a:cs typeface="+mn-ea"/>
              </a:rPr>
              <a:t>– [ NOT ] NULL	       是否允许该列值为空。</a:t>
            </a:r>
            <a:endParaRPr lang="zh-CN" altLang="en-US" dirty="0" smtClean="0">
              <a:latin typeface="+mn-lt"/>
              <a:ea typeface="+mn-ea"/>
              <a:cs typeface="+mn-ea"/>
            </a:endParaRPr>
          </a:p>
          <a:p>
            <a:pPr marL="0" algn="just">
              <a:buNone/>
            </a:pPr>
            <a:r>
              <a:rPr lang="zh-CN" altLang="en-US" dirty="0" smtClean="0">
                <a:latin typeface="+mn-lt"/>
                <a:ea typeface="+mn-ea"/>
                <a:cs typeface="+mn-ea"/>
              </a:rPr>
              <a:t>– UNIQUE		       值唯一，允许为空，一个表可以多个列为UNIQUE。</a:t>
            </a:r>
            <a:endParaRPr lang="zh-CN" altLang="en-US" dirty="0" smtClean="0">
              <a:latin typeface="+mn-lt"/>
              <a:ea typeface="+mn-ea"/>
              <a:cs typeface="+mn-ea"/>
            </a:endParaRPr>
          </a:p>
          <a:p>
            <a:pPr marL="0" algn="just">
              <a:buNone/>
            </a:pPr>
            <a:r>
              <a:rPr lang="zh-CN" altLang="en-US" dirty="0" smtClean="0">
                <a:latin typeface="+mn-lt"/>
                <a:ea typeface="+mn-ea"/>
                <a:cs typeface="+mn-ea"/>
              </a:rPr>
              <a:t>– PRIMARY KEY	  主键，设为主键的列不能为空，一个表只能建立一      			       个主键。</a:t>
            </a:r>
            <a:endParaRPr lang="zh-CN" altLang="en-US" dirty="0" smtClean="0">
              <a:latin typeface="+mn-lt"/>
              <a:ea typeface="+mn-ea"/>
              <a:cs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(5)</a:t>
            </a:r>
            <a:endParaRPr lang="en-US" altLang="zh-CN"/>
          </a:p>
        </p:txBody>
      </p:sp>
      <p:sp>
        <p:nvSpPr>
          <p:cNvPr id="3" name="文本占位符 2"/>
          <p:cNvSpPr>
            <a:spLocks noGrp="1"/>
          </p:cNvSpPr>
          <p:nvPr>
            <p:ph type="body" sz="quarter" idx="4294967295"/>
          </p:nvPr>
        </p:nvSpPr>
        <p:spPr>
          <a:xfrm>
            <a:off x="455930" y="1252220"/>
            <a:ext cx="10153650" cy="4082415"/>
          </a:xfrm>
        </p:spPr>
        <p:txBody>
          <a:bodyPr/>
          <a:lstStyle/>
          <a:p>
            <a:pPr marL="0" indent="0">
              <a:buNone/>
            </a:pPr>
            <a:r>
              <a:rPr lang="zh-CN" altLang="en-US" dirty="0" smtClean="0">
                <a:latin typeface="+mn-lt"/>
                <a:ea typeface="+mn-ea"/>
                <a:cs typeface="+mn-ea"/>
              </a:rPr>
              <a:t>②</a:t>
            </a:r>
            <a:r>
              <a:rPr lang="zh-CN" altLang="en-US" dirty="0" smtClean="0">
                <a:latin typeface="+mn-lt"/>
                <a:ea typeface="+mn-ea"/>
                <a:cs typeface="+mn-ea"/>
              </a:rPr>
              <a:t> 创建表：创建staffs普通表。代码如下。</a:t>
            </a:r>
            <a:endParaRPr lang="zh-CN" altLang="en-US" dirty="0" smtClean="0">
              <a:latin typeface="+mn-lt"/>
              <a:ea typeface="+mn-ea"/>
              <a:cs typeface="+mn-ea"/>
            </a:endParaRPr>
          </a:p>
        </p:txBody>
      </p:sp>
      <p:sp>
        <p:nvSpPr>
          <p:cNvPr id="4" name="文本框 3"/>
          <p:cNvSpPr txBox="1"/>
          <p:nvPr/>
        </p:nvSpPr>
        <p:spPr>
          <a:xfrm>
            <a:off x="963295" y="1881823"/>
            <a:ext cx="5080000" cy="4523105"/>
          </a:xfrm>
          <a:prstGeom prst="rect">
            <a:avLst/>
          </a:prstGeom>
          <a:noFill/>
          <a:ln w="9525">
            <a:noFill/>
          </a:ln>
        </p:spPr>
        <p:txBody>
          <a:bodyPr>
            <a:spAutoFit/>
          </a:bodyPr>
          <a:p>
            <a:pPr indent="0"/>
            <a:r>
              <a:rPr lang="zh-CN" altLang="en-US" b="0" dirty="0" smtClean="0">
                <a:cs typeface="+mn-ea"/>
              </a:rPr>
              <a:t>DROP TABLE IF EXISTS staffs;CREATE TABLE staffs(staff_id INT UNSIGNED NOT NULL,first_name VARCHAR(20),last_name VARCHAR(25),email VARCHAR(25),phone_number VARCHAR(20),hire_date DATETIME,employment_id VARCHAR(10),salary DECIMAL(8,2),commission_pct DECIMAL(2,2),manager_id INT,section_id INT,graduated_name VARCHAR(60)</a:t>
            </a:r>
            <a:endParaRPr lang="en-US" b="0">
              <a:latin typeface="微软雅黑" panose="020B0503020204020204" pitchFamily="34" charset="-122"/>
              <a:ea typeface="黑体" panose="02010609060101010101" charset="-122"/>
            </a:endParaRPr>
          </a:p>
          <a:p>
            <a:pPr indent="0"/>
            <a:r>
              <a:rPr lang="zh-CN" altLang="en-US" b="0" dirty="0" smtClean="0">
                <a:cs typeface="+mn-ea"/>
              </a:rPr>
              <a:t>);</a:t>
            </a:r>
            <a:endParaRPr lang="zh-CN" altLang="en-US" dirty="0" smtClean="0">
              <a:cs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(6)</a:t>
            </a:r>
            <a:endParaRPr lang="en-US" altLang="zh-CN"/>
          </a:p>
        </p:txBody>
      </p:sp>
      <p:sp>
        <p:nvSpPr>
          <p:cNvPr id="3" name="文本占位符 2"/>
          <p:cNvSpPr>
            <a:spLocks noGrp="1"/>
          </p:cNvSpPr>
          <p:nvPr>
            <p:ph type="body" sz="quarter" idx="4294967295"/>
          </p:nvPr>
        </p:nvSpPr>
        <p:spPr>
          <a:xfrm>
            <a:off x="455930" y="1292860"/>
            <a:ext cx="10153650" cy="4082415"/>
          </a:xfrm>
        </p:spPr>
        <p:txBody>
          <a:bodyPr/>
          <a:lstStyle/>
          <a:p>
            <a:pPr marL="0" indent="0">
              <a:buNone/>
            </a:pPr>
            <a:r>
              <a:rPr lang="zh-CN" altLang="en-US" dirty="0" smtClean="0">
                <a:latin typeface="+mn-lt"/>
                <a:ea typeface="+mn-ea"/>
                <a:cs typeface="+mn-ea"/>
              </a:rPr>
              <a:t>③ 向staffs表中插入数据。代码如下。</a:t>
            </a:r>
            <a:endParaRPr lang="zh-CN" altLang="en-US" dirty="0" smtClean="0">
              <a:latin typeface="+mn-lt"/>
              <a:ea typeface="+mn-ea"/>
              <a:cs typeface="+mn-ea"/>
            </a:endParaRPr>
          </a:p>
        </p:txBody>
      </p:sp>
      <p:sp>
        <p:nvSpPr>
          <p:cNvPr id="4" name="文本框 3"/>
          <p:cNvSpPr txBox="1"/>
          <p:nvPr/>
        </p:nvSpPr>
        <p:spPr>
          <a:xfrm>
            <a:off x="979805" y="1960245"/>
            <a:ext cx="10232390" cy="4246245"/>
          </a:xfrm>
          <a:prstGeom prst="rect">
            <a:avLst/>
          </a:prstGeom>
          <a:noFill/>
          <a:ln w="9525">
            <a:noFill/>
          </a:ln>
        </p:spPr>
        <p:txBody>
          <a:bodyPr wrap="square">
            <a:spAutoFit/>
          </a:bodyPr>
          <a:p>
            <a:pPr indent="0"/>
            <a:r>
              <a:rPr lang="zh-CN" altLang="en-US" b="0" dirty="0" smtClean="0">
                <a:cs typeface="+mn-ea"/>
              </a:rPr>
              <a:t>insert into staffs (staff_id, first_name, last_name, email, phone_number, hire_date,employment_id, salary, commission_pct, manager_id, section_id)values (198, 'Donald', 'OConnell', 'DOCONNEL', '650.507.9833', str_to_date('21-06-1999', '%d-%m-%Y'), 'SH_CLERK', 2600.00, null, 124, 50);insert into staffs (staff_id, first_name, last_name, email, phone_number, hire_date,employment_id, salary, commission_pct, manager_id, section_id)values (199, 'Douglas', 'Grant', 'DGRANT', '650.507.9844', str_to_date('13-01-2000', '%d-%m-%Y'), 'SH_CLERK', 2600.00, null, 124, 50);insert into staffs (staff_id, first_name, last_name, email, phone_number, hire_date,employment_id, salary, commission_pct, manager_id, section_id)values (200, 'Jennifer', 'Whalen', 'JWHALEN', '515.123.4444', str_to_date('17-09-1987', '%d-%m-%Y'), 'AD_ASST', 4400.00, null, 101, 10);insert into staffs (staff_id, first_name, last_name, email, phone_number, hire_date,employment_id, salary, commission_pct, manager_id, section_id)values (201, 'Michael', 'Hartstein', 'MHARTSTE', '515.123.5555', str_to_date('17-02-1996', '%d-%m-%Y'), 'MK_MAN', 13000.00, null, 100, 20);insert into staffs (staff_id, first_name, last_name, email, phone_number, hire_date,employment_id, salary, commission_pct, manager_id, section_id)values (202, 'Pat', 'Fay', 'PFAY', '603.123.6666', str_to_date('17-08-1997', '%d-%m-%Y'),'MK_REP', 6000.00, null, 201, 20);</a:t>
            </a:r>
            <a:endParaRPr lang="zh-CN" altLang="en-US" dirty="0" smtClean="0">
              <a:cs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(7)</a:t>
            </a:r>
            <a:endParaRPr lang="en-US" altLang="zh-CN"/>
          </a:p>
        </p:txBody>
      </p:sp>
      <p:sp>
        <p:nvSpPr>
          <p:cNvPr id="3" name="文本占位符 2"/>
          <p:cNvSpPr>
            <a:spLocks noGrp="1"/>
          </p:cNvSpPr>
          <p:nvPr>
            <p:ph type="body" sz="quarter" idx="4294967295"/>
          </p:nvPr>
        </p:nvSpPr>
        <p:spPr>
          <a:xfrm>
            <a:off x="455930" y="1387475"/>
            <a:ext cx="10153650" cy="4082415"/>
          </a:xfrm>
        </p:spPr>
        <p:txBody>
          <a:bodyPr/>
          <a:lstStyle/>
          <a:p>
            <a:pPr marL="0" indent="0">
              <a:buNone/>
            </a:pPr>
            <a:r>
              <a:rPr lang="zh-CN" altLang="en-US" dirty="0" smtClean="0">
                <a:latin typeface="+mn-lt"/>
                <a:ea typeface="+mn-ea"/>
                <a:cs typeface="+mn-ea"/>
              </a:rPr>
              <a:t>③ 向staffs表中插入数据。代码如下。</a:t>
            </a:r>
            <a:endParaRPr lang="zh-CN" altLang="en-US" dirty="0" smtClean="0">
              <a:latin typeface="+mn-lt"/>
              <a:ea typeface="+mn-ea"/>
              <a:cs typeface="+mn-ea"/>
            </a:endParaRPr>
          </a:p>
        </p:txBody>
      </p:sp>
      <p:sp>
        <p:nvSpPr>
          <p:cNvPr id="5" name="文本框 4"/>
          <p:cNvSpPr txBox="1"/>
          <p:nvPr/>
        </p:nvSpPr>
        <p:spPr>
          <a:xfrm>
            <a:off x="858520" y="2039620"/>
            <a:ext cx="10488295" cy="4246245"/>
          </a:xfrm>
          <a:prstGeom prst="rect">
            <a:avLst/>
          </a:prstGeom>
          <a:noFill/>
          <a:ln w="9525">
            <a:noFill/>
          </a:ln>
        </p:spPr>
        <p:txBody>
          <a:bodyPr wrap="square">
            <a:spAutoFit/>
          </a:bodyPr>
          <a:p>
            <a:pPr indent="0"/>
            <a:r>
              <a:rPr lang="zh-CN" altLang="en-US" b="0" dirty="0" smtClean="0">
                <a:cs typeface="+mn-ea"/>
              </a:rPr>
              <a:t>insert into staffs (staff_id, first_name, last_name, email, phone_number, hire_date,employment_id, salary, commission_pct, manager_id, section_id)values (203, 'Susan', 'Mavris', 'SMAVRIS', '515.123.7777', str_to_date('07-06-1994', '%d-%m-%Y'), 'HR_REP', 6500.00, null, 101, 40);insert into staffs (staff_id, first_name, last_name, email, phone_number, hire_date,employment_id, salary, commission_pct, manager_id, section_id)values (204, 'Hermann', 'Baer', 'HBAER', '515.123.8888', str_to_date('07-06-1994', '%d-%m-%Y'), 'PR_REP', 10000.00, null, 101, 70);insert into staffs (staff_id, first_name, last_name, email, phone_number, hire_date,employment_id, salary, commission_pct, manager_id, section_id)values (205, 'Shelley', 'Higgins', 'SHIGGINS', '515.123.8080', str_to_date('07-06-1994', '%d-%m-%Y'), 'AC_MGR', 12000.00, null, 101, 110);insert into staffs (staff_id, first_name, last_name, email, phone_number, hire_date,employment_id, salary, commission_pct, manager_id, section_id)values (206, 'William', 'Gietz', 'WGIETZ', '515.123.8181', str_to_date('07-06-1994', '%d-%m-%Y'), 'AC_ACCOUNT', 8300.00, null, 205, 110);insert into staffs (staff_id, first_name, last_name, email, phone_number, hire_date,employment_id, salary, commission_pct, manager_id, section_id)values (100, 'Steven', 'King', 'SKING', '515.123.4567', str_to_date('17-06-1987', '%d-%m-%Y'),'AD_PRES', 24000.00, null, null, 90);</a:t>
            </a:r>
            <a:endParaRPr lang="zh-CN" altLang="en-US" dirty="0" smtClean="0">
              <a:cs typeface="+mn-ea"/>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(8)</a:t>
            </a:r>
            <a:endParaRPr lang="en-US" altLang="zh-CN"/>
          </a:p>
        </p:txBody>
      </p:sp>
      <p:sp>
        <p:nvSpPr>
          <p:cNvPr id="100" name="文本框 99"/>
          <p:cNvSpPr txBox="1"/>
          <p:nvPr/>
        </p:nvSpPr>
        <p:spPr>
          <a:xfrm>
            <a:off x="963295" y="1459230"/>
            <a:ext cx="10813415" cy="4246245"/>
          </a:xfrm>
          <a:prstGeom prst="rect">
            <a:avLst/>
          </a:prstGeom>
          <a:noFill/>
          <a:ln w="9525">
            <a:noFill/>
          </a:ln>
        </p:spPr>
        <p:txBody>
          <a:bodyPr wrap="square">
            <a:spAutoFit/>
          </a:bodyPr>
          <a:p>
            <a:pPr indent="0"/>
            <a:r>
              <a:rPr lang="zh-CN" altLang="en-US" b="0" dirty="0" smtClean="0">
                <a:cs typeface="+mn-ea"/>
              </a:rPr>
              <a:t>insert into staffs (staff_id, first_name, last_name, email, phone_number, hire_date,employment_id, salary, commission_pct, manager_id, section_id)values (101, 'Neena', 'Kochhar', 'NKOCHHAR', '515.123.4568', str_to_date('21-09-1989', '%d-%m-%Y'), 'AD_VP', 17000.00, null, 100, 90);insert into staffs (staff_id, first_name, last_name, email, phone_number, hire_date,employment_id, salary, commission_pct, manager_id, section_id)values (102, 'Lex', 'De Haan', 'LDEHAAN', '515.123.4569', str_to_date('13-01-1993', '%d-%m-%Y'), 'AD_VP', 17000.00, null, 100, 90);insert into staffs (staff_id, first_name, last_name, email, phone_number, hire_date,employment_id, salary, commission_pct, manager_id, section_id)values (103, 'Alexander', 'Hunold', 'AHUNOLD', '590.423.4567', str_to_date('03-01-1990', '%d-%m-%Y'), 'IT_PROG', 9000.00, null, 102, 60);insert into staffs (staff_id, first_name, last_name, email, phone_number, hire_date,employment_id, salary, commission_pct, manager_id, section_id)values (104, 'Bruce', 'Ernst', 'BERNST', '590.423.4568', str_to_date('21-05-1991', '%d-%m-%Y'), 'IT_PROG', 6000.00, null, 103, 60);insert into staffs (staff_id, first_name, last_name, email, phone_number, hire_date,employment_id, salary, commission_pct, manager_id, section_id)values (105, 'David', 'Austin', 'DAUSTIN', '590.423.4569', str_to_date('25-06-1997', '%d-%m-%Y'), 'IT_PROG', 4800.00, null, 103, 60);</a:t>
            </a:r>
            <a:endParaRPr lang="zh-CN" altLang="en-US" dirty="0" smtClean="0">
              <a:cs typeface="+mn-ea"/>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数据定义</a:t>
            </a:r>
            <a:r>
              <a:rPr lang="en-US" altLang="zh-CN"/>
              <a:t> (9)</a:t>
            </a:r>
            <a:endParaRPr lang="en-US" altLang="zh-CN"/>
          </a:p>
        </p:txBody>
      </p:sp>
      <p:sp>
        <p:nvSpPr>
          <p:cNvPr id="5" name="文本框 4"/>
          <p:cNvSpPr txBox="1"/>
          <p:nvPr/>
        </p:nvSpPr>
        <p:spPr>
          <a:xfrm>
            <a:off x="972820" y="1459230"/>
            <a:ext cx="10813415" cy="4246245"/>
          </a:xfrm>
          <a:prstGeom prst="rect">
            <a:avLst/>
          </a:prstGeom>
          <a:noFill/>
          <a:ln w="9525">
            <a:noFill/>
          </a:ln>
        </p:spPr>
        <p:txBody>
          <a:bodyPr wrap="square">
            <a:spAutoFit/>
          </a:bodyPr>
          <a:p>
            <a:pPr indent="0"/>
            <a:r>
              <a:rPr lang="zh-CN" altLang="en-US" b="0" dirty="0" smtClean="0">
                <a:cs typeface="+mn-ea"/>
              </a:rPr>
              <a:t>insert into staffs (staff_id, first_name, last_name, email, phone_number, hire_date,employment_id, salary, commission_pct, manager_id, section_id)values (106, 'Valli', 'Pataballa', 'VPATABAL', '590.423.4560', str_to_date('05-02-1998', '%d-%m-%Y'), 'IT_PROG', 4800.00, null, 103, 60);insert into staffs (staff_id, first_name, last_name, email, phone_number, hire_date,employment_id, salary, commission_pct, manager_id, section_id)values (107, 'Diana', 'Lorentz', 'DLORENTZ', '590.423.5567', str_to_date('07-02-1999', '%d-%m-%Y'), 'IT_PROG', 4200.00, null, 103, 60);insert into staffs (staff_id, first_name, last_name, email, phone_number, hire_date,employment_id, salary, commission_pct, manager_id, section_id) values (108, 'Nancy', 'Greenberg', 'NGREENBE', '515.124.4569', str_to_date('17-08-1994', '%d-%m-%Y'), 'FI_MGR', 12000.00, null, 101, 100);insert into staffs (staff_id, first_name, last_name, email, phone_number, hire_date,employment_id, salary, commission_pct, manager_id, section_id)values (109, 'Daniel', 'Faviet', 'DFAVIET', '515.124.4169', str_to_date('16-08-1994', '%d-%m-%Y'), 'FI_ACCOUNT', 9000.00, null, 108, 100);insert into staffs (staff_id, first_name, last_name, email, phone_number, hire_date,employment_id, salary, commission_pct, manager_id, section_id)values (110, 'John', 'Chen', 'JCHEN', '515.124.4269', str_to_date('28-09-1997', '%d-%m-%Y'),'FI_ACCOUNT', 8200.00, null, 108, 100);</a:t>
            </a:r>
            <a:endParaRPr lang="zh-CN" altLang="en-US" dirty="0" smtClean="0">
              <a:cs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OWER_USER_DIAGRAM_CIRCULAR_ARROW_KEY" val="POWER_USER_DIAGRAM_CIRCULAR_ARROW_VALUE_5"/>
</p:tagLst>
</file>

<file path=ppt/tags/tag10.xml><?xml version="1.0" encoding="utf-8"?>
<p:tagLst xmlns:p="http://schemas.openxmlformats.org/presentationml/2006/main">
  <p:tag name="POWER_USER_DIAGRAM_CIRCULAR_ARROW_KEY" val="POWER_USER_DIAGRAM_CIRCULAR_ARROW_VALUE_14"/>
</p:tagLst>
</file>

<file path=ppt/tags/tag100.xml><?xml version="1.0" encoding="utf-8"?>
<p:tagLst xmlns:p="http://schemas.openxmlformats.org/presentationml/2006/main">
  <p:tag name="POWER_USER_DIAGRAM_CIRCULAR_ARROW_KEY" val="POWER_USER_DIAGRAM_CIRCULAR_ARROW_VALUE_12"/>
</p:tagLst>
</file>

<file path=ppt/tags/tag101.xml><?xml version="1.0" encoding="utf-8"?>
<p:tagLst xmlns:p="http://schemas.openxmlformats.org/presentationml/2006/main">
  <p:tag name="POWER_USER_DIAGRAM_CIRCULAR_ARROW_KEY" val="POWER_USER_DIAGRAM_CIRCULAR_ARROW_VALUE_13"/>
</p:tagLst>
</file>

<file path=ppt/tags/tag102.xml><?xml version="1.0" encoding="utf-8"?>
<p:tagLst xmlns:p="http://schemas.openxmlformats.org/presentationml/2006/main">
  <p:tag name="POWER_USER_DIAGRAM_CIRCULAR_ARROW_KEY" val="POWER_USER_DIAGRAM_CIRCULAR_ARROW_VALUE_14"/>
</p:tagLst>
</file>

<file path=ppt/tags/tag103.xml><?xml version="1.0" encoding="utf-8"?>
<p:tagLst xmlns:p="http://schemas.openxmlformats.org/presentationml/2006/main">
  <p:tag name="POWER_USER_DIAGRAM_CIRCULAR_ARROW_KEY" val="POWER_USER_DIAGRAM_CIRCULAR_ARROW_VALUE_15"/>
</p:tagLst>
</file>

<file path=ppt/tags/tag104.xml><?xml version="1.0" encoding="utf-8"?>
<p:tagLst xmlns:p="http://schemas.openxmlformats.org/presentationml/2006/main">
  <p:tag name="POWER_USER_DIAGRAM_CIRCULAR_ARROW_KEY" val="POWER_USER_DIAGRAM_CIRCULAR_ARROW_VALUE_16"/>
</p:tagLst>
</file>

<file path=ppt/tags/tag105.xml><?xml version="1.0" encoding="utf-8"?>
<p:tagLst xmlns:p="http://schemas.openxmlformats.org/presentationml/2006/main">
  <p:tag name="POWER_USER_DIAGRAM_CIRCULAR_ARROW_KEY" val="POWER_USER_DIAGRAM_CIRCULAR_ARROW_VALUE_17"/>
</p:tagLst>
</file>

<file path=ppt/tags/tag106.xml><?xml version="1.0" encoding="utf-8"?>
<p:tagLst xmlns:p="http://schemas.openxmlformats.org/presentationml/2006/main">
  <p:tag name="POWER_USER_DIAGRAM_CIRCULAR_ARROW_KEY" val="POWER_USER_DIAGRAM_CIRCULAR_ARROW_VALUE_18"/>
</p:tagLst>
</file>

<file path=ppt/tags/tag107.xml><?xml version="1.0" encoding="utf-8"?>
<p:tagLst xmlns:p="http://schemas.openxmlformats.org/presentationml/2006/main">
  <p:tag name="POWER_USER_DIAGRAM_CIRCULAR_ARROW_KEY" val="POWER_USER_DIAGRAM_CIRCULAR_ARROW_VALUE_19"/>
</p:tagLst>
</file>

<file path=ppt/tags/tag108.xml><?xml version="1.0" encoding="utf-8"?>
<p:tagLst xmlns:p="http://schemas.openxmlformats.org/presentationml/2006/main">
  <p:tag name="POWER_USER_DIAGRAM_CIRCULAR_ARROW_KEY" val="POWER_USER_DIAGRAM_CIRCULAR_ARROW_VALUE_20"/>
</p:tagLst>
</file>

<file path=ppt/tags/tag109.xml><?xml version="1.0" encoding="utf-8"?>
<p:tagLst xmlns:p="http://schemas.openxmlformats.org/presentationml/2006/main">
  <p:tag name="POWER_USER_DIAGRAM_CIRCULAR_ARROW_KEY" val="POWER_USER_DIAGRAM_CIRCULAR_ARROW_VALUE_21"/>
</p:tagLst>
</file>

<file path=ppt/tags/tag11.xml><?xml version="1.0" encoding="utf-8"?>
<p:tagLst xmlns:p="http://schemas.openxmlformats.org/presentationml/2006/main">
  <p:tag name="POWER_USER_DIAGRAM_CIRCULAR_ARROW_KEY" val="POWER_USER_DIAGRAM_CIRCULAR_ARROW_VALUE_15"/>
</p:tagLst>
</file>

<file path=ppt/tags/tag110.xml><?xml version="1.0" encoding="utf-8"?>
<p:tagLst xmlns:p="http://schemas.openxmlformats.org/presentationml/2006/main">
  <p:tag name="POWER_USER_DIAGRAM_CIRCULAR_ARROW_KEY" val="POWER_USER_DIAGRAM_CIRCULAR_ARROW_VALUE_22"/>
</p:tagLst>
</file>

<file path=ppt/tags/tag111.xml><?xml version="1.0" encoding="utf-8"?>
<p:tagLst xmlns:p="http://schemas.openxmlformats.org/presentationml/2006/main">
  <p:tag name="POWER_USER_DIAGRAM_CIRCULAR_ARROW_KEY" val="POWER_USER_DIAGRAM_CIRCULAR_ARROW_VALUE_23"/>
</p:tagLst>
</file>

<file path=ppt/tags/tag112.xml><?xml version="1.0" encoding="utf-8"?>
<p:tagLst xmlns:p="http://schemas.openxmlformats.org/presentationml/2006/main">
  <p:tag name="POWER_USER_DIAGRAM_CIRCULAR_ARROW_KEY" val="POWER_USER_DIAGRAM_CIRCULAR_ARROW_VALUE_24"/>
</p:tagLst>
</file>

<file path=ppt/tags/tag113.xml><?xml version="1.0" encoding="utf-8"?>
<p:tagLst xmlns:p="http://schemas.openxmlformats.org/presentationml/2006/main">
  <p:tag name="POWER_USER_DIAGRAM_CIRCULAR_ARROW_KEY" val="POWER_USER_DIAGRAM_CIRCULAR_ARROW_VALUE_25"/>
</p:tagLst>
</file>

<file path=ppt/tags/tag114.xml><?xml version="1.0" encoding="utf-8"?>
<p:tagLst xmlns:p="http://schemas.openxmlformats.org/presentationml/2006/main">
  <p:tag name="POWER_USER_DIAGRAM_CIRCULAR_ARROW_KEY" val="POWER_USER_DIAGRAM_CIRCULAR_ARROW_VALUE_26"/>
</p:tagLst>
</file>

<file path=ppt/tags/tag115.xml><?xml version="1.0" encoding="utf-8"?>
<p:tagLst xmlns:p="http://schemas.openxmlformats.org/presentationml/2006/main">
  <p:tag name="POWER_USER_DIAGRAM_CIRCULAR_ARROW_KEY" val="POWER_USER_DIAGRAM_CIRCULAR_ARROW_VALUE_27"/>
</p:tagLst>
</file>

<file path=ppt/tags/tag116.xml><?xml version="1.0" encoding="utf-8"?>
<p:tagLst xmlns:p="http://schemas.openxmlformats.org/presentationml/2006/main">
  <p:tag name="POWER_USER_DIAGRAM_CIRCULAR_ARROW_KEY" val="POWER_USER_DIAGRAM_CIRCULAR_ARROW_VALUE_28"/>
</p:tagLst>
</file>

<file path=ppt/tags/tag117.xml><?xml version="1.0" encoding="utf-8"?>
<p:tagLst xmlns:p="http://schemas.openxmlformats.org/presentationml/2006/main">
  <p:tag name="POWER_USER_DIAGRAM_CIRCULAR_ARROW_KEY" val="POWER_USER_DIAGRAM_CIRCULAR_ARROW_VALUE_29"/>
</p:tagLst>
</file>

<file path=ppt/tags/tag118.xml><?xml version="1.0" encoding="utf-8"?>
<p:tagLst xmlns:p="http://schemas.openxmlformats.org/presentationml/2006/main">
  <p:tag name="POWER_USER_DIAGRAM_CIRCULAR_ARROW_KEY" val="POWER_USER_DIAGRAM_CIRCULAR_ARROW_VALUE_30"/>
</p:tagLst>
</file>

<file path=ppt/tags/tag119.xml><?xml version="1.0" encoding="utf-8"?>
<p:tagLst xmlns:p="http://schemas.openxmlformats.org/presentationml/2006/main">
  <p:tag name="POWER_USER_DIAGRAM_CIRCULAR_ARROW_KEY" val="POWER_USER_DIAGRAM_CIRCULAR_ARROW_VALUE_31"/>
</p:tagLst>
</file>

<file path=ppt/tags/tag12.xml><?xml version="1.0" encoding="utf-8"?>
<p:tagLst xmlns:p="http://schemas.openxmlformats.org/presentationml/2006/main">
  <p:tag name="POWER_USER_DIAGRAM_CIRCULAR_ARROW_KEY" val="POWER_USER_DIAGRAM_CIRCULAR_ARROW_VALUE_16"/>
</p:tagLst>
</file>

<file path=ppt/tags/tag120.xml><?xml version="1.0" encoding="utf-8"?>
<p:tagLst xmlns:p="http://schemas.openxmlformats.org/presentationml/2006/main">
  <p:tag name="POWER_USER_DIAGRAM_CIRCULAR_ARROW_KEY" val="POWER_USER_DIAGRAM_CIRCULAR_ARROW_VALUE_32"/>
</p:tagLst>
</file>

<file path=ppt/tags/tag121.xml><?xml version="1.0" encoding="utf-8"?>
<p:tagLst xmlns:p="http://schemas.openxmlformats.org/presentationml/2006/main">
  <p:tag name="POWER_USER_DIAGRAM_CIRCULAR_ARROW_KEY" val="POWER_USER_DIAGRAM_CIRCULAR_ARROW_VALUE_33"/>
</p:tagLst>
</file>

<file path=ppt/tags/tag122.xml><?xml version="1.0" encoding="utf-8"?>
<p:tagLst xmlns:p="http://schemas.openxmlformats.org/presentationml/2006/main">
  <p:tag name="POWER_USER_DIAGRAM_CIRCULAR_ARROW_KEY" val="POWER_USER_DIAGRAM_CIRCULAR_ARROW_VALUE_34"/>
</p:tagLst>
</file>

<file path=ppt/tags/tag123.xml><?xml version="1.0" encoding="utf-8"?>
<p:tagLst xmlns:p="http://schemas.openxmlformats.org/presentationml/2006/main">
  <p:tag name="POWER_USER_DIAGRAM_CIRCULAR_ARROW_KEY" val="POWER_USER_DIAGRAM_CIRCULAR_ARROW_VALUE_35"/>
</p:tagLst>
</file>

<file path=ppt/tags/tag124.xml><?xml version="1.0" encoding="utf-8"?>
<p:tagLst xmlns:p="http://schemas.openxmlformats.org/presentationml/2006/main">
  <p:tag name="POWER_USER_DIAGRAM_CIRCULAR_ARROW_KEY" val="POWER_USER_DIAGRAM_CIRCULAR_ARROW_VALUE_36"/>
</p:tagLst>
</file>

<file path=ppt/tags/tag125.xml><?xml version="1.0" encoding="utf-8"?>
<p:tagLst xmlns:p="http://schemas.openxmlformats.org/presentationml/2006/main">
  <p:tag name="POWER_USER_DIAGRAM_CIRCULAR_ARROW_KEY" val="POWER_USER_DIAGRAM_CIRCULAR_ARROW_VALUE_37"/>
</p:tagLst>
</file>

<file path=ppt/tags/tag126.xml><?xml version="1.0" encoding="utf-8"?>
<p:tagLst xmlns:p="http://schemas.openxmlformats.org/presentationml/2006/main">
  <p:tag name="POWER_USER_DIAGRAM_CIRCULAR_ARROW_KEY" val="POWER_USER_DIAGRAM_CIRCULAR_ARROW_VALUE_38"/>
</p:tagLst>
</file>

<file path=ppt/tags/tag127.xml><?xml version="1.0" encoding="utf-8"?>
<p:tagLst xmlns:p="http://schemas.openxmlformats.org/presentationml/2006/main">
  <p:tag name="POWER_USER_DIAGRAM_CIRCULAR_ARROW_KEY" val="POWER_USER_DIAGRAM_CIRCULAR_ARROW_VALUE_39"/>
</p:tagLst>
</file>

<file path=ppt/tags/tag128.xml><?xml version="1.0" encoding="utf-8"?>
<p:tagLst xmlns:p="http://schemas.openxmlformats.org/presentationml/2006/main">
  <p:tag name="POWER_USER_DIAGRAM_CIRCULAR_ARROW_KEY" val="POWER_USER_DIAGRAM_CIRCULAR_ARROW_VALUE_40"/>
</p:tagLst>
</file>

<file path=ppt/tags/tag129.xml><?xml version="1.0" encoding="utf-8"?>
<p:tagLst xmlns:p="http://schemas.openxmlformats.org/presentationml/2006/main">
  <p:tag name="POWER_USER_DIAGRAM_CIRCULAR_ARROW_KEY" val="POWER_USER_DIAGRAM_CIRCULAR_ARROW_VALUE_41"/>
</p:tagLst>
</file>

<file path=ppt/tags/tag13.xml><?xml version="1.0" encoding="utf-8"?>
<p:tagLst xmlns:p="http://schemas.openxmlformats.org/presentationml/2006/main">
  <p:tag name="POWER_USER_DIAGRAM_CIRCULAR_ARROW_KEY" val="POWER_USER_DIAGRAM_CIRCULAR_ARROW_VALUE_17"/>
</p:tagLst>
</file>

<file path=ppt/tags/tag130.xml><?xml version="1.0" encoding="utf-8"?>
<p:tagLst xmlns:p="http://schemas.openxmlformats.org/presentationml/2006/main">
  <p:tag name="POWER_USER_DIAGRAM_CIRCULAR_ARROW_KEY" val="POWER_USER_DIAGRAM_CIRCULAR_ARROW_VALUE_42"/>
</p:tagLst>
</file>

<file path=ppt/tags/tag131.xml><?xml version="1.0" encoding="utf-8"?>
<p:tagLst xmlns:p="http://schemas.openxmlformats.org/presentationml/2006/main">
  <p:tag name="POWER_USER_DIAGRAM_CIRCULAR_ARROW_KEY" val="POWER_USER_DIAGRAM_CIRCULAR_ARROW_VALUE_43"/>
</p:tagLst>
</file>

<file path=ppt/tags/tag132.xml><?xml version="1.0" encoding="utf-8"?>
<p:tagLst xmlns:p="http://schemas.openxmlformats.org/presentationml/2006/main">
  <p:tag name="POWER_USER_DIAGRAM_CIRCULAR_ARROW_KEY" val="POWER_USER_DIAGRAM_CIRCULAR_ARROW_VALUE_44"/>
</p:tagLst>
</file>

<file path=ppt/tags/tag133.xml><?xml version="1.0" encoding="utf-8"?>
<p:tagLst xmlns:p="http://schemas.openxmlformats.org/presentationml/2006/main">
  <p:tag name="POWER_USER_DIAGRAM_CIRCULAR_ARROW_KEY" val="POWER_USER_DIAGRAM_CIRCULAR_ARROW_VALUE_45"/>
</p:tagLst>
</file>

<file path=ppt/tags/tag134.xml><?xml version="1.0" encoding="utf-8"?>
<p:tagLst xmlns:p="http://schemas.openxmlformats.org/presentationml/2006/main">
  <p:tag name="POWER_USER_DIAGRAM_CIRCULAR_ARROW_KEY" val="POWER_USER_DIAGRAM_CIRCULAR_ARROW_VALUE_46"/>
</p:tagLst>
</file>

<file path=ppt/tags/tag135.xml><?xml version="1.0" encoding="utf-8"?>
<p:tagLst xmlns:p="http://schemas.openxmlformats.org/presentationml/2006/main">
  <p:tag name="POWER_USER_DIAGRAM_CIRCULAR_ARROW_KEY" val="POWER_USER_DIAGRAM_CIRCULAR_ARROW_VALUE_47"/>
</p:tagLst>
</file>

<file path=ppt/tags/tag136.xml><?xml version="1.0" encoding="utf-8"?>
<p:tagLst xmlns:p="http://schemas.openxmlformats.org/presentationml/2006/main">
  <p:tag name="POWER_USER_DIAGRAM_CIRCULAR_ARROW_KEY" val="POWER_USER_DIAGRAM_CIRCULAR_ARROW_VALUE_48"/>
</p:tagLst>
</file>

<file path=ppt/tags/tag137.xml><?xml version="1.0" encoding="utf-8"?>
<p:tagLst xmlns:p="http://schemas.openxmlformats.org/presentationml/2006/main">
  <p:tag name="POWER_USER_DIAGRAM_CIRCULAR_ARROW_KEY" val="POWER_USER_DIAGRAM_CIRCULAR_ARROW_VALUE_49"/>
</p:tagLst>
</file>

<file path=ppt/tags/tag138.xml><?xml version="1.0" encoding="utf-8"?>
<p:tagLst xmlns:p="http://schemas.openxmlformats.org/presentationml/2006/main">
  <p:tag name="POWER_USER_DIAGRAM_CIRCULAR_ARROW_KEY" val="POWER_USER_DIAGRAM_CIRCULAR_ARROW_VALUE_50"/>
</p:tagLst>
</file>

<file path=ppt/tags/tag139.xml><?xml version="1.0" encoding="utf-8"?>
<p:tagLst xmlns:p="http://schemas.openxmlformats.org/presentationml/2006/main">
  <p:tag name="POWER_USER_DIAGRAM_CIRCULAR_ARROW_KEY" val="POWER_USER_DIAGRAM_CIRCULAR_ARROW_VALUE_5"/>
</p:tagLst>
</file>

<file path=ppt/tags/tag14.xml><?xml version="1.0" encoding="utf-8"?>
<p:tagLst xmlns:p="http://schemas.openxmlformats.org/presentationml/2006/main">
  <p:tag name="POWER_USER_DIAGRAM_CIRCULAR_ARROW_KEY" val="POWER_USER_DIAGRAM_CIRCULAR_ARROW_VALUE_18"/>
</p:tagLst>
</file>

<file path=ppt/tags/tag140.xml><?xml version="1.0" encoding="utf-8"?>
<p:tagLst xmlns:p="http://schemas.openxmlformats.org/presentationml/2006/main">
  <p:tag name="POWER_USER_DIAGRAM_CIRCULAR_ARROW_KEY" val="POWER_USER_DIAGRAM_CIRCULAR_ARROW_VALUE_6"/>
</p:tagLst>
</file>

<file path=ppt/tags/tag141.xml><?xml version="1.0" encoding="utf-8"?>
<p:tagLst xmlns:p="http://schemas.openxmlformats.org/presentationml/2006/main">
  <p:tag name="POWER_USER_DIAGRAM_CIRCULAR_ARROW_KEY" val="POWER_USER_DIAGRAM_CIRCULAR_ARROW_VALUE_7"/>
</p:tagLst>
</file>

<file path=ppt/tags/tag142.xml><?xml version="1.0" encoding="utf-8"?>
<p:tagLst xmlns:p="http://schemas.openxmlformats.org/presentationml/2006/main">
  <p:tag name="POWER_USER_DIAGRAM_CIRCULAR_ARROW_KEY" val="POWER_USER_DIAGRAM_CIRCULAR_ARROW_VALUE_8"/>
</p:tagLst>
</file>

<file path=ppt/tags/tag143.xml><?xml version="1.0" encoding="utf-8"?>
<p:tagLst xmlns:p="http://schemas.openxmlformats.org/presentationml/2006/main">
  <p:tag name="POWER_USER_DIAGRAM_CIRCULAR_ARROW_KEY" val="POWER_USER_DIAGRAM_CIRCULAR_ARROW_VALUE_9"/>
</p:tagLst>
</file>

<file path=ppt/tags/tag144.xml><?xml version="1.0" encoding="utf-8"?>
<p:tagLst xmlns:p="http://schemas.openxmlformats.org/presentationml/2006/main">
  <p:tag name="POWER_USER_DIAGRAM_CIRCULAR_ARROW_KEY" val="POWER_USER_DIAGRAM_CIRCULAR_ARROW_VALUE_10"/>
</p:tagLst>
</file>

<file path=ppt/tags/tag145.xml><?xml version="1.0" encoding="utf-8"?>
<p:tagLst xmlns:p="http://schemas.openxmlformats.org/presentationml/2006/main">
  <p:tag name="POWER_USER_DIAGRAM_CIRCULAR_ARROW_KEY" val="POWER_USER_DIAGRAM_CIRCULAR_ARROW_VALUE_11"/>
</p:tagLst>
</file>

<file path=ppt/tags/tag146.xml><?xml version="1.0" encoding="utf-8"?>
<p:tagLst xmlns:p="http://schemas.openxmlformats.org/presentationml/2006/main">
  <p:tag name="POWER_USER_DIAGRAM_CIRCULAR_ARROW_KEY" val="POWER_USER_DIAGRAM_CIRCULAR_ARROW_VALUE_12"/>
</p:tagLst>
</file>

<file path=ppt/tags/tag147.xml><?xml version="1.0" encoding="utf-8"?>
<p:tagLst xmlns:p="http://schemas.openxmlformats.org/presentationml/2006/main">
  <p:tag name="POWER_USER_DIAGRAM_CIRCULAR_ARROW_KEY" val="POWER_USER_DIAGRAM_CIRCULAR_ARROW_VALUE_13"/>
</p:tagLst>
</file>

<file path=ppt/tags/tag148.xml><?xml version="1.0" encoding="utf-8"?>
<p:tagLst xmlns:p="http://schemas.openxmlformats.org/presentationml/2006/main">
  <p:tag name="POWER_USER_DIAGRAM_CIRCULAR_ARROW_KEY" val="POWER_USER_DIAGRAM_CIRCULAR_ARROW_VALUE_14"/>
</p:tagLst>
</file>

<file path=ppt/tags/tag149.xml><?xml version="1.0" encoding="utf-8"?>
<p:tagLst xmlns:p="http://schemas.openxmlformats.org/presentationml/2006/main">
  <p:tag name="POWER_USER_DIAGRAM_CIRCULAR_ARROW_KEY" val="POWER_USER_DIAGRAM_CIRCULAR_ARROW_VALUE_15"/>
</p:tagLst>
</file>

<file path=ppt/tags/tag15.xml><?xml version="1.0" encoding="utf-8"?>
<p:tagLst xmlns:p="http://schemas.openxmlformats.org/presentationml/2006/main">
  <p:tag name="POWER_USER_DIAGRAM_CIRCULAR_ARROW_KEY" val="POWER_USER_DIAGRAM_CIRCULAR_ARROW_VALUE_19"/>
</p:tagLst>
</file>

<file path=ppt/tags/tag150.xml><?xml version="1.0" encoding="utf-8"?>
<p:tagLst xmlns:p="http://schemas.openxmlformats.org/presentationml/2006/main">
  <p:tag name="POWER_USER_DIAGRAM_CIRCULAR_ARROW_KEY" val="POWER_USER_DIAGRAM_CIRCULAR_ARROW_VALUE_16"/>
</p:tagLst>
</file>

<file path=ppt/tags/tag151.xml><?xml version="1.0" encoding="utf-8"?>
<p:tagLst xmlns:p="http://schemas.openxmlformats.org/presentationml/2006/main">
  <p:tag name="POWER_USER_DIAGRAM_CIRCULAR_ARROW_KEY" val="POWER_USER_DIAGRAM_CIRCULAR_ARROW_VALUE_17"/>
</p:tagLst>
</file>

<file path=ppt/tags/tag152.xml><?xml version="1.0" encoding="utf-8"?>
<p:tagLst xmlns:p="http://schemas.openxmlformats.org/presentationml/2006/main">
  <p:tag name="POWER_USER_DIAGRAM_CIRCULAR_ARROW_KEY" val="POWER_USER_DIAGRAM_CIRCULAR_ARROW_VALUE_18"/>
</p:tagLst>
</file>

<file path=ppt/tags/tag153.xml><?xml version="1.0" encoding="utf-8"?>
<p:tagLst xmlns:p="http://schemas.openxmlformats.org/presentationml/2006/main">
  <p:tag name="POWER_USER_DIAGRAM_CIRCULAR_ARROW_KEY" val="POWER_USER_DIAGRAM_CIRCULAR_ARROW_VALUE_19"/>
</p:tagLst>
</file>

<file path=ppt/tags/tag154.xml><?xml version="1.0" encoding="utf-8"?>
<p:tagLst xmlns:p="http://schemas.openxmlformats.org/presentationml/2006/main">
  <p:tag name="POWER_USER_DIAGRAM_CIRCULAR_ARROW_KEY" val="POWER_USER_DIAGRAM_CIRCULAR_ARROW_VALUE_20"/>
</p:tagLst>
</file>

<file path=ppt/tags/tag155.xml><?xml version="1.0" encoding="utf-8"?>
<p:tagLst xmlns:p="http://schemas.openxmlformats.org/presentationml/2006/main">
  <p:tag name="POWER_USER_DIAGRAM_CIRCULAR_ARROW_KEY" val="POWER_USER_DIAGRAM_CIRCULAR_ARROW_VALUE_21"/>
</p:tagLst>
</file>

<file path=ppt/tags/tag156.xml><?xml version="1.0" encoding="utf-8"?>
<p:tagLst xmlns:p="http://schemas.openxmlformats.org/presentationml/2006/main">
  <p:tag name="POWER_USER_DIAGRAM_CIRCULAR_ARROW_KEY" val="POWER_USER_DIAGRAM_CIRCULAR_ARROW_VALUE_22"/>
</p:tagLst>
</file>

<file path=ppt/tags/tag157.xml><?xml version="1.0" encoding="utf-8"?>
<p:tagLst xmlns:p="http://schemas.openxmlformats.org/presentationml/2006/main">
  <p:tag name="POWER_USER_DIAGRAM_CIRCULAR_ARROW_KEY" val="POWER_USER_DIAGRAM_CIRCULAR_ARROW_VALUE_23"/>
</p:tagLst>
</file>

<file path=ppt/tags/tag158.xml><?xml version="1.0" encoding="utf-8"?>
<p:tagLst xmlns:p="http://schemas.openxmlformats.org/presentationml/2006/main">
  <p:tag name="POWER_USER_DIAGRAM_CIRCULAR_ARROW_KEY" val="POWER_USER_DIAGRAM_CIRCULAR_ARROW_VALUE_24"/>
</p:tagLst>
</file>

<file path=ppt/tags/tag159.xml><?xml version="1.0" encoding="utf-8"?>
<p:tagLst xmlns:p="http://schemas.openxmlformats.org/presentationml/2006/main">
  <p:tag name="POWER_USER_DIAGRAM_CIRCULAR_ARROW_KEY" val="POWER_USER_DIAGRAM_CIRCULAR_ARROW_VALUE_25"/>
</p:tagLst>
</file>

<file path=ppt/tags/tag16.xml><?xml version="1.0" encoding="utf-8"?>
<p:tagLst xmlns:p="http://schemas.openxmlformats.org/presentationml/2006/main">
  <p:tag name="POWER_USER_DIAGRAM_CIRCULAR_ARROW_KEY" val="POWER_USER_DIAGRAM_CIRCULAR_ARROW_VALUE_20"/>
</p:tagLst>
</file>

<file path=ppt/tags/tag160.xml><?xml version="1.0" encoding="utf-8"?>
<p:tagLst xmlns:p="http://schemas.openxmlformats.org/presentationml/2006/main">
  <p:tag name="POWER_USER_DIAGRAM_CIRCULAR_ARROW_KEY" val="POWER_USER_DIAGRAM_CIRCULAR_ARROW_VALUE_26"/>
</p:tagLst>
</file>

<file path=ppt/tags/tag161.xml><?xml version="1.0" encoding="utf-8"?>
<p:tagLst xmlns:p="http://schemas.openxmlformats.org/presentationml/2006/main">
  <p:tag name="POWER_USER_DIAGRAM_CIRCULAR_ARROW_KEY" val="POWER_USER_DIAGRAM_CIRCULAR_ARROW_VALUE_27"/>
</p:tagLst>
</file>

<file path=ppt/tags/tag162.xml><?xml version="1.0" encoding="utf-8"?>
<p:tagLst xmlns:p="http://schemas.openxmlformats.org/presentationml/2006/main">
  <p:tag name="POWER_USER_DIAGRAM_CIRCULAR_ARROW_KEY" val="POWER_USER_DIAGRAM_CIRCULAR_ARROW_VALUE_28"/>
</p:tagLst>
</file>

<file path=ppt/tags/tag163.xml><?xml version="1.0" encoding="utf-8"?>
<p:tagLst xmlns:p="http://schemas.openxmlformats.org/presentationml/2006/main">
  <p:tag name="POWER_USER_DIAGRAM_CIRCULAR_ARROW_KEY" val="POWER_USER_DIAGRAM_CIRCULAR_ARROW_VALUE_29"/>
</p:tagLst>
</file>

<file path=ppt/tags/tag164.xml><?xml version="1.0" encoding="utf-8"?>
<p:tagLst xmlns:p="http://schemas.openxmlformats.org/presentationml/2006/main">
  <p:tag name="POWER_USER_DIAGRAM_CIRCULAR_ARROW_KEY" val="POWER_USER_DIAGRAM_CIRCULAR_ARROW_VALUE_30"/>
</p:tagLst>
</file>

<file path=ppt/tags/tag165.xml><?xml version="1.0" encoding="utf-8"?>
<p:tagLst xmlns:p="http://schemas.openxmlformats.org/presentationml/2006/main">
  <p:tag name="POWER_USER_DIAGRAM_CIRCULAR_ARROW_KEY" val="POWER_USER_DIAGRAM_CIRCULAR_ARROW_VALUE_31"/>
</p:tagLst>
</file>

<file path=ppt/tags/tag166.xml><?xml version="1.0" encoding="utf-8"?>
<p:tagLst xmlns:p="http://schemas.openxmlformats.org/presentationml/2006/main">
  <p:tag name="POWER_USER_DIAGRAM_CIRCULAR_ARROW_KEY" val="POWER_USER_DIAGRAM_CIRCULAR_ARROW_VALUE_32"/>
</p:tagLst>
</file>

<file path=ppt/tags/tag167.xml><?xml version="1.0" encoding="utf-8"?>
<p:tagLst xmlns:p="http://schemas.openxmlformats.org/presentationml/2006/main">
  <p:tag name="POWER_USER_DIAGRAM_CIRCULAR_ARROW_KEY" val="POWER_USER_DIAGRAM_CIRCULAR_ARROW_VALUE_33"/>
</p:tagLst>
</file>

<file path=ppt/tags/tag168.xml><?xml version="1.0" encoding="utf-8"?>
<p:tagLst xmlns:p="http://schemas.openxmlformats.org/presentationml/2006/main">
  <p:tag name="POWER_USER_DIAGRAM_CIRCULAR_ARROW_KEY" val="POWER_USER_DIAGRAM_CIRCULAR_ARROW_VALUE_34"/>
</p:tagLst>
</file>

<file path=ppt/tags/tag169.xml><?xml version="1.0" encoding="utf-8"?>
<p:tagLst xmlns:p="http://schemas.openxmlformats.org/presentationml/2006/main">
  <p:tag name="POWER_USER_DIAGRAM_CIRCULAR_ARROW_KEY" val="POWER_USER_DIAGRAM_CIRCULAR_ARROW_VALUE_35"/>
</p:tagLst>
</file>

<file path=ppt/tags/tag17.xml><?xml version="1.0" encoding="utf-8"?>
<p:tagLst xmlns:p="http://schemas.openxmlformats.org/presentationml/2006/main">
  <p:tag name="POWER_USER_DIAGRAM_CIRCULAR_ARROW_KEY" val="POWER_USER_DIAGRAM_CIRCULAR_ARROW_VALUE_21"/>
</p:tagLst>
</file>

<file path=ppt/tags/tag170.xml><?xml version="1.0" encoding="utf-8"?>
<p:tagLst xmlns:p="http://schemas.openxmlformats.org/presentationml/2006/main">
  <p:tag name="POWER_USER_DIAGRAM_CIRCULAR_ARROW_KEY" val="POWER_USER_DIAGRAM_CIRCULAR_ARROW_VALUE_36"/>
</p:tagLst>
</file>

<file path=ppt/tags/tag171.xml><?xml version="1.0" encoding="utf-8"?>
<p:tagLst xmlns:p="http://schemas.openxmlformats.org/presentationml/2006/main">
  <p:tag name="POWER_USER_DIAGRAM_CIRCULAR_ARROW_KEY" val="POWER_USER_DIAGRAM_CIRCULAR_ARROW_VALUE_37"/>
</p:tagLst>
</file>

<file path=ppt/tags/tag172.xml><?xml version="1.0" encoding="utf-8"?>
<p:tagLst xmlns:p="http://schemas.openxmlformats.org/presentationml/2006/main">
  <p:tag name="POWER_USER_DIAGRAM_CIRCULAR_ARROW_KEY" val="POWER_USER_DIAGRAM_CIRCULAR_ARROW_VALUE_38"/>
</p:tagLst>
</file>

<file path=ppt/tags/tag173.xml><?xml version="1.0" encoding="utf-8"?>
<p:tagLst xmlns:p="http://schemas.openxmlformats.org/presentationml/2006/main">
  <p:tag name="POWER_USER_DIAGRAM_CIRCULAR_ARROW_KEY" val="POWER_USER_DIAGRAM_CIRCULAR_ARROW_VALUE_39"/>
</p:tagLst>
</file>

<file path=ppt/tags/tag174.xml><?xml version="1.0" encoding="utf-8"?>
<p:tagLst xmlns:p="http://schemas.openxmlformats.org/presentationml/2006/main">
  <p:tag name="POWER_USER_DIAGRAM_CIRCULAR_ARROW_KEY" val="POWER_USER_DIAGRAM_CIRCULAR_ARROW_VALUE_40"/>
</p:tagLst>
</file>

<file path=ppt/tags/tag175.xml><?xml version="1.0" encoding="utf-8"?>
<p:tagLst xmlns:p="http://schemas.openxmlformats.org/presentationml/2006/main">
  <p:tag name="POWER_USER_DIAGRAM_CIRCULAR_ARROW_KEY" val="POWER_USER_DIAGRAM_CIRCULAR_ARROW_VALUE_41"/>
</p:tagLst>
</file>

<file path=ppt/tags/tag176.xml><?xml version="1.0" encoding="utf-8"?>
<p:tagLst xmlns:p="http://schemas.openxmlformats.org/presentationml/2006/main">
  <p:tag name="POWER_USER_DIAGRAM_CIRCULAR_ARROW_KEY" val="POWER_USER_DIAGRAM_CIRCULAR_ARROW_VALUE_42"/>
</p:tagLst>
</file>

<file path=ppt/tags/tag177.xml><?xml version="1.0" encoding="utf-8"?>
<p:tagLst xmlns:p="http://schemas.openxmlformats.org/presentationml/2006/main">
  <p:tag name="POWER_USER_DIAGRAM_CIRCULAR_ARROW_KEY" val="POWER_USER_DIAGRAM_CIRCULAR_ARROW_VALUE_43"/>
</p:tagLst>
</file>

<file path=ppt/tags/tag178.xml><?xml version="1.0" encoding="utf-8"?>
<p:tagLst xmlns:p="http://schemas.openxmlformats.org/presentationml/2006/main">
  <p:tag name="POWER_USER_DIAGRAM_CIRCULAR_ARROW_KEY" val="POWER_USER_DIAGRAM_CIRCULAR_ARROW_VALUE_44"/>
</p:tagLst>
</file>

<file path=ppt/tags/tag179.xml><?xml version="1.0" encoding="utf-8"?>
<p:tagLst xmlns:p="http://schemas.openxmlformats.org/presentationml/2006/main">
  <p:tag name="POWER_USER_DIAGRAM_CIRCULAR_ARROW_KEY" val="POWER_USER_DIAGRAM_CIRCULAR_ARROW_VALUE_45"/>
</p:tagLst>
</file>

<file path=ppt/tags/tag18.xml><?xml version="1.0" encoding="utf-8"?>
<p:tagLst xmlns:p="http://schemas.openxmlformats.org/presentationml/2006/main">
  <p:tag name="POWER_USER_DIAGRAM_CIRCULAR_ARROW_KEY" val="POWER_USER_DIAGRAM_CIRCULAR_ARROW_VALUE_22"/>
</p:tagLst>
</file>

<file path=ppt/tags/tag180.xml><?xml version="1.0" encoding="utf-8"?>
<p:tagLst xmlns:p="http://schemas.openxmlformats.org/presentationml/2006/main">
  <p:tag name="POWER_USER_DIAGRAM_CIRCULAR_ARROW_KEY" val="POWER_USER_DIAGRAM_CIRCULAR_ARROW_VALUE_46"/>
</p:tagLst>
</file>

<file path=ppt/tags/tag181.xml><?xml version="1.0" encoding="utf-8"?>
<p:tagLst xmlns:p="http://schemas.openxmlformats.org/presentationml/2006/main">
  <p:tag name="POWER_USER_DIAGRAM_CIRCULAR_ARROW_KEY" val="POWER_USER_DIAGRAM_CIRCULAR_ARROW_VALUE_47"/>
</p:tagLst>
</file>

<file path=ppt/tags/tag182.xml><?xml version="1.0" encoding="utf-8"?>
<p:tagLst xmlns:p="http://schemas.openxmlformats.org/presentationml/2006/main">
  <p:tag name="POWER_USER_DIAGRAM_CIRCULAR_ARROW_KEY" val="POWER_USER_DIAGRAM_CIRCULAR_ARROW_VALUE_48"/>
</p:tagLst>
</file>

<file path=ppt/tags/tag183.xml><?xml version="1.0" encoding="utf-8"?>
<p:tagLst xmlns:p="http://schemas.openxmlformats.org/presentationml/2006/main">
  <p:tag name="POWER_USER_DIAGRAM_CIRCULAR_ARROW_KEY" val="POWER_USER_DIAGRAM_CIRCULAR_ARROW_VALUE_49"/>
</p:tagLst>
</file>

<file path=ppt/tags/tag184.xml><?xml version="1.0" encoding="utf-8"?>
<p:tagLst xmlns:p="http://schemas.openxmlformats.org/presentationml/2006/main">
  <p:tag name="POWER_USER_DIAGRAM_CIRCULAR_ARROW_KEY" val="POWER_USER_DIAGRAM_CIRCULAR_ARROW_VALUE_50"/>
</p:tagLst>
</file>

<file path=ppt/tags/tag185.xml><?xml version="1.0" encoding="utf-8"?>
<p:tagLst xmlns:p="http://schemas.openxmlformats.org/presentationml/2006/main">
  <p:tag name="POWER_USER_DIAGRAM_CIRCULAR_ARROW_KEY" val="POWER_USER_DIAGRAM_CIRCULAR_ARROW_VALUE_5"/>
</p:tagLst>
</file>

<file path=ppt/tags/tag186.xml><?xml version="1.0" encoding="utf-8"?>
<p:tagLst xmlns:p="http://schemas.openxmlformats.org/presentationml/2006/main">
  <p:tag name="POWER_USER_DIAGRAM_CIRCULAR_ARROW_KEY" val="POWER_USER_DIAGRAM_CIRCULAR_ARROW_VALUE_6"/>
</p:tagLst>
</file>

<file path=ppt/tags/tag187.xml><?xml version="1.0" encoding="utf-8"?>
<p:tagLst xmlns:p="http://schemas.openxmlformats.org/presentationml/2006/main">
  <p:tag name="POWER_USER_DIAGRAM_CIRCULAR_ARROW_KEY" val="POWER_USER_DIAGRAM_CIRCULAR_ARROW_VALUE_7"/>
</p:tagLst>
</file>

<file path=ppt/tags/tag188.xml><?xml version="1.0" encoding="utf-8"?>
<p:tagLst xmlns:p="http://schemas.openxmlformats.org/presentationml/2006/main">
  <p:tag name="POWER_USER_DIAGRAM_CIRCULAR_ARROW_KEY" val="POWER_USER_DIAGRAM_CIRCULAR_ARROW_VALUE_8"/>
</p:tagLst>
</file>

<file path=ppt/tags/tag189.xml><?xml version="1.0" encoding="utf-8"?>
<p:tagLst xmlns:p="http://schemas.openxmlformats.org/presentationml/2006/main">
  <p:tag name="POWER_USER_DIAGRAM_CIRCULAR_ARROW_KEY" val="POWER_USER_DIAGRAM_CIRCULAR_ARROW_VALUE_9"/>
</p:tagLst>
</file>

<file path=ppt/tags/tag19.xml><?xml version="1.0" encoding="utf-8"?>
<p:tagLst xmlns:p="http://schemas.openxmlformats.org/presentationml/2006/main">
  <p:tag name="POWER_USER_DIAGRAM_CIRCULAR_ARROW_KEY" val="POWER_USER_DIAGRAM_CIRCULAR_ARROW_VALUE_23"/>
</p:tagLst>
</file>

<file path=ppt/tags/tag190.xml><?xml version="1.0" encoding="utf-8"?>
<p:tagLst xmlns:p="http://schemas.openxmlformats.org/presentationml/2006/main">
  <p:tag name="POWER_USER_DIAGRAM_CIRCULAR_ARROW_KEY" val="POWER_USER_DIAGRAM_CIRCULAR_ARROW_VALUE_10"/>
</p:tagLst>
</file>

<file path=ppt/tags/tag191.xml><?xml version="1.0" encoding="utf-8"?>
<p:tagLst xmlns:p="http://schemas.openxmlformats.org/presentationml/2006/main">
  <p:tag name="POWER_USER_DIAGRAM_CIRCULAR_ARROW_KEY" val="POWER_USER_DIAGRAM_CIRCULAR_ARROW_VALUE_11"/>
</p:tagLst>
</file>

<file path=ppt/tags/tag192.xml><?xml version="1.0" encoding="utf-8"?>
<p:tagLst xmlns:p="http://schemas.openxmlformats.org/presentationml/2006/main">
  <p:tag name="POWER_USER_DIAGRAM_CIRCULAR_ARROW_KEY" val="POWER_USER_DIAGRAM_CIRCULAR_ARROW_VALUE_12"/>
</p:tagLst>
</file>

<file path=ppt/tags/tag193.xml><?xml version="1.0" encoding="utf-8"?>
<p:tagLst xmlns:p="http://schemas.openxmlformats.org/presentationml/2006/main">
  <p:tag name="POWER_USER_DIAGRAM_CIRCULAR_ARROW_KEY" val="POWER_USER_DIAGRAM_CIRCULAR_ARROW_VALUE_13"/>
</p:tagLst>
</file>

<file path=ppt/tags/tag194.xml><?xml version="1.0" encoding="utf-8"?>
<p:tagLst xmlns:p="http://schemas.openxmlformats.org/presentationml/2006/main">
  <p:tag name="POWER_USER_DIAGRAM_CIRCULAR_ARROW_KEY" val="POWER_USER_DIAGRAM_CIRCULAR_ARROW_VALUE_14"/>
</p:tagLst>
</file>

<file path=ppt/tags/tag195.xml><?xml version="1.0" encoding="utf-8"?>
<p:tagLst xmlns:p="http://schemas.openxmlformats.org/presentationml/2006/main">
  <p:tag name="POWER_USER_DIAGRAM_CIRCULAR_ARROW_KEY" val="POWER_USER_DIAGRAM_CIRCULAR_ARROW_VALUE_15"/>
</p:tagLst>
</file>

<file path=ppt/tags/tag196.xml><?xml version="1.0" encoding="utf-8"?>
<p:tagLst xmlns:p="http://schemas.openxmlformats.org/presentationml/2006/main">
  <p:tag name="POWER_USER_DIAGRAM_CIRCULAR_ARROW_KEY" val="POWER_USER_DIAGRAM_CIRCULAR_ARROW_VALUE_16"/>
</p:tagLst>
</file>

<file path=ppt/tags/tag197.xml><?xml version="1.0" encoding="utf-8"?>
<p:tagLst xmlns:p="http://schemas.openxmlformats.org/presentationml/2006/main">
  <p:tag name="POWER_USER_DIAGRAM_CIRCULAR_ARROW_KEY" val="POWER_USER_DIAGRAM_CIRCULAR_ARROW_VALUE_17"/>
</p:tagLst>
</file>

<file path=ppt/tags/tag198.xml><?xml version="1.0" encoding="utf-8"?>
<p:tagLst xmlns:p="http://schemas.openxmlformats.org/presentationml/2006/main">
  <p:tag name="POWER_USER_DIAGRAM_CIRCULAR_ARROW_KEY" val="POWER_USER_DIAGRAM_CIRCULAR_ARROW_VALUE_18"/>
</p:tagLst>
</file>

<file path=ppt/tags/tag199.xml><?xml version="1.0" encoding="utf-8"?>
<p:tagLst xmlns:p="http://schemas.openxmlformats.org/presentationml/2006/main">
  <p:tag name="POWER_USER_DIAGRAM_CIRCULAR_ARROW_KEY" val="POWER_USER_DIAGRAM_CIRCULAR_ARROW_VALUE_19"/>
</p:tagLst>
</file>

<file path=ppt/tags/tag2.xml><?xml version="1.0" encoding="utf-8"?>
<p:tagLst xmlns:p="http://schemas.openxmlformats.org/presentationml/2006/main">
  <p:tag name="POWER_USER_DIAGRAM_CIRCULAR_ARROW_KEY" val="POWER_USER_DIAGRAM_CIRCULAR_ARROW_VALUE_6"/>
</p:tagLst>
</file>

<file path=ppt/tags/tag20.xml><?xml version="1.0" encoding="utf-8"?>
<p:tagLst xmlns:p="http://schemas.openxmlformats.org/presentationml/2006/main">
  <p:tag name="POWER_USER_DIAGRAM_CIRCULAR_ARROW_KEY" val="POWER_USER_DIAGRAM_CIRCULAR_ARROW_VALUE_24"/>
</p:tagLst>
</file>

<file path=ppt/tags/tag200.xml><?xml version="1.0" encoding="utf-8"?>
<p:tagLst xmlns:p="http://schemas.openxmlformats.org/presentationml/2006/main">
  <p:tag name="POWER_USER_DIAGRAM_CIRCULAR_ARROW_KEY" val="POWER_USER_DIAGRAM_CIRCULAR_ARROW_VALUE_20"/>
</p:tagLst>
</file>

<file path=ppt/tags/tag201.xml><?xml version="1.0" encoding="utf-8"?>
<p:tagLst xmlns:p="http://schemas.openxmlformats.org/presentationml/2006/main">
  <p:tag name="POWER_USER_DIAGRAM_CIRCULAR_ARROW_KEY" val="POWER_USER_DIAGRAM_CIRCULAR_ARROW_VALUE_21"/>
</p:tagLst>
</file>

<file path=ppt/tags/tag202.xml><?xml version="1.0" encoding="utf-8"?>
<p:tagLst xmlns:p="http://schemas.openxmlformats.org/presentationml/2006/main">
  <p:tag name="POWER_USER_DIAGRAM_CIRCULAR_ARROW_KEY" val="POWER_USER_DIAGRAM_CIRCULAR_ARROW_VALUE_22"/>
</p:tagLst>
</file>

<file path=ppt/tags/tag203.xml><?xml version="1.0" encoding="utf-8"?>
<p:tagLst xmlns:p="http://schemas.openxmlformats.org/presentationml/2006/main">
  <p:tag name="POWER_USER_DIAGRAM_CIRCULAR_ARROW_KEY" val="POWER_USER_DIAGRAM_CIRCULAR_ARROW_VALUE_23"/>
</p:tagLst>
</file>

<file path=ppt/tags/tag204.xml><?xml version="1.0" encoding="utf-8"?>
<p:tagLst xmlns:p="http://schemas.openxmlformats.org/presentationml/2006/main">
  <p:tag name="POWER_USER_DIAGRAM_CIRCULAR_ARROW_KEY" val="POWER_USER_DIAGRAM_CIRCULAR_ARROW_VALUE_24"/>
</p:tagLst>
</file>

<file path=ppt/tags/tag205.xml><?xml version="1.0" encoding="utf-8"?>
<p:tagLst xmlns:p="http://schemas.openxmlformats.org/presentationml/2006/main">
  <p:tag name="POWER_USER_DIAGRAM_CIRCULAR_ARROW_KEY" val="POWER_USER_DIAGRAM_CIRCULAR_ARROW_VALUE_25"/>
</p:tagLst>
</file>

<file path=ppt/tags/tag206.xml><?xml version="1.0" encoding="utf-8"?>
<p:tagLst xmlns:p="http://schemas.openxmlformats.org/presentationml/2006/main">
  <p:tag name="POWER_USER_DIAGRAM_CIRCULAR_ARROW_KEY" val="POWER_USER_DIAGRAM_CIRCULAR_ARROW_VALUE_26"/>
</p:tagLst>
</file>

<file path=ppt/tags/tag207.xml><?xml version="1.0" encoding="utf-8"?>
<p:tagLst xmlns:p="http://schemas.openxmlformats.org/presentationml/2006/main">
  <p:tag name="POWER_USER_DIAGRAM_CIRCULAR_ARROW_KEY" val="POWER_USER_DIAGRAM_CIRCULAR_ARROW_VALUE_27"/>
</p:tagLst>
</file>

<file path=ppt/tags/tag208.xml><?xml version="1.0" encoding="utf-8"?>
<p:tagLst xmlns:p="http://schemas.openxmlformats.org/presentationml/2006/main">
  <p:tag name="POWER_USER_DIAGRAM_CIRCULAR_ARROW_KEY" val="POWER_USER_DIAGRAM_CIRCULAR_ARROW_VALUE_28"/>
</p:tagLst>
</file>

<file path=ppt/tags/tag209.xml><?xml version="1.0" encoding="utf-8"?>
<p:tagLst xmlns:p="http://schemas.openxmlformats.org/presentationml/2006/main">
  <p:tag name="POWER_USER_DIAGRAM_CIRCULAR_ARROW_KEY" val="POWER_USER_DIAGRAM_CIRCULAR_ARROW_VALUE_29"/>
</p:tagLst>
</file>

<file path=ppt/tags/tag21.xml><?xml version="1.0" encoding="utf-8"?>
<p:tagLst xmlns:p="http://schemas.openxmlformats.org/presentationml/2006/main">
  <p:tag name="POWER_USER_DIAGRAM_CIRCULAR_ARROW_KEY" val="POWER_USER_DIAGRAM_CIRCULAR_ARROW_VALUE_25"/>
</p:tagLst>
</file>

<file path=ppt/tags/tag210.xml><?xml version="1.0" encoding="utf-8"?>
<p:tagLst xmlns:p="http://schemas.openxmlformats.org/presentationml/2006/main">
  <p:tag name="POWER_USER_DIAGRAM_CIRCULAR_ARROW_KEY" val="POWER_USER_DIAGRAM_CIRCULAR_ARROW_VALUE_30"/>
</p:tagLst>
</file>

<file path=ppt/tags/tag211.xml><?xml version="1.0" encoding="utf-8"?>
<p:tagLst xmlns:p="http://schemas.openxmlformats.org/presentationml/2006/main">
  <p:tag name="POWER_USER_DIAGRAM_CIRCULAR_ARROW_KEY" val="POWER_USER_DIAGRAM_CIRCULAR_ARROW_VALUE_31"/>
</p:tagLst>
</file>

<file path=ppt/tags/tag212.xml><?xml version="1.0" encoding="utf-8"?>
<p:tagLst xmlns:p="http://schemas.openxmlformats.org/presentationml/2006/main">
  <p:tag name="POWER_USER_DIAGRAM_CIRCULAR_ARROW_KEY" val="POWER_USER_DIAGRAM_CIRCULAR_ARROW_VALUE_32"/>
</p:tagLst>
</file>

<file path=ppt/tags/tag213.xml><?xml version="1.0" encoding="utf-8"?>
<p:tagLst xmlns:p="http://schemas.openxmlformats.org/presentationml/2006/main">
  <p:tag name="POWER_USER_DIAGRAM_CIRCULAR_ARROW_KEY" val="POWER_USER_DIAGRAM_CIRCULAR_ARROW_VALUE_33"/>
</p:tagLst>
</file>

<file path=ppt/tags/tag214.xml><?xml version="1.0" encoding="utf-8"?>
<p:tagLst xmlns:p="http://schemas.openxmlformats.org/presentationml/2006/main">
  <p:tag name="POWER_USER_DIAGRAM_CIRCULAR_ARROW_KEY" val="POWER_USER_DIAGRAM_CIRCULAR_ARROW_VALUE_34"/>
</p:tagLst>
</file>

<file path=ppt/tags/tag215.xml><?xml version="1.0" encoding="utf-8"?>
<p:tagLst xmlns:p="http://schemas.openxmlformats.org/presentationml/2006/main">
  <p:tag name="POWER_USER_DIAGRAM_CIRCULAR_ARROW_KEY" val="POWER_USER_DIAGRAM_CIRCULAR_ARROW_VALUE_35"/>
</p:tagLst>
</file>

<file path=ppt/tags/tag216.xml><?xml version="1.0" encoding="utf-8"?>
<p:tagLst xmlns:p="http://schemas.openxmlformats.org/presentationml/2006/main">
  <p:tag name="POWER_USER_DIAGRAM_CIRCULAR_ARROW_KEY" val="POWER_USER_DIAGRAM_CIRCULAR_ARROW_VALUE_36"/>
</p:tagLst>
</file>

<file path=ppt/tags/tag217.xml><?xml version="1.0" encoding="utf-8"?>
<p:tagLst xmlns:p="http://schemas.openxmlformats.org/presentationml/2006/main">
  <p:tag name="POWER_USER_DIAGRAM_CIRCULAR_ARROW_KEY" val="POWER_USER_DIAGRAM_CIRCULAR_ARROW_VALUE_37"/>
</p:tagLst>
</file>

<file path=ppt/tags/tag218.xml><?xml version="1.0" encoding="utf-8"?>
<p:tagLst xmlns:p="http://schemas.openxmlformats.org/presentationml/2006/main">
  <p:tag name="POWER_USER_DIAGRAM_CIRCULAR_ARROW_KEY" val="POWER_USER_DIAGRAM_CIRCULAR_ARROW_VALUE_38"/>
</p:tagLst>
</file>

<file path=ppt/tags/tag219.xml><?xml version="1.0" encoding="utf-8"?>
<p:tagLst xmlns:p="http://schemas.openxmlformats.org/presentationml/2006/main">
  <p:tag name="POWER_USER_DIAGRAM_CIRCULAR_ARROW_KEY" val="POWER_USER_DIAGRAM_CIRCULAR_ARROW_VALUE_39"/>
</p:tagLst>
</file>

<file path=ppt/tags/tag22.xml><?xml version="1.0" encoding="utf-8"?>
<p:tagLst xmlns:p="http://schemas.openxmlformats.org/presentationml/2006/main">
  <p:tag name="POWER_USER_DIAGRAM_CIRCULAR_ARROW_KEY" val="POWER_USER_DIAGRAM_CIRCULAR_ARROW_VALUE_26"/>
</p:tagLst>
</file>

<file path=ppt/tags/tag220.xml><?xml version="1.0" encoding="utf-8"?>
<p:tagLst xmlns:p="http://schemas.openxmlformats.org/presentationml/2006/main">
  <p:tag name="POWER_USER_DIAGRAM_CIRCULAR_ARROW_KEY" val="POWER_USER_DIAGRAM_CIRCULAR_ARROW_VALUE_40"/>
</p:tagLst>
</file>

<file path=ppt/tags/tag221.xml><?xml version="1.0" encoding="utf-8"?>
<p:tagLst xmlns:p="http://schemas.openxmlformats.org/presentationml/2006/main">
  <p:tag name="POWER_USER_DIAGRAM_CIRCULAR_ARROW_KEY" val="POWER_USER_DIAGRAM_CIRCULAR_ARROW_VALUE_41"/>
</p:tagLst>
</file>

<file path=ppt/tags/tag222.xml><?xml version="1.0" encoding="utf-8"?>
<p:tagLst xmlns:p="http://schemas.openxmlformats.org/presentationml/2006/main">
  <p:tag name="POWER_USER_DIAGRAM_CIRCULAR_ARROW_KEY" val="POWER_USER_DIAGRAM_CIRCULAR_ARROW_VALUE_42"/>
</p:tagLst>
</file>

<file path=ppt/tags/tag223.xml><?xml version="1.0" encoding="utf-8"?>
<p:tagLst xmlns:p="http://schemas.openxmlformats.org/presentationml/2006/main">
  <p:tag name="POWER_USER_DIAGRAM_CIRCULAR_ARROW_KEY" val="POWER_USER_DIAGRAM_CIRCULAR_ARROW_VALUE_43"/>
</p:tagLst>
</file>

<file path=ppt/tags/tag224.xml><?xml version="1.0" encoding="utf-8"?>
<p:tagLst xmlns:p="http://schemas.openxmlformats.org/presentationml/2006/main">
  <p:tag name="POWER_USER_DIAGRAM_CIRCULAR_ARROW_KEY" val="POWER_USER_DIAGRAM_CIRCULAR_ARROW_VALUE_44"/>
</p:tagLst>
</file>

<file path=ppt/tags/tag225.xml><?xml version="1.0" encoding="utf-8"?>
<p:tagLst xmlns:p="http://schemas.openxmlformats.org/presentationml/2006/main">
  <p:tag name="POWER_USER_DIAGRAM_CIRCULAR_ARROW_KEY" val="POWER_USER_DIAGRAM_CIRCULAR_ARROW_VALUE_45"/>
</p:tagLst>
</file>

<file path=ppt/tags/tag226.xml><?xml version="1.0" encoding="utf-8"?>
<p:tagLst xmlns:p="http://schemas.openxmlformats.org/presentationml/2006/main">
  <p:tag name="POWER_USER_DIAGRAM_CIRCULAR_ARROW_KEY" val="POWER_USER_DIAGRAM_CIRCULAR_ARROW_VALUE_46"/>
</p:tagLst>
</file>

<file path=ppt/tags/tag227.xml><?xml version="1.0" encoding="utf-8"?>
<p:tagLst xmlns:p="http://schemas.openxmlformats.org/presentationml/2006/main">
  <p:tag name="POWER_USER_DIAGRAM_CIRCULAR_ARROW_KEY" val="POWER_USER_DIAGRAM_CIRCULAR_ARROW_VALUE_47"/>
</p:tagLst>
</file>

<file path=ppt/tags/tag228.xml><?xml version="1.0" encoding="utf-8"?>
<p:tagLst xmlns:p="http://schemas.openxmlformats.org/presentationml/2006/main">
  <p:tag name="POWER_USER_DIAGRAM_CIRCULAR_ARROW_KEY" val="POWER_USER_DIAGRAM_CIRCULAR_ARROW_VALUE_48"/>
</p:tagLst>
</file>

<file path=ppt/tags/tag229.xml><?xml version="1.0" encoding="utf-8"?>
<p:tagLst xmlns:p="http://schemas.openxmlformats.org/presentationml/2006/main">
  <p:tag name="POWER_USER_DIAGRAM_CIRCULAR_ARROW_KEY" val="POWER_USER_DIAGRAM_CIRCULAR_ARROW_VALUE_49"/>
</p:tagLst>
</file>

<file path=ppt/tags/tag23.xml><?xml version="1.0" encoding="utf-8"?>
<p:tagLst xmlns:p="http://schemas.openxmlformats.org/presentationml/2006/main">
  <p:tag name="POWER_USER_DIAGRAM_CIRCULAR_ARROW_KEY" val="POWER_USER_DIAGRAM_CIRCULAR_ARROW_VALUE_27"/>
</p:tagLst>
</file>

<file path=ppt/tags/tag230.xml><?xml version="1.0" encoding="utf-8"?>
<p:tagLst xmlns:p="http://schemas.openxmlformats.org/presentationml/2006/main">
  <p:tag name="POWER_USER_DIAGRAM_CIRCULAR_ARROW_KEY" val="POWER_USER_DIAGRAM_CIRCULAR_ARROW_VALUE_50"/>
</p:tagLst>
</file>

<file path=ppt/tags/tag231.xml><?xml version="1.0" encoding="utf-8"?>
<p:tagLst xmlns:p="http://schemas.openxmlformats.org/presentationml/2006/main">
  <p:tag name="POWER_USER_DIAGRAM_CIRCULAR_ARROW_KEY" val="POWER_USER_DIAGRAM_CIRCULAR_ARROW_VALUE_5"/>
</p:tagLst>
</file>

<file path=ppt/tags/tag232.xml><?xml version="1.0" encoding="utf-8"?>
<p:tagLst xmlns:p="http://schemas.openxmlformats.org/presentationml/2006/main">
  <p:tag name="POWER_USER_DIAGRAM_CIRCULAR_ARROW_KEY" val="POWER_USER_DIAGRAM_CIRCULAR_ARROW_VALUE_6"/>
</p:tagLst>
</file>

<file path=ppt/tags/tag233.xml><?xml version="1.0" encoding="utf-8"?>
<p:tagLst xmlns:p="http://schemas.openxmlformats.org/presentationml/2006/main">
  <p:tag name="POWER_USER_DIAGRAM_CIRCULAR_ARROW_KEY" val="POWER_USER_DIAGRAM_CIRCULAR_ARROW_VALUE_7"/>
</p:tagLst>
</file>

<file path=ppt/tags/tag234.xml><?xml version="1.0" encoding="utf-8"?>
<p:tagLst xmlns:p="http://schemas.openxmlformats.org/presentationml/2006/main">
  <p:tag name="POWER_USER_DIAGRAM_CIRCULAR_ARROW_KEY" val="POWER_USER_DIAGRAM_CIRCULAR_ARROW_VALUE_8"/>
</p:tagLst>
</file>

<file path=ppt/tags/tag235.xml><?xml version="1.0" encoding="utf-8"?>
<p:tagLst xmlns:p="http://schemas.openxmlformats.org/presentationml/2006/main">
  <p:tag name="POWER_USER_DIAGRAM_CIRCULAR_ARROW_KEY" val="POWER_USER_DIAGRAM_CIRCULAR_ARROW_VALUE_9"/>
</p:tagLst>
</file>

<file path=ppt/tags/tag236.xml><?xml version="1.0" encoding="utf-8"?>
<p:tagLst xmlns:p="http://schemas.openxmlformats.org/presentationml/2006/main">
  <p:tag name="POWER_USER_DIAGRAM_CIRCULAR_ARROW_KEY" val="POWER_USER_DIAGRAM_CIRCULAR_ARROW_VALUE_10"/>
</p:tagLst>
</file>

<file path=ppt/tags/tag237.xml><?xml version="1.0" encoding="utf-8"?>
<p:tagLst xmlns:p="http://schemas.openxmlformats.org/presentationml/2006/main">
  <p:tag name="POWER_USER_DIAGRAM_CIRCULAR_ARROW_KEY" val="POWER_USER_DIAGRAM_CIRCULAR_ARROW_VALUE_11"/>
</p:tagLst>
</file>

<file path=ppt/tags/tag238.xml><?xml version="1.0" encoding="utf-8"?>
<p:tagLst xmlns:p="http://schemas.openxmlformats.org/presentationml/2006/main">
  <p:tag name="POWER_USER_DIAGRAM_CIRCULAR_ARROW_KEY" val="POWER_USER_DIAGRAM_CIRCULAR_ARROW_VALUE_12"/>
</p:tagLst>
</file>

<file path=ppt/tags/tag239.xml><?xml version="1.0" encoding="utf-8"?>
<p:tagLst xmlns:p="http://schemas.openxmlformats.org/presentationml/2006/main">
  <p:tag name="POWER_USER_DIAGRAM_CIRCULAR_ARROW_KEY" val="POWER_USER_DIAGRAM_CIRCULAR_ARROW_VALUE_13"/>
</p:tagLst>
</file>

<file path=ppt/tags/tag24.xml><?xml version="1.0" encoding="utf-8"?>
<p:tagLst xmlns:p="http://schemas.openxmlformats.org/presentationml/2006/main">
  <p:tag name="POWER_USER_DIAGRAM_CIRCULAR_ARROW_KEY" val="POWER_USER_DIAGRAM_CIRCULAR_ARROW_VALUE_28"/>
</p:tagLst>
</file>

<file path=ppt/tags/tag240.xml><?xml version="1.0" encoding="utf-8"?>
<p:tagLst xmlns:p="http://schemas.openxmlformats.org/presentationml/2006/main">
  <p:tag name="POWER_USER_DIAGRAM_CIRCULAR_ARROW_KEY" val="POWER_USER_DIAGRAM_CIRCULAR_ARROW_VALUE_14"/>
</p:tagLst>
</file>

<file path=ppt/tags/tag241.xml><?xml version="1.0" encoding="utf-8"?>
<p:tagLst xmlns:p="http://schemas.openxmlformats.org/presentationml/2006/main">
  <p:tag name="POWER_USER_DIAGRAM_CIRCULAR_ARROW_KEY" val="POWER_USER_DIAGRAM_CIRCULAR_ARROW_VALUE_15"/>
</p:tagLst>
</file>

<file path=ppt/tags/tag242.xml><?xml version="1.0" encoding="utf-8"?>
<p:tagLst xmlns:p="http://schemas.openxmlformats.org/presentationml/2006/main">
  <p:tag name="POWER_USER_DIAGRAM_CIRCULAR_ARROW_KEY" val="POWER_USER_DIAGRAM_CIRCULAR_ARROW_VALUE_16"/>
</p:tagLst>
</file>

<file path=ppt/tags/tag243.xml><?xml version="1.0" encoding="utf-8"?>
<p:tagLst xmlns:p="http://schemas.openxmlformats.org/presentationml/2006/main">
  <p:tag name="POWER_USER_DIAGRAM_CIRCULAR_ARROW_KEY" val="POWER_USER_DIAGRAM_CIRCULAR_ARROW_VALUE_17"/>
</p:tagLst>
</file>

<file path=ppt/tags/tag244.xml><?xml version="1.0" encoding="utf-8"?>
<p:tagLst xmlns:p="http://schemas.openxmlformats.org/presentationml/2006/main">
  <p:tag name="POWER_USER_DIAGRAM_CIRCULAR_ARROW_KEY" val="POWER_USER_DIAGRAM_CIRCULAR_ARROW_VALUE_18"/>
</p:tagLst>
</file>

<file path=ppt/tags/tag245.xml><?xml version="1.0" encoding="utf-8"?>
<p:tagLst xmlns:p="http://schemas.openxmlformats.org/presentationml/2006/main">
  <p:tag name="POWER_USER_DIAGRAM_CIRCULAR_ARROW_KEY" val="POWER_USER_DIAGRAM_CIRCULAR_ARROW_VALUE_19"/>
</p:tagLst>
</file>

<file path=ppt/tags/tag246.xml><?xml version="1.0" encoding="utf-8"?>
<p:tagLst xmlns:p="http://schemas.openxmlformats.org/presentationml/2006/main">
  <p:tag name="POWER_USER_DIAGRAM_CIRCULAR_ARROW_KEY" val="POWER_USER_DIAGRAM_CIRCULAR_ARROW_VALUE_20"/>
</p:tagLst>
</file>

<file path=ppt/tags/tag247.xml><?xml version="1.0" encoding="utf-8"?>
<p:tagLst xmlns:p="http://schemas.openxmlformats.org/presentationml/2006/main">
  <p:tag name="POWER_USER_DIAGRAM_CIRCULAR_ARROW_KEY" val="POWER_USER_DIAGRAM_CIRCULAR_ARROW_VALUE_21"/>
</p:tagLst>
</file>

<file path=ppt/tags/tag248.xml><?xml version="1.0" encoding="utf-8"?>
<p:tagLst xmlns:p="http://schemas.openxmlformats.org/presentationml/2006/main">
  <p:tag name="POWER_USER_DIAGRAM_CIRCULAR_ARROW_KEY" val="POWER_USER_DIAGRAM_CIRCULAR_ARROW_VALUE_22"/>
</p:tagLst>
</file>

<file path=ppt/tags/tag249.xml><?xml version="1.0" encoding="utf-8"?>
<p:tagLst xmlns:p="http://schemas.openxmlformats.org/presentationml/2006/main">
  <p:tag name="POWER_USER_DIAGRAM_CIRCULAR_ARROW_KEY" val="POWER_USER_DIAGRAM_CIRCULAR_ARROW_VALUE_23"/>
</p:tagLst>
</file>

<file path=ppt/tags/tag25.xml><?xml version="1.0" encoding="utf-8"?>
<p:tagLst xmlns:p="http://schemas.openxmlformats.org/presentationml/2006/main">
  <p:tag name="POWER_USER_DIAGRAM_CIRCULAR_ARROW_KEY" val="POWER_USER_DIAGRAM_CIRCULAR_ARROW_VALUE_29"/>
</p:tagLst>
</file>

<file path=ppt/tags/tag250.xml><?xml version="1.0" encoding="utf-8"?>
<p:tagLst xmlns:p="http://schemas.openxmlformats.org/presentationml/2006/main">
  <p:tag name="POWER_USER_DIAGRAM_CIRCULAR_ARROW_KEY" val="POWER_USER_DIAGRAM_CIRCULAR_ARROW_VALUE_24"/>
</p:tagLst>
</file>

<file path=ppt/tags/tag251.xml><?xml version="1.0" encoding="utf-8"?>
<p:tagLst xmlns:p="http://schemas.openxmlformats.org/presentationml/2006/main">
  <p:tag name="POWER_USER_DIAGRAM_CIRCULAR_ARROW_KEY" val="POWER_USER_DIAGRAM_CIRCULAR_ARROW_VALUE_25"/>
</p:tagLst>
</file>

<file path=ppt/tags/tag252.xml><?xml version="1.0" encoding="utf-8"?>
<p:tagLst xmlns:p="http://schemas.openxmlformats.org/presentationml/2006/main">
  <p:tag name="POWER_USER_DIAGRAM_CIRCULAR_ARROW_KEY" val="POWER_USER_DIAGRAM_CIRCULAR_ARROW_VALUE_26"/>
</p:tagLst>
</file>

<file path=ppt/tags/tag253.xml><?xml version="1.0" encoding="utf-8"?>
<p:tagLst xmlns:p="http://schemas.openxmlformats.org/presentationml/2006/main">
  <p:tag name="POWER_USER_DIAGRAM_CIRCULAR_ARROW_KEY" val="POWER_USER_DIAGRAM_CIRCULAR_ARROW_VALUE_27"/>
</p:tagLst>
</file>

<file path=ppt/tags/tag254.xml><?xml version="1.0" encoding="utf-8"?>
<p:tagLst xmlns:p="http://schemas.openxmlformats.org/presentationml/2006/main">
  <p:tag name="POWER_USER_DIAGRAM_CIRCULAR_ARROW_KEY" val="POWER_USER_DIAGRAM_CIRCULAR_ARROW_VALUE_28"/>
</p:tagLst>
</file>

<file path=ppt/tags/tag255.xml><?xml version="1.0" encoding="utf-8"?>
<p:tagLst xmlns:p="http://schemas.openxmlformats.org/presentationml/2006/main">
  <p:tag name="POWER_USER_DIAGRAM_CIRCULAR_ARROW_KEY" val="POWER_USER_DIAGRAM_CIRCULAR_ARROW_VALUE_29"/>
</p:tagLst>
</file>

<file path=ppt/tags/tag256.xml><?xml version="1.0" encoding="utf-8"?>
<p:tagLst xmlns:p="http://schemas.openxmlformats.org/presentationml/2006/main">
  <p:tag name="POWER_USER_DIAGRAM_CIRCULAR_ARROW_KEY" val="POWER_USER_DIAGRAM_CIRCULAR_ARROW_VALUE_30"/>
</p:tagLst>
</file>

<file path=ppt/tags/tag257.xml><?xml version="1.0" encoding="utf-8"?>
<p:tagLst xmlns:p="http://schemas.openxmlformats.org/presentationml/2006/main">
  <p:tag name="POWER_USER_DIAGRAM_CIRCULAR_ARROW_KEY" val="POWER_USER_DIAGRAM_CIRCULAR_ARROW_VALUE_31"/>
</p:tagLst>
</file>

<file path=ppt/tags/tag258.xml><?xml version="1.0" encoding="utf-8"?>
<p:tagLst xmlns:p="http://schemas.openxmlformats.org/presentationml/2006/main">
  <p:tag name="POWER_USER_DIAGRAM_CIRCULAR_ARROW_KEY" val="POWER_USER_DIAGRAM_CIRCULAR_ARROW_VALUE_32"/>
</p:tagLst>
</file>

<file path=ppt/tags/tag259.xml><?xml version="1.0" encoding="utf-8"?>
<p:tagLst xmlns:p="http://schemas.openxmlformats.org/presentationml/2006/main">
  <p:tag name="POWER_USER_DIAGRAM_CIRCULAR_ARROW_KEY" val="POWER_USER_DIAGRAM_CIRCULAR_ARROW_VALUE_33"/>
</p:tagLst>
</file>

<file path=ppt/tags/tag26.xml><?xml version="1.0" encoding="utf-8"?>
<p:tagLst xmlns:p="http://schemas.openxmlformats.org/presentationml/2006/main">
  <p:tag name="POWER_USER_DIAGRAM_CIRCULAR_ARROW_KEY" val="POWER_USER_DIAGRAM_CIRCULAR_ARROW_VALUE_30"/>
</p:tagLst>
</file>

<file path=ppt/tags/tag260.xml><?xml version="1.0" encoding="utf-8"?>
<p:tagLst xmlns:p="http://schemas.openxmlformats.org/presentationml/2006/main">
  <p:tag name="POWER_USER_DIAGRAM_CIRCULAR_ARROW_KEY" val="POWER_USER_DIAGRAM_CIRCULAR_ARROW_VALUE_34"/>
</p:tagLst>
</file>

<file path=ppt/tags/tag261.xml><?xml version="1.0" encoding="utf-8"?>
<p:tagLst xmlns:p="http://schemas.openxmlformats.org/presentationml/2006/main">
  <p:tag name="POWER_USER_DIAGRAM_CIRCULAR_ARROW_KEY" val="POWER_USER_DIAGRAM_CIRCULAR_ARROW_VALUE_35"/>
</p:tagLst>
</file>

<file path=ppt/tags/tag262.xml><?xml version="1.0" encoding="utf-8"?>
<p:tagLst xmlns:p="http://schemas.openxmlformats.org/presentationml/2006/main">
  <p:tag name="POWER_USER_DIAGRAM_CIRCULAR_ARROW_KEY" val="POWER_USER_DIAGRAM_CIRCULAR_ARROW_VALUE_36"/>
</p:tagLst>
</file>

<file path=ppt/tags/tag263.xml><?xml version="1.0" encoding="utf-8"?>
<p:tagLst xmlns:p="http://schemas.openxmlformats.org/presentationml/2006/main">
  <p:tag name="POWER_USER_DIAGRAM_CIRCULAR_ARROW_KEY" val="POWER_USER_DIAGRAM_CIRCULAR_ARROW_VALUE_37"/>
</p:tagLst>
</file>

<file path=ppt/tags/tag264.xml><?xml version="1.0" encoding="utf-8"?>
<p:tagLst xmlns:p="http://schemas.openxmlformats.org/presentationml/2006/main">
  <p:tag name="POWER_USER_DIAGRAM_CIRCULAR_ARROW_KEY" val="POWER_USER_DIAGRAM_CIRCULAR_ARROW_VALUE_38"/>
</p:tagLst>
</file>

<file path=ppt/tags/tag265.xml><?xml version="1.0" encoding="utf-8"?>
<p:tagLst xmlns:p="http://schemas.openxmlformats.org/presentationml/2006/main">
  <p:tag name="POWER_USER_DIAGRAM_CIRCULAR_ARROW_KEY" val="POWER_USER_DIAGRAM_CIRCULAR_ARROW_VALUE_39"/>
</p:tagLst>
</file>

<file path=ppt/tags/tag266.xml><?xml version="1.0" encoding="utf-8"?>
<p:tagLst xmlns:p="http://schemas.openxmlformats.org/presentationml/2006/main">
  <p:tag name="POWER_USER_DIAGRAM_CIRCULAR_ARROW_KEY" val="POWER_USER_DIAGRAM_CIRCULAR_ARROW_VALUE_40"/>
</p:tagLst>
</file>

<file path=ppt/tags/tag267.xml><?xml version="1.0" encoding="utf-8"?>
<p:tagLst xmlns:p="http://schemas.openxmlformats.org/presentationml/2006/main">
  <p:tag name="POWER_USER_DIAGRAM_CIRCULAR_ARROW_KEY" val="POWER_USER_DIAGRAM_CIRCULAR_ARROW_VALUE_41"/>
</p:tagLst>
</file>

<file path=ppt/tags/tag268.xml><?xml version="1.0" encoding="utf-8"?>
<p:tagLst xmlns:p="http://schemas.openxmlformats.org/presentationml/2006/main">
  <p:tag name="POWER_USER_DIAGRAM_CIRCULAR_ARROW_KEY" val="POWER_USER_DIAGRAM_CIRCULAR_ARROW_VALUE_42"/>
</p:tagLst>
</file>

<file path=ppt/tags/tag269.xml><?xml version="1.0" encoding="utf-8"?>
<p:tagLst xmlns:p="http://schemas.openxmlformats.org/presentationml/2006/main">
  <p:tag name="POWER_USER_DIAGRAM_CIRCULAR_ARROW_KEY" val="POWER_USER_DIAGRAM_CIRCULAR_ARROW_VALUE_43"/>
</p:tagLst>
</file>

<file path=ppt/tags/tag27.xml><?xml version="1.0" encoding="utf-8"?>
<p:tagLst xmlns:p="http://schemas.openxmlformats.org/presentationml/2006/main">
  <p:tag name="POWER_USER_DIAGRAM_CIRCULAR_ARROW_KEY" val="POWER_USER_DIAGRAM_CIRCULAR_ARROW_VALUE_31"/>
</p:tagLst>
</file>

<file path=ppt/tags/tag270.xml><?xml version="1.0" encoding="utf-8"?>
<p:tagLst xmlns:p="http://schemas.openxmlformats.org/presentationml/2006/main">
  <p:tag name="POWER_USER_DIAGRAM_CIRCULAR_ARROW_KEY" val="POWER_USER_DIAGRAM_CIRCULAR_ARROW_VALUE_44"/>
</p:tagLst>
</file>

<file path=ppt/tags/tag271.xml><?xml version="1.0" encoding="utf-8"?>
<p:tagLst xmlns:p="http://schemas.openxmlformats.org/presentationml/2006/main">
  <p:tag name="POWER_USER_DIAGRAM_CIRCULAR_ARROW_KEY" val="POWER_USER_DIAGRAM_CIRCULAR_ARROW_VALUE_45"/>
</p:tagLst>
</file>

<file path=ppt/tags/tag272.xml><?xml version="1.0" encoding="utf-8"?>
<p:tagLst xmlns:p="http://schemas.openxmlformats.org/presentationml/2006/main">
  <p:tag name="POWER_USER_DIAGRAM_CIRCULAR_ARROW_KEY" val="POWER_USER_DIAGRAM_CIRCULAR_ARROW_VALUE_46"/>
</p:tagLst>
</file>

<file path=ppt/tags/tag273.xml><?xml version="1.0" encoding="utf-8"?>
<p:tagLst xmlns:p="http://schemas.openxmlformats.org/presentationml/2006/main">
  <p:tag name="POWER_USER_DIAGRAM_CIRCULAR_ARROW_KEY" val="POWER_USER_DIAGRAM_CIRCULAR_ARROW_VALUE_47"/>
</p:tagLst>
</file>

<file path=ppt/tags/tag274.xml><?xml version="1.0" encoding="utf-8"?>
<p:tagLst xmlns:p="http://schemas.openxmlformats.org/presentationml/2006/main">
  <p:tag name="POWER_USER_DIAGRAM_CIRCULAR_ARROW_KEY" val="POWER_USER_DIAGRAM_CIRCULAR_ARROW_VALUE_48"/>
</p:tagLst>
</file>

<file path=ppt/tags/tag275.xml><?xml version="1.0" encoding="utf-8"?>
<p:tagLst xmlns:p="http://schemas.openxmlformats.org/presentationml/2006/main">
  <p:tag name="POWER_USER_DIAGRAM_CIRCULAR_ARROW_KEY" val="POWER_USER_DIAGRAM_CIRCULAR_ARROW_VALUE_49"/>
</p:tagLst>
</file>

<file path=ppt/tags/tag276.xml><?xml version="1.0" encoding="utf-8"?>
<p:tagLst xmlns:p="http://schemas.openxmlformats.org/presentationml/2006/main">
  <p:tag name="POWER_USER_DIAGRAM_CIRCULAR_ARROW_KEY" val="POWER_USER_DIAGRAM_CIRCULAR_ARROW_VALUE_50"/>
</p:tagLst>
</file>

<file path=ppt/tags/tag277.xml><?xml version="1.0" encoding="utf-8"?>
<p:tagLst xmlns:p="http://schemas.openxmlformats.org/presentationml/2006/main">
  <p:tag name="POWER_USER_DIAGRAM_CIRCULAR_ARROW_KEY" val="POWER_USER_DIAGRAM_CIRCULAR_ARROW_VALUE_5"/>
</p:tagLst>
</file>

<file path=ppt/tags/tag278.xml><?xml version="1.0" encoding="utf-8"?>
<p:tagLst xmlns:p="http://schemas.openxmlformats.org/presentationml/2006/main">
  <p:tag name="POWER_USER_DIAGRAM_CIRCULAR_ARROW_KEY" val="POWER_USER_DIAGRAM_CIRCULAR_ARROW_VALUE_6"/>
</p:tagLst>
</file>

<file path=ppt/tags/tag279.xml><?xml version="1.0" encoding="utf-8"?>
<p:tagLst xmlns:p="http://schemas.openxmlformats.org/presentationml/2006/main">
  <p:tag name="POWER_USER_DIAGRAM_CIRCULAR_ARROW_KEY" val="POWER_USER_DIAGRAM_CIRCULAR_ARROW_VALUE_7"/>
</p:tagLst>
</file>

<file path=ppt/tags/tag28.xml><?xml version="1.0" encoding="utf-8"?>
<p:tagLst xmlns:p="http://schemas.openxmlformats.org/presentationml/2006/main">
  <p:tag name="POWER_USER_DIAGRAM_CIRCULAR_ARROW_KEY" val="POWER_USER_DIAGRAM_CIRCULAR_ARROW_VALUE_32"/>
</p:tagLst>
</file>

<file path=ppt/tags/tag280.xml><?xml version="1.0" encoding="utf-8"?>
<p:tagLst xmlns:p="http://schemas.openxmlformats.org/presentationml/2006/main">
  <p:tag name="POWER_USER_DIAGRAM_CIRCULAR_ARROW_KEY" val="POWER_USER_DIAGRAM_CIRCULAR_ARROW_VALUE_8"/>
</p:tagLst>
</file>

<file path=ppt/tags/tag281.xml><?xml version="1.0" encoding="utf-8"?>
<p:tagLst xmlns:p="http://schemas.openxmlformats.org/presentationml/2006/main">
  <p:tag name="POWER_USER_DIAGRAM_CIRCULAR_ARROW_KEY" val="POWER_USER_DIAGRAM_CIRCULAR_ARROW_VALUE_9"/>
</p:tagLst>
</file>

<file path=ppt/tags/tag282.xml><?xml version="1.0" encoding="utf-8"?>
<p:tagLst xmlns:p="http://schemas.openxmlformats.org/presentationml/2006/main">
  <p:tag name="POWER_USER_DIAGRAM_CIRCULAR_ARROW_KEY" val="POWER_USER_DIAGRAM_CIRCULAR_ARROW_VALUE_10"/>
</p:tagLst>
</file>

<file path=ppt/tags/tag283.xml><?xml version="1.0" encoding="utf-8"?>
<p:tagLst xmlns:p="http://schemas.openxmlformats.org/presentationml/2006/main">
  <p:tag name="POWER_USER_DIAGRAM_CIRCULAR_ARROW_KEY" val="POWER_USER_DIAGRAM_CIRCULAR_ARROW_VALUE_11"/>
</p:tagLst>
</file>

<file path=ppt/tags/tag284.xml><?xml version="1.0" encoding="utf-8"?>
<p:tagLst xmlns:p="http://schemas.openxmlformats.org/presentationml/2006/main">
  <p:tag name="POWER_USER_DIAGRAM_CIRCULAR_ARROW_KEY" val="POWER_USER_DIAGRAM_CIRCULAR_ARROW_VALUE_12"/>
</p:tagLst>
</file>

<file path=ppt/tags/tag285.xml><?xml version="1.0" encoding="utf-8"?>
<p:tagLst xmlns:p="http://schemas.openxmlformats.org/presentationml/2006/main">
  <p:tag name="POWER_USER_DIAGRAM_CIRCULAR_ARROW_KEY" val="POWER_USER_DIAGRAM_CIRCULAR_ARROW_VALUE_13"/>
</p:tagLst>
</file>

<file path=ppt/tags/tag286.xml><?xml version="1.0" encoding="utf-8"?>
<p:tagLst xmlns:p="http://schemas.openxmlformats.org/presentationml/2006/main">
  <p:tag name="POWER_USER_DIAGRAM_CIRCULAR_ARROW_KEY" val="POWER_USER_DIAGRAM_CIRCULAR_ARROW_VALUE_14"/>
</p:tagLst>
</file>

<file path=ppt/tags/tag287.xml><?xml version="1.0" encoding="utf-8"?>
<p:tagLst xmlns:p="http://schemas.openxmlformats.org/presentationml/2006/main">
  <p:tag name="POWER_USER_DIAGRAM_CIRCULAR_ARROW_KEY" val="POWER_USER_DIAGRAM_CIRCULAR_ARROW_VALUE_15"/>
</p:tagLst>
</file>

<file path=ppt/tags/tag288.xml><?xml version="1.0" encoding="utf-8"?>
<p:tagLst xmlns:p="http://schemas.openxmlformats.org/presentationml/2006/main">
  <p:tag name="POWER_USER_DIAGRAM_CIRCULAR_ARROW_KEY" val="POWER_USER_DIAGRAM_CIRCULAR_ARROW_VALUE_16"/>
</p:tagLst>
</file>

<file path=ppt/tags/tag289.xml><?xml version="1.0" encoding="utf-8"?>
<p:tagLst xmlns:p="http://schemas.openxmlformats.org/presentationml/2006/main">
  <p:tag name="POWER_USER_DIAGRAM_CIRCULAR_ARROW_KEY" val="POWER_USER_DIAGRAM_CIRCULAR_ARROW_VALUE_17"/>
</p:tagLst>
</file>

<file path=ppt/tags/tag29.xml><?xml version="1.0" encoding="utf-8"?>
<p:tagLst xmlns:p="http://schemas.openxmlformats.org/presentationml/2006/main">
  <p:tag name="POWER_USER_DIAGRAM_CIRCULAR_ARROW_KEY" val="POWER_USER_DIAGRAM_CIRCULAR_ARROW_VALUE_33"/>
</p:tagLst>
</file>

<file path=ppt/tags/tag290.xml><?xml version="1.0" encoding="utf-8"?>
<p:tagLst xmlns:p="http://schemas.openxmlformats.org/presentationml/2006/main">
  <p:tag name="POWER_USER_DIAGRAM_CIRCULAR_ARROW_KEY" val="POWER_USER_DIAGRAM_CIRCULAR_ARROW_VALUE_18"/>
</p:tagLst>
</file>

<file path=ppt/tags/tag291.xml><?xml version="1.0" encoding="utf-8"?>
<p:tagLst xmlns:p="http://schemas.openxmlformats.org/presentationml/2006/main">
  <p:tag name="POWER_USER_DIAGRAM_CIRCULAR_ARROW_KEY" val="POWER_USER_DIAGRAM_CIRCULAR_ARROW_VALUE_19"/>
</p:tagLst>
</file>

<file path=ppt/tags/tag292.xml><?xml version="1.0" encoding="utf-8"?>
<p:tagLst xmlns:p="http://schemas.openxmlformats.org/presentationml/2006/main">
  <p:tag name="POWER_USER_DIAGRAM_CIRCULAR_ARROW_KEY" val="POWER_USER_DIAGRAM_CIRCULAR_ARROW_VALUE_20"/>
</p:tagLst>
</file>

<file path=ppt/tags/tag293.xml><?xml version="1.0" encoding="utf-8"?>
<p:tagLst xmlns:p="http://schemas.openxmlformats.org/presentationml/2006/main">
  <p:tag name="POWER_USER_DIAGRAM_CIRCULAR_ARROW_KEY" val="POWER_USER_DIAGRAM_CIRCULAR_ARROW_VALUE_21"/>
</p:tagLst>
</file>

<file path=ppt/tags/tag294.xml><?xml version="1.0" encoding="utf-8"?>
<p:tagLst xmlns:p="http://schemas.openxmlformats.org/presentationml/2006/main">
  <p:tag name="POWER_USER_DIAGRAM_CIRCULAR_ARROW_KEY" val="POWER_USER_DIAGRAM_CIRCULAR_ARROW_VALUE_22"/>
</p:tagLst>
</file>

<file path=ppt/tags/tag295.xml><?xml version="1.0" encoding="utf-8"?>
<p:tagLst xmlns:p="http://schemas.openxmlformats.org/presentationml/2006/main">
  <p:tag name="POWER_USER_DIAGRAM_CIRCULAR_ARROW_KEY" val="POWER_USER_DIAGRAM_CIRCULAR_ARROW_VALUE_23"/>
</p:tagLst>
</file>

<file path=ppt/tags/tag296.xml><?xml version="1.0" encoding="utf-8"?>
<p:tagLst xmlns:p="http://schemas.openxmlformats.org/presentationml/2006/main">
  <p:tag name="POWER_USER_DIAGRAM_CIRCULAR_ARROW_KEY" val="POWER_USER_DIAGRAM_CIRCULAR_ARROW_VALUE_24"/>
</p:tagLst>
</file>

<file path=ppt/tags/tag297.xml><?xml version="1.0" encoding="utf-8"?>
<p:tagLst xmlns:p="http://schemas.openxmlformats.org/presentationml/2006/main">
  <p:tag name="POWER_USER_DIAGRAM_CIRCULAR_ARROW_KEY" val="POWER_USER_DIAGRAM_CIRCULAR_ARROW_VALUE_25"/>
</p:tagLst>
</file>

<file path=ppt/tags/tag298.xml><?xml version="1.0" encoding="utf-8"?>
<p:tagLst xmlns:p="http://schemas.openxmlformats.org/presentationml/2006/main">
  <p:tag name="POWER_USER_DIAGRAM_CIRCULAR_ARROW_KEY" val="POWER_USER_DIAGRAM_CIRCULAR_ARROW_VALUE_26"/>
</p:tagLst>
</file>

<file path=ppt/tags/tag299.xml><?xml version="1.0" encoding="utf-8"?>
<p:tagLst xmlns:p="http://schemas.openxmlformats.org/presentationml/2006/main">
  <p:tag name="POWER_USER_DIAGRAM_CIRCULAR_ARROW_KEY" val="POWER_USER_DIAGRAM_CIRCULAR_ARROW_VALUE_27"/>
</p:tagLst>
</file>

<file path=ppt/tags/tag3.xml><?xml version="1.0" encoding="utf-8"?>
<p:tagLst xmlns:p="http://schemas.openxmlformats.org/presentationml/2006/main">
  <p:tag name="POWER_USER_DIAGRAM_CIRCULAR_ARROW_KEY" val="POWER_USER_DIAGRAM_CIRCULAR_ARROW_VALUE_7"/>
</p:tagLst>
</file>

<file path=ppt/tags/tag30.xml><?xml version="1.0" encoding="utf-8"?>
<p:tagLst xmlns:p="http://schemas.openxmlformats.org/presentationml/2006/main">
  <p:tag name="POWER_USER_DIAGRAM_CIRCULAR_ARROW_KEY" val="POWER_USER_DIAGRAM_CIRCULAR_ARROW_VALUE_34"/>
</p:tagLst>
</file>

<file path=ppt/tags/tag300.xml><?xml version="1.0" encoding="utf-8"?>
<p:tagLst xmlns:p="http://schemas.openxmlformats.org/presentationml/2006/main">
  <p:tag name="POWER_USER_DIAGRAM_CIRCULAR_ARROW_KEY" val="POWER_USER_DIAGRAM_CIRCULAR_ARROW_VALUE_28"/>
</p:tagLst>
</file>

<file path=ppt/tags/tag301.xml><?xml version="1.0" encoding="utf-8"?>
<p:tagLst xmlns:p="http://schemas.openxmlformats.org/presentationml/2006/main">
  <p:tag name="POWER_USER_DIAGRAM_CIRCULAR_ARROW_KEY" val="POWER_USER_DIAGRAM_CIRCULAR_ARROW_VALUE_29"/>
</p:tagLst>
</file>

<file path=ppt/tags/tag302.xml><?xml version="1.0" encoding="utf-8"?>
<p:tagLst xmlns:p="http://schemas.openxmlformats.org/presentationml/2006/main">
  <p:tag name="POWER_USER_DIAGRAM_CIRCULAR_ARROW_KEY" val="POWER_USER_DIAGRAM_CIRCULAR_ARROW_VALUE_30"/>
</p:tagLst>
</file>

<file path=ppt/tags/tag303.xml><?xml version="1.0" encoding="utf-8"?>
<p:tagLst xmlns:p="http://schemas.openxmlformats.org/presentationml/2006/main">
  <p:tag name="POWER_USER_DIAGRAM_CIRCULAR_ARROW_KEY" val="POWER_USER_DIAGRAM_CIRCULAR_ARROW_VALUE_31"/>
</p:tagLst>
</file>

<file path=ppt/tags/tag304.xml><?xml version="1.0" encoding="utf-8"?>
<p:tagLst xmlns:p="http://schemas.openxmlformats.org/presentationml/2006/main">
  <p:tag name="POWER_USER_DIAGRAM_CIRCULAR_ARROW_KEY" val="POWER_USER_DIAGRAM_CIRCULAR_ARROW_VALUE_32"/>
</p:tagLst>
</file>

<file path=ppt/tags/tag305.xml><?xml version="1.0" encoding="utf-8"?>
<p:tagLst xmlns:p="http://schemas.openxmlformats.org/presentationml/2006/main">
  <p:tag name="POWER_USER_DIAGRAM_CIRCULAR_ARROW_KEY" val="POWER_USER_DIAGRAM_CIRCULAR_ARROW_VALUE_33"/>
</p:tagLst>
</file>

<file path=ppt/tags/tag306.xml><?xml version="1.0" encoding="utf-8"?>
<p:tagLst xmlns:p="http://schemas.openxmlformats.org/presentationml/2006/main">
  <p:tag name="POWER_USER_DIAGRAM_CIRCULAR_ARROW_KEY" val="POWER_USER_DIAGRAM_CIRCULAR_ARROW_VALUE_34"/>
</p:tagLst>
</file>

<file path=ppt/tags/tag307.xml><?xml version="1.0" encoding="utf-8"?>
<p:tagLst xmlns:p="http://schemas.openxmlformats.org/presentationml/2006/main">
  <p:tag name="POWER_USER_DIAGRAM_CIRCULAR_ARROW_KEY" val="POWER_USER_DIAGRAM_CIRCULAR_ARROW_VALUE_35"/>
</p:tagLst>
</file>

<file path=ppt/tags/tag308.xml><?xml version="1.0" encoding="utf-8"?>
<p:tagLst xmlns:p="http://schemas.openxmlformats.org/presentationml/2006/main">
  <p:tag name="POWER_USER_DIAGRAM_CIRCULAR_ARROW_KEY" val="POWER_USER_DIAGRAM_CIRCULAR_ARROW_VALUE_36"/>
</p:tagLst>
</file>

<file path=ppt/tags/tag309.xml><?xml version="1.0" encoding="utf-8"?>
<p:tagLst xmlns:p="http://schemas.openxmlformats.org/presentationml/2006/main">
  <p:tag name="POWER_USER_DIAGRAM_CIRCULAR_ARROW_KEY" val="POWER_USER_DIAGRAM_CIRCULAR_ARROW_VALUE_37"/>
</p:tagLst>
</file>

<file path=ppt/tags/tag31.xml><?xml version="1.0" encoding="utf-8"?>
<p:tagLst xmlns:p="http://schemas.openxmlformats.org/presentationml/2006/main">
  <p:tag name="POWER_USER_DIAGRAM_CIRCULAR_ARROW_KEY" val="POWER_USER_DIAGRAM_CIRCULAR_ARROW_VALUE_35"/>
</p:tagLst>
</file>

<file path=ppt/tags/tag310.xml><?xml version="1.0" encoding="utf-8"?>
<p:tagLst xmlns:p="http://schemas.openxmlformats.org/presentationml/2006/main">
  <p:tag name="POWER_USER_DIAGRAM_CIRCULAR_ARROW_KEY" val="POWER_USER_DIAGRAM_CIRCULAR_ARROW_VALUE_38"/>
</p:tagLst>
</file>

<file path=ppt/tags/tag311.xml><?xml version="1.0" encoding="utf-8"?>
<p:tagLst xmlns:p="http://schemas.openxmlformats.org/presentationml/2006/main">
  <p:tag name="POWER_USER_DIAGRAM_CIRCULAR_ARROW_KEY" val="POWER_USER_DIAGRAM_CIRCULAR_ARROW_VALUE_39"/>
</p:tagLst>
</file>

<file path=ppt/tags/tag312.xml><?xml version="1.0" encoding="utf-8"?>
<p:tagLst xmlns:p="http://schemas.openxmlformats.org/presentationml/2006/main">
  <p:tag name="POWER_USER_DIAGRAM_CIRCULAR_ARROW_KEY" val="POWER_USER_DIAGRAM_CIRCULAR_ARROW_VALUE_40"/>
</p:tagLst>
</file>

<file path=ppt/tags/tag313.xml><?xml version="1.0" encoding="utf-8"?>
<p:tagLst xmlns:p="http://schemas.openxmlformats.org/presentationml/2006/main">
  <p:tag name="POWER_USER_DIAGRAM_CIRCULAR_ARROW_KEY" val="POWER_USER_DIAGRAM_CIRCULAR_ARROW_VALUE_41"/>
</p:tagLst>
</file>

<file path=ppt/tags/tag314.xml><?xml version="1.0" encoding="utf-8"?>
<p:tagLst xmlns:p="http://schemas.openxmlformats.org/presentationml/2006/main">
  <p:tag name="POWER_USER_DIAGRAM_CIRCULAR_ARROW_KEY" val="POWER_USER_DIAGRAM_CIRCULAR_ARROW_VALUE_42"/>
</p:tagLst>
</file>

<file path=ppt/tags/tag315.xml><?xml version="1.0" encoding="utf-8"?>
<p:tagLst xmlns:p="http://schemas.openxmlformats.org/presentationml/2006/main">
  <p:tag name="POWER_USER_DIAGRAM_CIRCULAR_ARROW_KEY" val="POWER_USER_DIAGRAM_CIRCULAR_ARROW_VALUE_43"/>
</p:tagLst>
</file>

<file path=ppt/tags/tag316.xml><?xml version="1.0" encoding="utf-8"?>
<p:tagLst xmlns:p="http://schemas.openxmlformats.org/presentationml/2006/main">
  <p:tag name="POWER_USER_DIAGRAM_CIRCULAR_ARROW_KEY" val="POWER_USER_DIAGRAM_CIRCULAR_ARROW_VALUE_44"/>
</p:tagLst>
</file>

<file path=ppt/tags/tag317.xml><?xml version="1.0" encoding="utf-8"?>
<p:tagLst xmlns:p="http://schemas.openxmlformats.org/presentationml/2006/main">
  <p:tag name="POWER_USER_DIAGRAM_CIRCULAR_ARROW_KEY" val="POWER_USER_DIAGRAM_CIRCULAR_ARROW_VALUE_45"/>
</p:tagLst>
</file>

<file path=ppt/tags/tag318.xml><?xml version="1.0" encoding="utf-8"?>
<p:tagLst xmlns:p="http://schemas.openxmlformats.org/presentationml/2006/main">
  <p:tag name="POWER_USER_DIAGRAM_CIRCULAR_ARROW_KEY" val="POWER_USER_DIAGRAM_CIRCULAR_ARROW_VALUE_46"/>
</p:tagLst>
</file>

<file path=ppt/tags/tag319.xml><?xml version="1.0" encoding="utf-8"?>
<p:tagLst xmlns:p="http://schemas.openxmlformats.org/presentationml/2006/main">
  <p:tag name="POWER_USER_DIAGRAM_CIRCULAR_ARROW_KEY" val="POWER_USER_DIAGRAM_CIRCULAR_ARROW_VALUE_47"/>
</p:tagLst>
</file>

<file path=ppt/tags/tag32.xml><?xml version="1.0" encoding="utf-8"?>
<p:tagLst xmlns:p="http://schemas.openxmlformats.org/presentationml/2006/main">
  <p:tag name="POWER_USER_DIAGRAM_CIRCULAR_ARROW_KEY" val="POWER_USER_DIAGRAM_CIRCULAR_ARROW_VALUE_36"/>
</p:tagLst>
</file>

<file path=ppt/tags/tag320.xml><?xml version="1.0" encoding="utf-8"?>
<p:tagLst xmlns:p="http://schemas.openxmlformats.org/presentationml/2006/main">
  <p:tag name="POWER_USER_DIAGRAM_CIRCULAR_ARROW_KEY" val="POWER_USER_DIAGRAM_CIRCULAR_ARROW_VALUE_48"/>
</p:tagLst>
</file>

<file path=ppt/tags/tag321.xml><?xml version="1.0" encoding="utf-8"?>
<p:tagLst xmlns:p="http://schemas.openxmlformats.org/presentationml/2006/main">
  <p:tag name="POWER_USER_DIAGRAM_CIRCULAR_ARROW_KEY" val="POWER_USER_DIAGRAM_CIRCULAR_ARROW_VALUE_49"/>
</p:tagLst>
</file>

<file path=ppt/tags/tag322.xml><?xml version="1.0" encoding="utf-8"?>
<p:tagLst xmlns:p="http://schemas.openxmlformats.org/presentationml/2006/main">
  <p:tag name="POWER_USER_DIAGRAM_CIRCULAR_ARROW_KEY" val="POWER_USER_DIAGRAM_CIRCULAR_ARROW_VALUE_50"/>
</p:tagLst>
</file>

<file path=ppt/tags/tag323.xml><?xml version="1.0" encoding="utf-8"?>
<p:tagLst xmlns:p="http://schemas.openxmlformats.org/presentationml/2006/main">
  <p:tag name="POWER_USER_DIAGRAM_CIRCULAR_ARROW_KEY" val="POWER_USER_DIAGRAM_CIRCULAR_ARROW_VALUE_5"/>
</p:tagLst>
</file>

<file path=ppt/tags/tag324.xml><?xml version="1.0" encoding="utf-8"?>
<p:tagLst xmlns:p="http://schemas.openxmlformats.org/presentationml/2006/main">
  <p:tag name="POWER_USER_DIAGRAM_CIRCULAR_ARROW_KEY" val="POWER_USER_DIAGRAM_CIRCULAR_ARROW_VALUE_6"/>
</p:tagLst>
</file>

<file path=ppt/tags/tag325.xml><?xml version="1.0" encoding="utf-8"?>
<p:tagLst xmlns:p="http://schemas.openxmlformats.org/presentationml/2006/main">
  <p:tag name="POWER_USER_DIAGRAM_CIRCULAR_ARROW_KEY" val="POWER_USER_DIAGRAM_CIRCULAR_ARROW_VALUE_7"/>
</p:tagLst>
</file>

<file path=ppt/tags/tag326.xml><?xml version="1.0" encoding="utf-8"?>
<p:tagLst xmlns:p="http://schemas.openxmlformats.org/presentationml/2006/main">
  <p:tag name="POWER_USER_DIAGRAM_CIRCULAR_ARROW_KEY" val="POWER_USER_DIAGRAM_CIRCULAR_ARROW_VALUE_8"/>
</p:tagLst>
</file>

<file path=ppt/tags/tag327.xml><?xml version="1.0" encoding="utf-8"?>
<p:tagLst xmlns:p="http://schemas.openxmlformats.org/presentationml/2006/main">
  <p:tag name="POWER_USER_DIAGRAM_CIRCULAR_ARROW_KEY" val="POWER_USER_DIAGRAM_CIRCULAR_ARROW_VALUE_9"/>
</p:tagLst>
</file>

<file path=ppt/tags/tag328.xml><?xml version="1.0" encoding="utf-8"?>
<p:tagLst xmlns:p="http://schemas.openxmlformats.org/presentationml/2006/main">
  <p:tag name="POWER_USER_DIAGRAM_CIRCULAR_ARROW_KEY" val="POWER_USER_DIAGRAM_CIRCULAR_ARROW_VALUE_10"/>
</p:tagLst>
</file>

<file path=ppt/tags/tag329.xml><?xml version="1.0" encoding="utf-8"?>
<p:tagLst xmlns:p="http://schemas.openxmlformats.org/presentationml/2006/main">
  <p:tag name="POWER_USER_DIAGRAM_CIRCULAR_ARROW_KEY" val="POWER_USER_DIAGRAM_CIRCULAR_ARROW_VALUE_11"/>
</p:tagLst>
</file>

<file path=ppt/tags/tag33.xml><?xml version="1.0" encoding="utf-8"?>
<p:tagLst xmlns:p="http://schemas.openxmlformats.org/presentationml/2006/main">
  <p:tag name="POWER_USER_DIAGRAM_CIRCULAR_ARROW_KEY" val="POWER_USER_DIAGRAM_CIRCULAR_ARROW_VALUE_37"/>
</p:tagLst>
</file>

<file path=ppt/tags/tag330.xml><?xml version="1.0" encoding="utf-8"?>
<p:tagLst xmlns:p="http://schemas.openxmlformats.org/presentationml/2006/main">
  <p:tag name="POWER_USER_DIAGRAM_CIRCULAR_ARROW_KEY" val="POWER_USER_DIAGRAM_CIRCULAR_ARROW_VALUE_12"/>
</p:tagLst>
</file>

<file path=ppt/tags/tag331.xml><?xml version="1.0" encoding="utf-8"?>
<p:tagLst xmlns:p="http://schemas.openxmlformats.org/presentationml/2006/main">
  <p:tag name="POWER_USER_DIAGRAM_CIRCULAR_ARROW_KEY" val="POWER_USER_DIAGRAM_CIRCULAR_ARROW_VALUE_13"/>
</p:tagLst>
</file>

<file path=ppt/tags/tag332.xml><?xml version="1.0" encoding="utf-8"?>
<p:tagLst xmlns:p="http://schemas.openxmlformats.org/presentationml/2006/main">
  <p:tag name="POWER_USER_DIAGRAM_CIRCULAR_ARROW_KEY" val="POWER_USER_DIAGRAM_CIRCULAR_ARROW_VALUE_14"/>
</p:tagLst>
</file>

<file path=ppt/tags/tag333.xml><?xml version="1.0" encoding="utf-8"?>
<p:tagLst xmlns:p="http://schemas.openxmlformats.org/presentationml/2006/main">
  <p:tag name="POWER_USER_DIAGRAM_CIRCULAR_ARROW_KEY" val="POWER_USER_DIAGRAM_CIRCULAR_ARROW_VALUE_15"/>
</p:tagLst>
</file>

<file path=ppt/tags/tag334.xml><?xml version="1.0" encoding="utf-8"?>
<p:tagLst xmlns:p="http://schemas.openxmlformats.org/presentationml/2006/main">
  <p:tag name="POWER_USER_DIAGRAM_CIRCULAR_ARROW_KEY" val="POWER_USER_DIAGRAM_CIRCULAR_ARROW_VALUE_16"/>
</p:tagLst>
</file>

<file path=ppt/tags/tag335.xml><?xml version="1.0" encoding="utf-8"?>
<p:tagLst xmlns:p="http://schemas.openxmlformats.org/presentationml/2006/main">
  <p:tag name="POWER_USER_DIAGRAM_CIRCULAR_ARROW_KEY" val="POWER_USER_DIAGRAM_CIRCULAR_ARROW_VALUE_17"/>
</p:tagLst>
</file>

<file path=ppt/tags/tag336.xml><?xml version="1.0" encoding="utf-8"?>
<p:tagLst xmlns:p="http://schemas.openxmlformats.org/presentationml/2006/main">
  <p:tag name="POWER_USER_DIAGRAM_CIRCULAR_ARROW_KEY" val="POWER_USER_DIAGRAM_CIRCULAR_ARROW_VALUE_18"/>
</p:tagLst>
</file>

<file path=ppt/tags/tag337.xml><?xml version="1.0" encoding="utf-8"?>
<p:tagLst xmlns:p="http://schemas.openxmlformats.org/presentationml/2006/main">
  <p:tag name="POWER_USER_DIAGRAM_CIRCULAR_ARROW_KEY" val="POWER_USER_DIAGRAM_CIRCULAR_ARROW_VALUE_19"/>
</p:tagLst>
</file>

<file path=ppt/tags/tag338.xml><?xml version="1.0" encoding="utf-8"?>
<p:tagLst xmlns:p="http://schemas.openxmlformats.org/presentationml/2006/main">
  <p:tag name="POWER_USER_DIAGRAM_CIRCULAR_ARROW_KEY" val="POWER_USER_DIAGRAM_CIRCULAR_ARROW_VALUE_20"/>
</p:tagLst>
</file>

<file path=ppt/tags/tag339.xml><?xml version="1.0" encoding="utf-8"?>
<p:tagLst xmlns:p="http://schemas.openxmlformats.org/presentationml/2006/main">
  <p:tag name="POWER_USER_DIAGRAM_CIRCULAR_ARROW_KEY" val="POWER_USER_DIAGRAM_CIRCULAR_ARROW_VALUE_21"/>
</p:tagLst>
</file>

<file path=ppt/tags/tag34.xml><?xml version="1.0" encoding="utf-8"?>
<p:tagLst xmlns:p="http://schemas.openxmlformats.org/presentationml/2006/main">
  <p:tag name="POWER_USER_DIAGRAM_CIRCULAR_ARROW_KEY" val="POWER_USER_DIAGRAM_CIRCULAR_ARROW_VALUE_38"/>
</p:tagLst>
</file>

<file path=ppt/tags/tag340.xml><?xml version="1.0" encoding="utf-8"?>
<p:tagLst xmlns:p="http://schemas.openxmlformats.org/presentationml/2006/main">
  <p:tag name="POWER_USER_DIAGRAM_CIRCULAR_ARROW_KEY" val="POWER_USER_DIAGRAM_CIRCULAR_ARROW_VALUE_22"/>
</p:tagLst>
</file>

<file path=ppt/tags/tag341.xml><?xml version="1.0" encoding="utf-8"?>
<p:tagLst xmlns:p="http://schemas.openxmlformats.org/presentationml/2006/main">
  <p:tag name="POWER_USER_DIAGRAM_CIRCULAR_ARROW_KEY" val="POWER_USER_DIAGRAM_CIRCULAR_ARROW_VALUE_23"/>
</p:tagLst>
</file>

<file path=ppt/tags/tag342.xml><?xml version="1.0" encoding="utf-8"?>
<p:tagLst xmlns:p="http://schemas.openxmlformats.org/presentationml/2006/main">
  <p:tag name="POWER_USER_DIAGRAM_CIRCULAR_ARROW_KEY" val="POWER_USER_DIAGRAM_CIRCULAR_ARROW_VALUE_24"/>
</p:tagLst>
</file>

<file path=ppt/tags/tag343.xml><?xml version="1.0" encoding="utf-8"?>
<p:tagLst xmlns:p="http://schemas.openxmlformats.org/presentationml/2006/main">
  <p:tag name="POWER_USER_DIAGRAM_CIRCULAR_ARROW_KEY" val="POWER_USER_DIAGRAM_CIRCULAR_ARROW_VALUE_25"/>
</p:tagLst>
</file>

<file path=ppt/tags/tag344.xml><?xml version="1.0" encoding="utf-8"?>
<p:tagLst xmlns:p="http://schemas.openxmlformats.org/presentationml/2006/main">
  <p:tag name="POWER_USER_DIAGRAM_CIRCULAR_ARROW_KEY" val="POWER_USER_DIAGRAM_CIRCULAR_ARROW_VALUE_26"/>
</p:tagLst>
</file>

<file path=ppt/tags/tag345.xml><?xml version="1.0" encoding="utf-8"?>
<p:tagLst xmlns:p="http://schemas.openxmlformats.org/presentationml/2006/main">
  <p:tag name="POWER_USER_DIAGRAM_CIRCULAR_ARROW_KEY" val="POWER_USER_DIAGRAM_CIRCULAR_ARROW_VALUE_27"/>
</p:tagLst>
</file>

<file path=ppt/tags/tag346.xml><?xml version="1.0" encoding="utf-8"?>
<p:tagLst xmlns:p="http://schemas.openxmlformats.org/presentationml/2006/main">
  <p:tag name="POWER_USER_DIAGRAM_CIRCULAR_ARROW_KEY" val="POWER_USER_DIAGRAM_CIRCULAR_ARROW_VALUE_28"/>
</p:tagLst>
</file>

<file path=ppt/tags/tag347.xml><?xml version="1.0" encoding="utf-8"?>
<p:tagLst xmlns:p="http://schemas.openxmlformats.org/presentationml/2006/main">
  <p:tag name="POWER_USER_DIAGRAM_CIRCULAR_ARROW_KEY" val="POWER_USER_DIAGRAM_CIRCULAR_ARROW_VALUE_29"/>
</p:tagLst>
</file>

<file path=ppt/tags/tag348.xml><?xml version="1.0" encoding="utf-8"?>
<p:tagLst xmlns:p="http://schemas.openxmlformats.org/presentationml/2006/main">
  <p:tag name="POWER_USER_DIAGRAM_CIRCULAR_ARROW_KEY" val="POWER_USER_DIAGRAM_CIRCULAR_ARROW_VALUE_30"/>
</p:tagLst>
</file>

<file path=ppt/tags/tag349.xml><?xml version="1.0" encoding="utf-8"?>
<p:tagLst xmlns:p="http://schemas.openxmlformats.org/presentationml/2006/main">
  <p:tag name="POWER_USER_DIAGRAM_CIRCULAR_ARROW_KEY" val="POWER_USER_DIAGRAM_CIRCULAR_ARROW_VALUE_31"/>
</p:tagLst>
</file>

<file path=ppt/tags/tag35.xml><?xml version="1.0" encoding="utf-8"?>
<p:tagLst xmlns:p="http://schemas.openxmlformats.org/presentationml/2006/main">
  <p:tag name="POWER_USER_DIAGRAM_CIRCULAR_ARROW_KEY" val="POWER_USER_DIAGRAM_CIRCULAR_ARROW_VALUE_39"/>
</p:tagLst>
</file>

<file path=ppt/tags/tag350.xml><?xml version="1.0" encoding="utf-8"?>
<p:tagLst xmlns:p="http://schemas.openxmlformats.org/presentationml/2006/main">
  <p:tag name="POWER_USER_DIAGRAM_CIRCULAR_ARROW_KEY" val="POWER_USER_DIAGRAM_CIRCULAR_ARROW_VALUE_32"/>
</p:tagLst>
</file>

<file path=ppt/tags/tag351.xml><?xml version="1.0" encoding="utf-8"?>
<p:tagLst xmlns:p="http://schemas.openxmlformats.org/presentationml/2006/main">
  <p:tag name="POWER_USER_DIAGRAM_CIRCULAR_ARROW_KEY" val="POWER_USER_DIAGRAM_CIRCULAR_ARROW_VALUE_33"/>
</p:tagLst>
</file>

<file path=ppt/tags/tag352.xml><?xml version="1.0" encoding="utf-8"?>
<p:tagLst xmlns:p="http://schemas.openxmlformats.org/presentationml/2006/main">
  <p:tag name="POWER_USER_DIAGRAM_CIRCULAR_ARROW_KEY" val="POWER_USER_DIAGRAM_CIRCULAR_ARROW_VALUE_34"/>
</p:tagLst>
</file>

<file path=ppt/tags/tag353.xml><?xml version="1.0" encoding="utf-8"?>
<p:tagLst xmlns:p="http://schemas.openxmlformats.org/presentationml/2006/main">
  <p:tag name="POWER_USER_DIAGRAM_CIRCULAR_ARROW_KEY" val="POWER_USER_DIAGRAM_CIRCULAR_ARROW_VALUE_35"/>
</p:tagLst>
</file>

<file path=ppt/tags/tag354.xml><?xml version="1.0" encoding="utf-8"?>
<p:tagLst xmlns:p="http://schemas.openxmlformats.org/presentationml/2006/main">
  <p:tag name="POWER_USER_DIAGRAM_CIRCULAR_ARROW_KEY" val="POWER_USER_DIAGRAM_CIRCULAR_ARROW_VALUE_36"/>
</p:tagLst>
</file>

<file path=ppt/tags/tag355.xml><?xml version="1.0" encoding="utf-8"?>
<p:tagLst xmlns:p="http://schemas.openxmlformats.org/presentationml/2006/main">
  <p:tag name="POWER_USER_DIAGRAM_CIRCULAR_ARROW_KEY" val="POWER_USER_DIAGRAM_CIRCULAR_ARROW_VALUE_37"/>
</p:tagLst>
</file>

<file path=ppt/tags/tag356.xml><?xml version="1.0" encoding="utf-8"?>
<p:tagLst xmlns:p="http://schemas.openxmlformats.org/presentationml/2006/main">
  <p:tag name="POWER_USER_DIAGRAM_CIRCULAR_ARROW_KEY" val="POWER_USER_DIAGRAM_CIRCULAR_ARROW_VALUE_38"/>
</p:tagLst>
</file>

<file path=ppt/tags/tag357.xml><?xml version="1.0" encoding="utf-8"?>
<p:tagLst xmlns:p="http://schemas.openxmlformats.org/presentationml/2006/main">
  <p:tag name="POWER_USER_DIAGRAM_CIRCULAR_ARROW_KEY" val="POWER_USER_DIAGRAM_CIRCULAR_ARROW_VALUE_39"/>
</p:tagLst>
</file>

<file path=ppt/tags/tag358.xml><?xml version="1.0" encoding="utf-8"?>
<p:tagLst xmlns:p="http://schemas.openxmlformats.org/presentationml/2006/main">
  <p:tag name="POWER_USER_DIAGRAM_CIRCULAR_ARROW_KEY" val="POWER_USER_DIAGRAM_CIRCULAR_ARROW_VALUE_40"/>
</p:tagLst>
</file>

<file path=ppt/tags/tag359.xml><?xml version="1.0" encoding="utf-8"?>
<p:tagLst xmlns:p="http://schemas.openxmlformats.org/presentationml/2006/main">
  <p:tag name="POWER_USER_DIAGRAM_CIRCULAR_ARROW_KEY" val="POWER_USER_DIAGRAM_CIRCULAR_ARROW_VALUE_41"/>
</p:tagLst>
</file>

<file path=ppt/tags/tag36.xml><?xml version="1.0" encoding="utf-8"?>
<p:tagLst xmlns:p="http://schemas.openxmlformats.org/presentationml/2006/main">
  <p:tag name="POWER_USER_DIAGRAM_CIRCULAR_ARROW_KEY" val="POWER_USER_DIAGRAM_CIRCULAR_ARROW_VALUE_40"/>
</p:tagLst>
</file>

<file path=ppt/tags/tag360.xml><?xml version="1.0" encoding="utf-8"?>
<p:tagLst xmlns:p="http://schemas.openxmlformats.org/presentationml/2006/main">
  <p:tag name="POWER_USER_DIAGRAM_CIRCULAR_ARROW_KEY" val="POWER_USER_DIAGRAM_CIRCULAR_ARROW_VALUE_42"/>
</p:tagLst>
</file>

<file path=ppt/tags/tag361.xml><?xml version="1.0" encoding="utf-8"?>
<p:tagLst xmlns:p="http://schemas.openxmlformats.org/presentationml/2006/main">
  <p:tag name="POWER_USER_DIAGRAM_CIRCULAR_ARROW_KEY" val="POWER_USER_DIAGRAM_CIRCULAR_ARROW_VALUE_43"/>
</p:tagLst>
</file>

<file path=ppt/tags/tag362.xml><?xml version="1.0" encoding="utf-8"?>
<p:tagLst xmlns:p="http://schemas.openxmlformats.org/presentationml/2006/main">
  <p:tag name="POWER_USER_DIAGRAM_CIRCULAR_ARROW_KEY" val="POWER_USER_DIAGRAM_CIRCULAR_ARROW_VALUE_44"/>
</p:tagLst>
</file>

<file path=ppt/tags/tag363.xml><?xml version="1.0" encoding="utf-8"?>
<p:tagLst xmlns:p="http://schemas.openxmlformats.org/presentationml/2006/main">
  <p:tag name="POWER_USER_DIAGRAM_CIRCULAR_ARROW_KEY" val="POWER_USER_DIAGRAM_CIRCULAR_ARROW_VALUE_45"/>
</p:tagLst>
</file>

<file path=ppt/tags/tag364.xml><?xml version="1.0" encoding="utf-8"?>
<p:tagLst xmlns:p="http://schemas.openxmlformats.org/presentationml/2006/main">
  <p:tag name="POWER_USER_DIAGRAM_CIRCULAR_ARROW_KEY" val="POWER_USER_DIAGRAM_CIRCULAR_ARROW_VALUE_46"/>
</p:tagLst>
</file>

<file path=ppt/tags/tag365.xml><?xml version="1.0" encoding="utf-8"?>
<p:tagLst xmlns:p="http://schemas.openxmlformats.org/presentationml/2006/main">
  <p:tag name="POWER_USER_DIAGRAM_CIRCULAR_ARROW_KEY" val="POWER_USER_DIAGRAM_CIRCULAR_ARROW_VALUE_47"/>
</p:tagLst>
</file>

<file path=ppt/tags/tag366.xml><?xml version="1.0" encoding="utf-8"?>
<p:tagLst xmlns:p="http://schemas.openxmlformats.org/presentationml/2006/main">
  <p:tag name="POWER_USER_DIAGRAM_CIRCULAR_ARROW_KEY" val="POWER_USER_DIAGRAM_CIRCULAR_ARROW_VALUE_48"/>
</p:tagLst>
</file>

<file path=ppt/tags/tag367.xml><?xml version="1.0" encoding="utf-8"?>
<p:tagLst xmlns:p="http://schemas.openxmlformats.org/presentationml/2006/main">
  <p:tag name="POWER_USER_DIAGRAM_CIRCULAR_ARROW_KEY" val="POWER_USER_DIAGRAM_CIRCULAR_ARROW_VALUE_49"/>
</p:tagLst>
</file>

<file path=ppt/tags/tag368.xml><?xml version="1.0" encoding="utf-8"?>
<p:tagLst xmlns:p="http://schemas.openxmlformats.org/presentationml/2006/main">
  <p:tag name="POWER_USER_DIAGRAM_CIRCULAR_ARROW_KEY" val="POWER_USER_DIAGRAM_CIRCULAR_ARROW_VALUE_50"/>
</p:tagLst>
</file>

<file path=ppt/tags/tag369.xml><?xml version="1.0" encoding="utf-8"?>
<p:tagLst xmlns:p="http://schemas.openxmlformats.org/presentationml/2006/main">
  <p:tag name="POWER_USER_DIAGRAM_CIRCULAR_ARROW_KEY" val="POWER_USER_DIAGRAM_CIRCULAR_ARROW_VALUE_5"/>
</p:tagLst>
</file>

<file path=ppt/tags/tag37.xml><?xml version="1.0" encoding="utf-8"?>
<p:tagLst xmlns:p="http://schemas.openxmlformats.org/presentationml/2006/main">
  <p:tag name="POWER_USER_DIAGRAM_CIRCULAR_ARROW_KEY" val="POWER_USER_DIAGRAM_CIRCULAR_ARROW_VALUE_41"/>
</p:tagLst>
</file>

<file path=ppt/tags/tag370.xml><?xml version="1.0" encoding="utf-8"?>
<p:tagLst xmlns:p="http://schemas.openxmlformats.org/presentationml/2006/main">
  <p:tag name="POWER_USER_DIAGRAM_CIRCULAR_ARROW_KEY" val="POWER_USER_DIAGRAM_CIRCULAR_ARROW_VALUE_6"/>
</p:tagLst>
</file>

<file path=ppt/tags/tag371.xml><?xml version="1.0" encoding="utf-8"?>
<p:tagLst xmlns:p="http://schemas.openxmlformats.org/presentationml/2006/main">
  <p:tag name="POWER_USER_DIAGRAM_CIRCULAR_ARROW_KEY" val="POWER_USER_DIAGRAM_CIRCULAR_ARROW_VALUE_7"/>
</p:tagLst>
</file>

<file path=ppt/tags/tag372.xml><?xml version="1.0" encoding="utf-8"?>
<p:tagLst xmlns:p="http://schemas.openxmlformats.org/presentationml/2006/main">
  <p:tag name="POWER_USER_DIAGRAM_CIRCULAR_ARROW_KEY" val="POWER_USER_DIAGRAM_CIRCULAR_ARROW_VALUE_8"/>
</p:tagLst>
</file>

<file path=ppt/tags/tag373.xml><?xml version="1.0" encoding="utf-8"?>
<p:tagLst xmlns:p="http://schemas.openxmlformats.org/presentationml/2006/main">
  <p:tag name="POWER_USER_DIAGRAM_CIRCULAR_ARROW_KEY" val="POWER_USER_DIAGRAM_CIRCULAR_ARROW_VALUE_9"/>
</p:tagLst>
</file>

<file path=ppt/tags/tag374.xml><?xml version="1.0" encoding="utf-8"?>
<p:tagLst xmlns:p="http://schemas.openxmlformats.org/presentationml/2006/main">
  <p:tag name="POWER_USER_DIAGRAM_CIRCULAR_ARROW_KEY" val="POWER_USER_DIAGRAM_CIRCULAR_ARROW_VALUE_10"/>
</p:tagLst>
</file>

<file path=ppt/tags/tag375.xml><?xml version="1.0" encoding="utf-8"?>
<p:tagLst xmlns:p="http://schemas.openxmlformats.org/presentationml/2006/main">
  <p:tag name="POWER_USER_DIAGRAM_CIRCULAR_ARROW_KEY" val="POWER_USER_DIAGRAM_CIRCULAR_ARROW_VALUE_11"/>
</p:tagLst>
</file>

<file path=ppt/tags/tag376.xml><?xml version="1.0" encoding="utf-8"?>
<p:tagLst xmlns:p="http://schemas.openxmlformats.org/presentationml/2006/main">
  <p:tag name="POWER_USER_DIAGRAM_CIRCULAR_ARROW_KEY" val="POWER_USER_DIAGRAM_CIRCULAR_ARROW_VALUE_12"/>
</p:tagLst>
</file>

<file path=ppt/tags/tag377.xml><?xml version="1.0" encoding="utf-8"?>
<p:tagLst xmlns:p="http://schemas.openxmlformats.org/presentationml/2006/main">
  <p:tag name="POWER_USER_DIAGRAM_CIRCULAR_ARROW_KEY" val="POWER_USER_DIAGRAM_CIRCULAR_ARROW_VALUE_13"/>
</p:tagLst>
</file>

<file path=ppt/tags/tag378.xml><?xml version="1.0" encoding="utf-8"?>
<p:tagLst xmlns:p="http://schemas.openxmlformats.org/presentationml/2006/main">
  <p:tag name="POWER_USER_DIAGRAM_CIRCULAR_ARROW_KEY" val="POWER_USER_DIAGRAM_CIRCULAR_ARROW_VALUE_14"/>
</p:tagLst>
</file>

<file path=ppt/tags/tag379.xml><?xml version="1.0" encoding="utf-8"?>
<p:tagLst xmlns:p="http://schemas.openxmlformats.org/presentationml/2006/main">
  <p:tag name="POWER_USER_DIAGRAM_CIRCULAR_ARROW_KEY" val="POWER_USER_DIAGRAM_CIRCULAR_ARROW_VALUE_15"/>
</p:tagLst>
</file>

<file path=ppt/tags/tag38.xml><?xml version="1.0" encoding="utf-8"?>
<p:tagLst xmlns:p="http://schemas.openxmlformats.org/presentationml/2006/main">
  <p:tag name="POWER_USER_DIAGRAM_CIRCULAR_ARROW_KEY" val="POWER_USER_DIAGRAM_CIRCULAR_ARROW_VALUE_42"/>
</p:tagLst>
</file>

<file path=ppt/tags/tag380.xml><?xml version="1.0" encoding="utf-8"?>
<p:tagLst xmlns:p="http://schemas.openxmlformats.org/presentationml/2006/main">
  <p:tag name="POWER_USER_DIAGRAM_CIRCULAR_ARROW_KEY" val="POWER_USER_DIAGRAM_CIRCULAR_ARROW_VALUE_16"/>
</p:tagLst>
</file>

<file path=ppt/tags/tag381.xml><?xml version="1.0" encoding="utf-8"?>
<p:tagLst xmlns:p="http://schemas.openxmlformats.org/presentationml/2006/main">
  <p:tag name="POWER_USER_DIAGRAM_CIRCULAR_ARROW_KEY" val="POWER_USER_DIAGRAM_CIRCULAR_ARROW_VALUE_17"/>
</p:tagLst>
</file>

<file path=ppt/tags/tag382.xml><?xml version="1.0" encoding="utf-8"?>
<p:tagLst xmlns:p="http://schemas.openxmlformats.org/presentationml/2006/main">
  <p:tag name="POWER_USER_DIAGRAM_CIRCULAR_ARROW_KEY" val="POWER_USER_DIAGRAM_CIRCULAR_ARROW_VALUE_18"/>
</p:tagLst>
</file>

<file path=ppt/tags/tag383.xml><?xml version="1.0" encoding="utf-8"?>
<p:tagLst xmlns:p="http://schemas.openxmlformats.org/presentationml/2006/main">
  <p:tag name="POWER_USER_DIAGRAM_CIRCULAR_ARROW_KEY" val="POWER_USER_DIAGRAM_CIRCULAR_ARROW_VALUE_19"/>
</p:tagLst>
</file>

<file path=ppt/tags/tag384.xml><?xml version="1.0" encoding="utf-8"?>
<p:tagLst xmlns:p="http://schemas.openxmlformats.org/presentationml/2006/main">
  <p:tag name="POWER_USER_DIAGRAM_CIRCULAR_ARROW_KEY" val="POWER_USER_DIAGRAM_CIRCULAR_ARROW_VALUE_20"/>
</p:tagLst>
</file>

<file path=ppt/tags/tag385.xml><?xml version="1.0" encoding="utf-8"?>
<p:tagLst xmlns:p="http://schemas.openxmlformats.org/presentationml/2006/main">
  <p:tag name="POWER_USER_DIAGRAM_CIRCULAR_ARROW_KEY" val="POWER_USER_DIAGRAM_CIRCULAR_ARROW_VALUE_21"/>
</p:tagLst>
</file>

<file path=ppt/tags/tag386.xml><?xml version="1.0" encoding="utf-8"?>
<p:tagLst xmlns:p="http://schemas.openxmlformats.org/presentationml/2006/main">
  <p:tag name="POWER_USER_DIAGRAM_CIRCULAR_ARROW_KEY" val="POWER_USER_DIAGRAM_CIRCULAR_ARROW_VALUE_22"/>
</p:tagLst>
</file>

<file path=ppt/tags/tag387.xml><?xml version="1.0" encoding="utf-8"?>
<p:tagLst xmlns:p="http://schemas.openxmlformats.org/presentationml/2006/main">
  <p:tag name="POWER_USER_DIAGRAM_CIRCULAR_ARROW_KEY" val="POWER_USER_DIAGRAM_CIRCULAR_ARROW_VALUE_23"/>
</p:tagLst>
</file>

<file path=ppt/tags/tag388.xml><?xml version="1.0" encoding="utf-8"?>
<p:tagLst xmlns:p="http://schemas.openxmlformats.org/presentationml/2006/main">
  <p:tag name="POWER_USER_DIAGRAM_CIRCULAR_ARROW_KEY" val="POWER_USER_DIAGRAM_CIRCULAR_ARROW_VALUE_24"/>
</p:tagLst>
</file>

<file path=ppt/tags/tag389.xml><?xml version="1.0" encoding="utf-8"?>
<p:tagLst xmlns:p="http://schemas.openxmlformats.org/presentationml/2006/main">
  <p:tag name="POWER_USER_DIAGRAM_CIRCULAR_ARROW_KEY" val="POWER_USER_DIAGRAM_CIRCULAR_ARROW_VALUE_25"/>
</p:tagLst>
</file>

<file path=ppt/tags/tag39.xml><?xml version="1.0" encoding="utf-8"?>
<p:tagLst xmlns:p="http://schemas.openxmlformats.org/presentationml/2006/main">
  <p:tag name="POWER_USER_DIAGRAM_CIRCULAR_ARROW_KEY" val="POWER_USER_DIAGRAM_CIRCULAR_ARROW_VALUE_43"/>
</p:tagLst>
</file>

<file path=ppt/tags/tag390.xml><?xml version="1.0" encoding="utf-8"?>
<p:tagLst xmlns:p="http://schemas.openxmlformats.org/presentationml/2006/main">
  <p:tag name="POWER_USER_DIAGRAM_CIRCULAR_ARROW_KEY" val="POWER_USER_DIAGRAM_CIRCULAR_ARROW_VALUE_26"/>
</p:tagLst>
</file>

<file path=ppt/tags/tag391.xml><?xml version="1.0" encoding="utf-8"?>
<p:tagLst xmlns:p="http://schemas.openxmlformats.org/presentationml/2006/main">
  <p:tag name="POWER_USER_DIAGRAM_CIRCULAR_ARROW_KEY" val="POWER_USER_DIAGRAM_CIRCULAR_ARROW_VALUE_27"/>
</p:tagLst>
</file>

<file path=ppt/tags/tag392.xml><?xml version="1.0" encoding="utf-8"?>
<p:tagLst xmlns:p="http://schemas.openxmlformats.org/presentationml/2006/main">
  <p:tag name="POWER_USER_DIAGRAM_CIRCULAR_ARROW_KEY" val="POWER_USER_DIAGRAM_CIRCULAR_ARROW_VALUE_28"/>
</p:tagLst>
</file>

<file path=ppt/tags/tag393.xml><?xml version="1.0" encoding="utf-8"?>
<p:tagLst xmlns:p="http://schemas.openxmlformats.org/presentationml/2006/main">
  <p:tag name="POWER_USER_DIAGRAM_CIRCULAR_ARROW_KEY" val="POWER_USER_DIAGRAM_CIRCULAR_ARROW_VALUE_29"/>
</p:tagLst>
</file>

<file path=ppt/tags/tag394.xml><?xml version="1.0" encoding="utf-8"?>
<p:tagLst xmlns:p="http://schemas.openxmlformats.org/presentationml/2006/main">
  <p:tag name="POWER_USER_DIAGRAM_CIRCULAR_ARROW_KEY" val="POWER_USER_DIAGRAM_CIRCULAR_ARROW_VALUE_30"/>
</p:tagLst>
</file>

<file path=ppt/tags/tag395.xml><?xml version="1.0" encoding="utf-8"?>
<p:tagLst xmlns:p="http://schemas.openxmlformats.org/presentationml/2006/main">
  <p:tag name="POWER_USER_DIAGRAM_CIRCULAR_ARROW_KEY" val="POWER_USER_DIAGRAM_CIRCULAR_ARROW_VALUE_31"/>
</p:tagLst>
</file>

<file path=ppt/tags/tag396.xml><?xml version="1.0" encoding="utf-8"?>
<p:tagLst xmlns:p="http://schemas.openxmlformats.org/presentationml/2006/main">
  <p:tag name="POWER_USER_DIAGRAM_CIRCULAR_ARROW_KEY" val="POWER_USER_DIAGRAM_CIRCULAR_ARROW_VALUE_32"/>
</p:tagLst>
</file>

<file path=ppt/tags/tag397.xml><?xml version="1.0" encoding="utf-8"?>
<p:tagLst xmlns:p="http://schemas.openxmlformats.org/presentationml/2006/main">
  <p:tag name="POWER_USER_DIAGRAM_CIRCULAR_ARROW_KEY" val="POWER_USER_DIAGRAM_CIRCULAR_ARROW_VALUE_33"/>
</p:tagLst>
</file>

<file path=ppt/tags/tag398.xml><?xml version="1.0" encoding="utf-8"?>
<p:tagLst xmlns:p="http://schemas.openxmlformats.org/presentationml/2006/main">
  <p:tag name="POWER_USER_DIAGRAM_CIRCULAR_ARROW_KEY" val="POWER_USER_DIAGRAM_CIRCULAR_ARROW_VALUE_34"/>
</p:tagLst>
</file>

<file path=ppt/tags/tag399.xml><?xml version="1.0" encoding="utf-8"?>
<p:tagLst xmlns:p="http://schemas.openxmlformats.org/presentationml/2006/main">
  <p:tag name="POWER_USER_DIAGRAM_CIRCULAR_ARROW_KEY" val="POWER_USER_DIAGRAM_CIRCULAR_ARROW_VALUE_35"/>
</p:tagLst>
</file>

<file path=ppt/tags/tag4.xml><?xml version="1.0" encoding="utf-8"?>
<p:tagLst xmlns:p="http://schemas.openxmlformats.org/presentationml/2006/main">
  <p:tag name="POWER_USER_DIAGRAM_CIRCULAR_ARROW_KEY" val="POWER_USER_DIAGRAM_CIRCULAR_ARROW_VALUE_8"/>
</p:tagLst>
</file>

<file path=ppt/tags/tag40.xml><?xml version="1.0" encoding="utf-8"?>
<p:tagLst xmlns:p="http://schemas.openxmlformats.org/presentationml/2006/main">
  <p:tag name="POWER_USER_DIAGRAM_CIRCULAR_ARROW_KEY" val="POWER_USER_DIAGRAM_CIRCULAR_ARROW_VALUE_44"/>
</p:tagLst>
</file>

<file path=ppt/tags/tag400.xml><?xml version="1.0" encoding="utf-8"?>
<p:tagLst xmlns:p="http://schemas.openxmlformats.org/presentationml/2006/main">
  <p:tag name="POWER_USER_DIAGRAM_CIRCULAR_ARROW_KEY" val="POWER_USER_DIAGRAM_CIRCULAR_ARROW_VALUE_36"/>
</p:tagLst>
</file>

<file path=ppt/tags/tag401.xml><?xml version="1.0" encoding="utf-8"?>
<p:tagLst xmlns:p="http://schemas.openxmlformats.org/presentationml/2006/main">
  <p:tag name="POWER_USER_DIAGRAM_CIRCULAR_ARROW_KEY" val="POWER_USER_DIAGRAM_CIRCULAR_ARROW_VALUE_37"/>
</p:tagLst>
</file>

<file path=ppt/tags/tag402.xml><?xml version="1.0" encoding="utf-8"?>
<p:tagLst xmlns:p="http://schemas.openxmlformats.org/presentationml/2006/main">
  <p:tag name="POWER_USER_DIAGRAM_CIRCULAR_ARROW_KEY" val="POWER_USER_DIAGRAM_CIRCULAR_ARROW_VALUE_38"/>
</p:tagLst>
</file>

<file path=ppt/tags/tag403.xml><?xml version="1.0" encoding="utf-8"?>
<p:tagLst xmlns:p="http://schemas.openxmlformats.org/presentationml/2006/main">
  <p:tag name="POWER_USER_DIAGRAM_CIRCULAR_ARROW_KEY" val="POWER_USER_DIAGRAM_CIRCULAR_ARROW_VALUE_39"/>
</p:tagLst>
</file>

<file path=ppt/tags/tag404.xml><?xml version="1.0" encoding="utf-8"?>
<p:tagLst xmlns:p="http://schemas.openxmlformats.org/presentationml/2006/main">
  <p:tag name="POWER_USER_DIAGRAM_CIRCULAR_ARROW_KEY" val="POWER_USER_DIAGRAM_CIRCULAR_ARROW_VALUE_40"/>
</p:tagLst>
</file>

<file path=ppt/tags/tag405.xml><?xml version="1.0" encoding="utf-8"?>
<p:tagLst xmlns:p="http://schemas.openxmlformats.org/presentationml/2006/main">
  <p:tag name="POWER_USER_DIAGRAM_CIRCULAR_ARROW_KEY" val="POWER_USER_DIAGRAM_CIRCULAR_ARROW_VALUE_41"/>
</p:tagLst>
</file>

<file path=ppt/tags/tag406.xml><?xml version="1.0" encoding="utf-8"?>
<p:tagLst xmlns:p="http://schemas.openxmlformats.org/presentationml/2006/main">
  <p:tag name="POWER_USER_DIAGRAM_CIRCULAR_ARROW_KEY" val="POWER_USER_DIAGRAM_CIRCULAR_ARROW_VALUE_42"/>
</p:tagLst>
</file>

<file path=ppt/tags/tag407.xml><?xml version="1.0" encoding="utf-8"?>
<p:tagLst xmlns:p="http://schemas.openxmlformats.org/presentationml/2006/main">
  <p:tag name="POWER_USER_DIAGRAM_CIRCULAR_ARROW_KEY" val="POWER_USER_DIAGRAM_CIRCULAR_ARROW_VALUE_43"/>
</p:tagLst>
</file>

<file path=ppt/tags/tag408.xml><?xml version="1.0" encoding="utf-8"?>
<p:tagLst xmlns:p="http://schemas.openxmlformats.org/presentationml/2006/main">
  <p:tag name="POWER_USER_DIAGRAM_CIRCULAR_ARROW_KEY" val="POWER_USER_DIAGRAM_CIRCULAR_ARROW_VALUE_44"/>
</p:tagLst>
</file>

<file path=ppt/tags/tag409.xml><?xml version="1.0" encoding="utf-8"?>
<p:tagLst xmlns:p="http://schemas.openxmlformats.org/presentationml/2006/main">
  <p:tag name="POWER_USER_DIAGRAM_CIRCULAR_ARROW_KEY" val="POWER_USER_DIAGRAM_CIRCULAR_ARROW_VALUE_45"/>
</p:tagLst>
</file>

<file path=ppt/tags/tag41.xml><?xml version="1.0" encoding="utf-8"?>
<p:tagLst xmlns:p="http://schemas.openxmlformats.org/presentationml/2006/main">
  <p:tag name="POWER_USER_DIAGRAM_CIRCULAR_ARROW_KEY" val="POWER_USER_DIAGRAM_CIRCULAR_ARROW_VALUE_45"/>
</p:tagLst>
</file>

<file path=ppt/tags/tag410.xml><?xml version="1.0" encoding="utf-8"?>
<p:tagLst xmlns:p="http://schemas.openxmlformats.org/presentationml/2006/main">
  <p:tag name="POWER_USER_DIAGRAM_CIRCULAR_ARROW_KEY" val="POWER_USER_DIAGRAM_CIRCULAR_ARROW_VALUE_46"/>
</p:tagLst>
</file>

<file path=ppt/tags/tag411.xml><?xml version="1.0" encoding="utf-8"?>
<p:tagLst xmlns:p="http://schemas.openxmlformats.org/presentationml/2006/main">
  <p:tag name="POWER_USER_DIAGRAM_CIRCULAR_ARROW_KEY" val="POWER_USER_DIAGRAM_CIRCULAR_ARROW_VALUE_47"/>
</p:tagLst>
</file>

<file path=ppt/tags/tag412.xml><?xml version="1.0" encoding="utf-8"?>
<p:tagLst xmlns:p="http://schemas.openxmlformats.org/presentationml/2006/main">
  <p:tag name="POWER_USER_DIAGRAM_CIRCULAR_ARROW_KEY" val="POWER_USER_DIAGRAM_CIRCULAR_ARROW_VALUE_48"/>
</p:tagLst>
</file>

<file path=ppt/tags/tag413.xml><?xml version="1.0" encoding="utf-8"?>
<p:tagLst xmlns:p="http://schemas.openxmlformats.org/presentationml/2006/main">
  <p:tag name="POWER_USER_DIAGRAM_CIRCULAR_ARROW_KEY" val="POWER_USER_DIAGRAM_CIRCULAR_ARROW_VALUE_49"/>
</p:tagLst>
</file>

<file path=ppt/tags/tag414.xml><?xml version="1.0" encoding="utf-8"?>
<p:tagLst xmlns:p="http://schemas.openxmlformats.org/presentationml/2006/main">
  <p:tag name="POWER_USER_DIAGRAM_CIRCULAR_ARROW_KEY" val="POWER_USER_DIAGRAM_CIRCULAR_ARROW_VALUE_50"/>
</p:tagLst>
</file>

<file path=ppt/tags/tag415.xml><?xml version="1.0" encoding="utf-8"?>
<p:tagLst xmlns:p="http://schemas.openxmlformats.org/presentationml/2006/main">
  <p:tag name="POWER_USER_DIAGRAM_CIRCULAR_ARROW_KEY" val="POWER_USER_DIAGRAM_CIRCULAR_ARROW_VALUE_5"/>
</p:tagLst>
</file>

<file path=ppt/tags/tag416.xml><?xml version="1.0" encoding="utf-8"?>
<p:tagLst xmlns:p="http://schemas.openxmlformats.org/presentationml/2006/main">
  <p:tag name="POWER_USER_DIAGRAM_CIRCULAR_ARROW_KEY" val="POWER_USER_DIAGRAM_CIRCULAR_ARROW_VALUE_6"/>
</p:tagLst>
</file>

<file path=ppt/tags/tag417.xml><?xml version="1.0" encoding="utf-8"?>
<p:tagLst xmlns:p="http://schemas.openxmlformats.org/presentationml/2006/main">
  <p:tag name="POWER_USER_DIAGRAM_CIRCULAR_ARROW_KEY" val="POWER_USER_DIAGRAM_CIRCULAR_ARROW_VALUE_7"/>
</p:tagLst>
</file>

<file path=ppt/tags/tag418.xml><?xml version="1.0" encoding="utf-8"?>
<p:tagLst xmlns:p="http://schemas.openxmlformats.org/presentationml/2006/main">
  <p:tag name="POWER_USER_DIAGRAM_CIRCULAR_ARROW_KEY" val="POWER_USER_DIAGRAM_CIRCULAR_ARROW_VALUE_8"/>
</p:tagLst>
</file>

<file path=ppt/tags/tag419.xml><?xml version="1.0" encoding="utf-8"?>
<p:tagLst xmlns:p="http://schemas.openxmlformats.org/presentationml/2006/main">
  <p:tag name="POWER_USER_DIAGRAM_CIRCULAR_ARROW_KEY" val="POWER_USER_DIAGRAM_CIRCULAR_ARROW_VALUE_9"/>
</p:tagLst>
</file>

<file path=ppt/tags/tag42.xml><?xml version="1.0" encoding="utf-8"?>
<p:tagLst xmlns:p="http://schemas.openxmlformats.org/presentationml/2006/main">
  <p:tag name="POWER_USER_DIAGRAM_CIRCULAR_ARROW_KEY" val="POWER_USER_DIAGRAM_CIRCULAR_ARROW_VALUE_46"/>
</p:tagLst>
</file>

<file path=ppt/tags/tag420.xml><?xml version="1.0" encoding="utf-8"?>
<p:tagLst xmlns:p="http://schemas.openxmlformats.org/presentationml/2006/main">
  <p:tag name="POWER_USER_DIAGRAM_CIRCULAR_ARROW_KEY" val="POWER_USER_DIAGRAM_CIRCULAR_ARROW_VALUE_10"/>
</p:tagLst>
</file>

<file path=ppt/tags/tag421.xml><?xml version="1.0" encoding="utf-8"?>
<p:tagLst xmlns:p="http://schemas.openxmlformats.org/presentationml/2006/main">
  <p:tag name="POWER_USER_DIAGRAM_CIRCULAR_ARROW_KEY" val="POWER_USER_DIAGRAM_CIRCULAR_ARROW_VALUE_11"/>
</p:tagLst>
</file>

<file path=ppt/tags/tag422.xml><?xml version="1.0" encoding="utf-8"?>
<p:tagLst xmlns:p="http://schemas.openxmlformats.org/presentationml/2006/main">
  <p:tag name="POWER_USER_DIAGRAM_CIRCULAR_ARROW_KEY" val="POWER_USER_DIAGRAM_CIRCULAR_ARROW_VALUE_12"/>
</p:tagLst>
</file>

<file path=ppt/tags/tag423.xml><?xml version="1.0" encoding="utf-8"?>
<p:tagLst xmlns:p="http://schemas.openxmlformats.org/presentationml/2006/main">
  <p:tag name="POWER_USER_DIAGRAM_CIRCULAR_ARROW_KEY" val="POWER_USER_DIAGRAM_CIRCULAR_ARROW_VALUE_13"/>
</p:tagLst>
</file>

<file path=ppt/tags/tag424.xml><?xml version="1.0" encoding="utf-8"?>
<p:tagLst xmlns:p="http://schemas.openxmlformats.org/presentationml/2006/main">
  <p:tag name="POWER_USER_DIAGRAM_CIRCULAR_ARROW_KEY" val="POWER_USER_DIAGRAM_CIRCULAR_ARROW_VALUE_14"/>
</p:tagLst>
</file>

<file path=ppt/tags/tag425.xml><?xml version="1.0" encoding="utf-8"?>
<p:tagLst xmlns:p="http://schemas.openxmlformats.org/presentationml/2006/main">
  <p:tag name="POWER_USER_DIAGRAM_CIRCULAR_ARROW_KEY" val="POWER_USER_DIAGRAM_CIRCULAR_ARROW_VALUE_15"/>
</p:tagLst>
</file>

<file path=ppt/tags/tag426.xml><?xml version="1.0" encoding="utf-8"?>
<p:tagLst xmlns:p="http://schemas.openxmlformats.org/presentationml/2006/main">
  <p:tag name="POWER_USER_DIAGRAM_CIRCULAR_ARROW_KEY" val="POWER_USER_DIAGRAM_CIRCULAR_ARROW_VALUE_16"/>
</p:tagLst>
</file>

<file path=ppt/tags/tag427.xml><?xml version="1.0" encoding="utf-8"?>
<p:tagLst xmlns:p="http://schemas.openxmlformats.org/presentationml/2006/main">
  <p:tag name="POWER_USER_DIAGRAM_CIRCULAR_ARROW_KEY" val="POWER_USER_DIAGRAM_CIRCULAR_ARROW_VALUE_17"/>
</p:tagLst>
</file>

<file path=ppt/tags/tag428.xml><?xml version="1.0" encoding="utf-8"?>
<p:tagLst xmlns:p="http://schemas.openxmlformats.org/presentationml/2006/main">
  <p:tag name="POWER_USER_DIAGRAM_CIRCULAR_ARROW_KEY" val="POWER_USER_DIAGRAM_CIRCULAR_ARROW_VALUE_18"/>
</p:tagLst>
</file>

<file path=ppt/tags/tag429.xml><?xml version="1.0" encoding="utf-8"?>
<p:tagLst xmlns:p="http://schemas.openxmlformats.org/presentationml/2006/main">
  <p:tag name="POWER_USER_DIAGRAM_CIRCULAR_ARROW_KEY" val="POWER_USER_DIAGRAM_CIRCULAR_ARROW_VALUE_19"/>
</p:tagLst>
</file>

<file path=ppt/tags/tag43.xml><?xml version="1.0" encoding="utf-8"?>
<p:tagLst xmlns:p="http://schemas.openxmlformats.org/presentationml/2006/main">
  <p:tag name="POWER_USER_DIAGRAM_CIRCULAR_ARROW_KEY" val="POWER_USER_DIAGRAM_CIRCULAR_ARROW_VALUE_47"/>
</p:tagLst>
</file>

<file path=ppt/tags/tag430.xml><?xml version="1.0" encoding="utf-8"?>
<p:tagLst xmlns:p="http://schemas.openxmlformats.org/presentationml/2006/main">
  <p:tag name="POWER_USER_DIAGRAM_CIRCULAR_ARROW_KEY" val="POWER_USER_DIAGRAM_CIRCULAR_ARROW_VALUE_20"/>
</p:tagLst>
</file>

<file path=ppt/tags/tag431.xml><?xml version="1.0" encoding="utf-8"?>
<p:tagLst xmlns:p="http://schemas.openxmlformats.org/presentationml/2006/main">
  <p:tag name="POWER_USER_DIAGRAM_CIRCULAR_ARROW_KEY" val="POWER_USER_DIAGRAM_CIRCULAR_ARROW_VALUE_21"/>
</p:tagLst>
</file>

<file path=ppt/tags/tag432.xml><?xml version="1.0" encoding="utf-8"?>
<p:tagLst xmlns:p="http://schemas.openxmlformats.org/presentationml/2006/main">
  <p:tag name="POWER_USER_DIAGRAM_CIRCULAR_ARROW_KEY" val="POWER_USER_DIAGRAM_CIRCULAR_ARROW_VALUE_22"/>
</p:tagLst>
</file>

<file path=ppt/tags/tag433.xml><?xml version="1.0" encoding="utf-8"?>
<p:tagLst xmlns:p="http://schemas.openxmlformats.org/presentationml/2006/main">
  <p:tag name="POWER_USER_DIAGRAM_CIRCULAR_ARROW_KEY" val="POWER_USER_DIAGRAM_CIRCULAR_ARROW_VALUE_23"/>
</p:tagLst>
</file>

<file path=ppt/tags/tag434.xml><?xml version="1.0" encoding="utf-8"?>
<p:tagLst xmlns:p="http://schemas.openxmlformats.org/presentationml/2006/main">
  <p:tag name="POWER_USER_DIAGRAM_CIRCULAR_ARROW_KEY" val="POWER_USER_DIAGRAM_CIRCULAR_ARROW_VALUE_24"/>
</p:tagLst>
</file>

<file path=ppt/tags/tag435.xml><?xml version="1.0" encoding="utf-8"?>
<p:tagLst xmlns:p="http://schemas.openxmlformats.org/presentationml/2006/main">
  <p:tag name="POWER_USER_DIAGRAM_CIRCULAR_ARROW_KEY" val="POWER_USER_DIAGRAM_CIRCULAR_ARROW_VALUE_25"/>
</p:tagLst>
</file>

<file path=ppt/tags/tag436.xml><?xml version="1.0" encoding="utf-8"?>
<p:tagLst xmlns:p="http://schemas.openxmlformats.org/presentationml/2006/main">
  <p:tag name="POWER_USER_DIAGRAM_CIRCULAR_ARROW_KEY" val="POWER_USER_DIAGRAM_CIRCULAR_ARROW_VALUE_26"/>
</p:tagLst>
</file>

<file path=ppt/tags/tag437.xml><?xml version="1.0" encoding="utf-8"?>
<p:tagLst xmlns:p="http://schemas.openxmlformats.org/presentationml/2006/main">
  <p:tag name="POWER_USER_DIAGRAM_CIRCULAR_ARROW_KEY" val="POWER_USER_DIAGRAM_CIRCULAR_ARROW_VALUE_27"/>
</p:tagLst>
</file>

<file path=ppt/tags/tag438.xml><?xml version="1.0" encoding="utf-8"?>
<p:tagLst xmlns:p="http://schemas.openxmlformats.org/presentationml/2006/main">
  <p:tag name="POWER_USER_DIAGRAM_CIRCULAR_ARROW_KEY" val="POWER_USER_DIAGRAM_CIRCULAR_ARROW_VALUE_28"/>
</p:tagLst>
</file>

<file path=ppt/tags/tag439.xml><?xml version="1.0" encoding="utf-8"?>
<p:tagLst xmlns:p="http://schemas.openxmlformats.org/presentationml/2006/main">
  <p:tag name="POWER_USER_DIAGRAM_CIRCULAR_ARROW_KEY" val="POWER_USER_DIAGRAM_CIRCULAR_ARROW_VALUE_29"/>
</p:tagLst>
</file>

<file path=ppt/tags/tag44.xml><?xml version="1.0" encoding="utf-8"?>
<p:tagLst xmlns:p="http://schemas.openxmlformats.org/presentationml/2006/main">
  <p:tag name="POWER_USER_DIAGRAM_CIRCULAR_ARROW_KEY" val="POWER_USER_DIAGRAM_CIRCULAR_ARROW_VALUE_48"/>
</p:tagLst>
</file>

<file path=ppt/tags/tag440.xml><?xml version="1.0" encoding="utf-8"?>
<p:tagLst xmlns:p="http://schemas.openxmlformats.org/presentationml/2006/main">
  <p:tag name="POWER_USER_DIAGRAM_CIRCULAR_ARROW_KEY" val="POWER_USER_DIAGRAM_CIRCULAR_ARROW_VALUE_30"/>
</p:tagLst>
</file>

<file path=ppt/tags/tag441.xml><?xml version="1.0" encoding="utf-8"?>
<p:tagLst xmlns:p="http://schemas.openxmlformats.org/presentationml/2006/main">
  <p:tag name="POWER_USER_DIAGRAM_CIRCULAR_ARROW_KEY" val="POWER_USER_DIAGRAM_CIRCULAR_ARROW_VALUE_31"/>
</p:tagLst>
</file>

<file path=ppt/tags/tag442.xml><?xml version="1.0" encoding="utf-8"?>
<p:tagLst xmlns:p="http://schemas.openxmlformats.org/presentationml/2006/main">
  <p:tag name="POWER_USER_DIAGRAM_CIRCULAR_ARROW_KEY" val="POWER_USER_DIAGRAM_CIRCULAR_ARROW_VALUE_32"/>
</p:tagLst>
</file>

<file path=ppt/tags/tag443.xml><?xml version="1.0" encoding="utf-8"?>
<p:tagLst xmlns:p="http://schemas.openxmlformats.org/presentationml/2006/main">
  <p:tag name="POWER_USER_DIAGRAM_CIRCULAR_ARROW_KEY" val="POWER_USER_DIAGRAM_CIRCULAR_ARROW_VALUE_33"/>
</p:tagLst>
</file>

<file path=ppt/tags/tag444.xml><?xml version="1.0" encoding="utf-8"?>
<p:tagLst xmlns:p="http://schemas.openxmlformats.org/presentationml/2006/main">
  <p:tag name="POWER_USER_DIAGRAM_CIRCULAR_ARROW_KEY" val="POWER_USER_DIAGRAM_CIRCULAR_ARROW_VALUE_34"/>
</p:tagLst>
</file>

<file path=ppt/tags/tag445.xml><?xml version="1.0" encoding="utf-8"?>
<p:tagLst xmlns:p="http://schemas.openxmlformats.org/presentationml/2006/main">
  <p:tag name="POWER_USER_DIAGRAM_CIRCULAR_ARROW_KEY" val="POWER_USER_DIAGRAM_CIRCULAR_ARROW_VALUE_35"/>
</p:tagLst>
</file>

<file path=ppt/tags/tag446.xml><?xml version="1.0" encoding="utf-8"?>
<p:tagLst xmlns:p="http://schemas.openxmlformats.org/presentationml/2006/main">
  <p:tag name="POWER_USER_DIAGRAM_CIRCULAR_ARROW_KEY" val="POWER_USER_DIAGRAM_CIRCULAR_ARROW_VALUE_36"/>
</p:tagLst>
</file>

<file path=ppt/tags/tag447.xml><?xml version="1.0" encoding="utf-8"?>
<p:tagLst xmlns:p="http://schemas.openxmlformats.org/presentationml/2006/main">
  <p:tag name="POWER_USER_DIAGRAM_CIRCULAR_ARROW_KEY" val="POWER_USER_DIAGRAM_CIRCULAR_ARROW_VALUE_37"/>
</p:tagLst>
</file>

<file path=ppt/tags/tag448.xml><?xml version="1.0" encoding="utf-8"?>
<p:tagLst xmlns:p="http://schemas.openxmlformats.org/presentationml/2006/main">
  <p:tag name="POWER_USER_DIAGRAM_CIRCULAR_ARROW_KEY" val="POWER_USER_DIAGRAM_CIRCULAR_ARROW_VALUE_38"/>
</p:tagLst>
</file>

<file path=ppt/tags/tag449.xml><?xml version="1.0" encoding="utf-8"?>
<p:tagLst xmlns:p="http://schemas.openxmlformats.org/presentationml/2006/main">
  <p:tag name="POWER_USER_DIAGRAM_CIRCULAR_ARROW_KEY" val="POWER_USER_DIAGRAM_CIRCULAR_ARROW_VALUE_39"/>
</p:tagLst>
</file>

<file path=ppt/tags/tag45.xml><?xml version="1.0" encoding="utf-8"?>
<p:tagLst xmlns:p="http://schemas.openxmlformats.org/presentationml/2006/main">
  <p:tag name="POWER_USER_DIAGRAM_CIRCULAR_ARROW_KEY" val="POWER_USER_DIAGRAM_CIRCULAR_ARROW_VALUE_49"/>
</p:tagLst>
</file>

<file path=ppt/tags/tag450.xml><?xml version="1.0" encoding="utf-8"?>
<p:tagLst xmlns:p="http://schemas.openxmlformats.org/presentationml/2006/main">
  <p:tag name="POWER_USER_DIAGRAM_CIRCULAR_ARROW_KEY" val="POWER_USER_DIAGRAM_CIRCULAR_ARROW_VALUE_40"/>
</p:tagLst>
</file>

<file path=ppt/tags/tag451.xml><?xml version="1.0" encoding="utf-8"?>
<p:tagLst xmlns:p="http://schemas.openxmlformats.org/presentationml/2006/main">
  <p:tag name="POWER_USER_DIAGRAM_CIRCULAR_ARROW_KEY" val="POWER_USER_DIAGRAM_CIRCULAR_ARROW_VALUE_41"/>
</p:tagLst>
</file>

<file path=ppt/tags/tag452.xml><?xml version="1.0" encoding="utf-8"?>
<p:tagLst xmlns:p="http://schemas.openxmlformats.org/presentationml/2006/main">
  <p:tag name="POWER_USER_DIAGRAM_CIRCULAR_ARROW_KEY" val="POWER_USER_DIAGRAM_CIRCULAR_ARROW_VALUE_42"/>
</p:tagLst>
</file>

<file path=ppt/tags/tag453.xml><?xml version="1.0" encoding="utf-8"?>
<p:tagLst xmlns:p="http://schemas.openxmlformats.org/presentationml/2006/main">
  <p:tag name="POWER_USER_DIAGRAM_CIRCULAR_ARROW_KEY" val="POWER_USER_DIAGRAM_CIRCULAR_ARROW_VALUE_43"/>
</p:tagLst>
</file>

<file path=ppt/tags/tag454.xml><?xml version="1.0" encoding="utf-8"?>
<p:tagLst xmlns:p="http://schemas.openxmlformats.org/presentationml/2006/main">
  <p:tag name="POWER_USER_DIAGRAM_CIRCULAR_ARROW_KEY" val="POWER_USER_DIAGRAM_CIRCULAR_ARROW_VALUE_44"/>
</p:tagLst>
</file>

<file path=ppt/tags/tag455.xml><?xml version="1.0" encoding="utf-8"?>
<p:tagLst xmlns:p="http://schemas.openxmlformats.org/presentationml/2006/main">
  <p:tag name="POWER_USER_DIAGRAM_CIRCULAR_ARROW_KEY" val="POWER_USER_DIAGRAM_CIRCULAR_ARROW_VALUE_45"/>
</p:tagLst>
</file>

<file path=ppt/tags/tag456.xml><?xml version="1.0" encoding="utf-8"?>
<p:tagLst xmlns:p="http://schemas.openxmlformats.org/presentationml/2006/main">
  <p:tag name="POWER_USER_DIAGRAM_CIRCULAR_ARROW_KEY" val="POWER_USER_DIAGRAM_CIRCULAR_ARROW_VALUE_46"/>
</p:tagLst>
</file>

<file path=ppt/tags/tag457.xml><?xml version="1.0" encoding="utf-8"?>
<p:tagLst xmlns:p="http://schemas.openxmlformats.org/presentationml/2006/main">
  <p:tag name="POWER_USER_DIAGRAM_CIRCULAR_ARROW_KEY" val="POWER_USER_DIAGRAM_CIRCULAR_ARROW_VALUE_47"/>
</p:tagLst>
</file>

<file path=ppt/tags/tag458.xml><?xml version="1.0" encoding="utf-8"?>
<p:tagLst xmlns:p="http://schemas.openxmlformats.org/presentationml/2006/main">
  <p:tag name="POWER_USER_DIAGRAM_CIRCULAR_ARROW_KEY" val="POWER_USER_DIAGRAM_CIRCULAR_ARROW_VALUE_48"/>
</p:tagLst>
</file>

<file path=ppt/tags/tag459.xml><?xml version="1.0" encoding="utf-8"?>
<p:tagLst xmlns:p="http://schemas.openxmlformats.org/presentationml/2006/main">
  <p:tag name="POWER_USER_DIAGRAM_CIRCULAR_ARROW_KEY" val="POWER_USER_DIAGRAM_CIRCULAR_ARROW_VALUE_49"/>
</p:tagLst>
</file>

<file path=ppt/tags/tag46.xml><?xml version="1.0" encoding="utf-8"?>
<p:tagLst xmlns:p="http://schemas.openxmlformats.org/presentationml/2006/main">
  <p:tag name="POWER_USER_DIAGRAM_CIRCULAR_ARROW_KEY" val="POWER_USER_DIAGRAM_CIRCULAR_ARROW_VALUE_50"/>
</p:tagLst>
</file>

<file path=ppt/tags/tag460.xml><?xml version="1.0" encoding="utf-8"?>
<p:tagLst xmlns:p="http://schemas.openxmlformats.org/presentationml/2006/main">
  <p:tag name="POWER_USER_DIAGRAM_CIRCULAR_ARROW_KEY" val="POWER_USER_DIAGRAM_CIRCULAR_ARROW_VALUE_50"/>
</p:tagLst>
</file>

<file path=ppt/tags/tag461.xml><?xml version="1.0" encoding="utf-8"?>
<p:tagLst xmlns:p="http://schemas.openxmlformats.org/presentationml/2006/main">
  <p:tag name="POWER_USER_DIAGRAM_CIRCULAR_ARROW_KEY" val="POWER_USER_DIAGRAM_CIRCULAR_ARROW_VALUE_5"/>
</p:tagLst>
</file>

<file path=ppt/tags/tag462.xml><?xml version="1.0" encoding="utf-8"?>
<p:tagLst xmlns:p="http://schemas.openxmlformats.org/presentationml/2006/main">
  <p:tag name="POWER_USER_DIAGRAM_CIRCULAR_ARROW_KEY" val="POWER_USER_DIAGRAM_CIRCULAR_ARROW_VALUE_6"/>
</p:tagLst>
</file>

<file path=ppt/tags/tag463.xml><?xml version="1.0" encoding="utf-8"?>
<p:tagLst xmlns:p="http://schemas.openxmlformats.org/presentationml/2006/main">
  <p:tag name="POWER_USER_DIAGRAM_CIRCULAR_ARROW_KEY" val="POWER_USER_DIAGRAM_CIRCULAR_ARROW_VALUE_7"/>
</p:tagLst>
</file>

<file path=ppt/tags/tag464.xml><?xml version="1.0" encoding="utf-8"?>
<p:tagLst xmlns:p="http://schemas.openxmlformats.org/presentationml/2006/main">
  <p:tag name="POWER_USER_DIAGRAM_CIRCULAR_ARROW_KEY" val="POWER_USER_DIAGRAM_CIRCULAR_ARROW_VALUE_8"/>
</p:tagLst>
</file>

<file path=ppt/tags/tag465.xml><?xml version="1.0" encoding="utf-8"?>
<p:tagLst xmlns:p="http://schemas.openxmlformats.org/presentationml/2006/main">
  <p:tag name="POWER_USER_DIAGRAM_CIRCULAR_ARROW_KEY" val="POWER_USER_DIAGRAM_CIRCULAR_ARROW_VALUE_9"/>
</p:tagLst>
</file>

<file path=ppt/tags/tag466.xml><?xml version="1.0" encoding="utf-8"?>
<p:tagLst xmlns:p="http://schemas.openxmlformats.org/presentationml/2006/main">
  <p:tag name="POWER_USER_DIAGRAM_CIRCULAR_ARROW_KEY" val="POWER_USER_DIAGRAM_CIRCULAR_ARROW_VALUE_10"/>
</p:tagLst>
</file>

<file path=ppt/tags/tag467.xml><?xml version="1.0" encoding="utf-8"?>
<p:tagLst xmlns:p="http://schemas.openxmlformats.org/presentationml/2006/main">
  <p:tag name="POWER_USER_DIAGRAM_CIRCULAR_ARROW_KEY" val="POWER_USER_DIAGRAM_CIRCULAR_ARROW_VALUE_11"/>
</p:tagLst>
</file>

<file path=ppt/tags/tag468.xml><?xml version="1.0" encoding="utf-8"?>
<p:tagLst xmlns:p="http://schemas.openxmlformats.org/presentationml/2006/main">
  <p:tag name="POWER_USER_DIAGRAM_CIRCULAR_ARROW_KEY" val="POWER_USER_DIAGRAM_CIRCULAR_ARROW_VALUE_12"/>
</p:tagLst>
</file>

<file path=ppt/tags/tag469.xml><?xml version="1.0" encoding="utf-8"?>
<p:tagLst xmlns:p="http://schemas.openxmlformats.org/presentationml/2006/main">
  <p:tag name="POWER_USER_DIAGRAM_CIRCULAR_ARROW_KEY" val="POWER_USER_DIAGRAM_CIRCULAR_ARROW_VALUE_13"/>
</p:tagLst>
</file>

<file path=ppt/tags/tag47.xml><?xml version="1.0" encoding="utf-8"?>
<p:tagLst xmlns:p="http://schemas.openxmlformats.org/presentationml/2006/main">
  <p:tag name="POWER_USER_DIAGRAM_CIRCULAR_ARROW_KEY" val="POWER_USER_DIAGRAM_CIRCULAR_ARROW_VALUE_5"/>
</p:tagLst>
</file>

<file path=ppt/tags/tag470.xml><?xml version="1.0" encoding="utf-8"?>
<p:tagLst xmlns:p="http://schemas.openxmlformats.org/presentationml/2006/main">
  <p:tag name="POWER_USER_DIAGRAM_CIRCULAR_ARROW_KEY" val="POWER_USER_DIAGRAM_CIRCULAR_ARROW_VALUE_14"/>
</p:tagLst>
</file>

<file path=ppt/tags/tag471.xml><?xml version="1.0" encoding="utf-8"?>
<p:tagLst xmlns:p="http://schemas.openxmlformats.org/presentationml/2006/main">
  <p:tag name="POWER_USER_DIAGRAM_CIRCULAR_ARROW_KEY" val="POWER_USER_DIAGRAM_CIRCULAR_ARROW_VALUE_15"/>
</p:tagLst>
</file>

<file path=ppt/tags/tag472.xml><?xml version="1.0" encoding="utf-8"?>
<p:tagLst xmlns:p="http://schemas.openxmlformats.org/presentationml/2006/main">
  <p:tag name="POWER_USER_DIAGRAM_CIRCULAR_ARROW_KEY" val="POWER_USER_DIAGRAM_CIRCULAR_ARROW_VALUE_16"/>
</p:tagLst>
</file>

<file path=ppt/tags/tag473.xml><?xml version="1.0" encoding="utf-8"?>
<p:tagLst xmlns:p="http://schemas.openxmlformats.org/presentationml/2006/main">
  <p:tag name="POWER_USER_DIAGRAM_CIRCULAR_ARROW_KEY" val="POWER_USER_DIAGRAM_CIRCULAR_ARROW_VALUE_17"/>
</p:tagLst>
</file>

<file path=ppt/tags/tag474.xml><?xml version="1.0" encoding="utf-8"?>
<p:tagLst xmlns:p="http://schemas.openxmlformats.org/presentationml/2006/main">
  <p:tag name="POWER_USER_DIAGRAM_CIRCULAR_ARROW_KEY" val="POWER_USER_DIAGRAM_CIRCULAR_ARROW_VALUE_18"/>
</p:tagLst>
</file>

<file path=ppt/tags/tag475.xml><?xml version="1.0" encoding="utf-8"?>
<p:tagLst xmlns:p="http://schemas.openxmlformats.org/presentationml/2006/main">
  <p:tag name="POWER_USER_DIAGRAM_CIRCULAR_ARROW_KEY" val="POWER_USER_DIAGRAM_CIRCULAR_ARROW_VALUE_19"/>
</p:tagLst>
</file>

<file path=ppt/tags/tag476.xml><?xml version="1.0" encoding="utf-8"?>
<p:tagLst xmlns:p="http://schemas.openxmlformats.org/presentationml/2006/main">
  <p:tag name="POWER_USER_DIAGRAM_CIRCULAR_ARROW_KEY" val="POWER_USER_DIAGRAM_CIRCULAR_ARROW_VALUE_20"/>
</p:tagLst>
</file>

<file path=ppt/tags/tag477.xml><?xml version="1.0" encoding="utf-8"?>
<p:tagLst xmlns:p="http://schemas.openxmlformats.org/presentationml/2006/main">
  <p:tag name="POWER_USER_DIAGRAM_CIRCULAR_ARROW_KEY" val="POWER_USER_DIAGRAM_CIRCULAR_ARROW_VALUE_21"/>
</p:tagLst>
</file>

<file path=ppt/tags/tag478.xml><?xml version="1.0" encoding="utf-8"?>
<p:tagLst xmlns:p="http://schemas.openxmlformats.org/presentationml/2006/main">
  <p:tag name="POWER_USER_DIAGRAM_CIRCULAR_ARROW_KEY" val="POWER_USER_DIAGRAM_CIRCULAR_ARROW_VALUE_22"/>
</p:tagLst>
</file>

<file path=ppt/tags/tag479.xml><?xml version="1.0" encoding="utf-8"?>
<p:tagLst xmlns:p="http://schemas.openxmlformats.org/presentationml/2006/main">
  <p:tag name="POWER_USER_DIAGRAM_CIRCULAR_ARROW_KEY" val="POWER_USER_DIAGRAM_CIRCULAR_ARROW_VALUE_23"/>
</p:tagLst>
</file>

<file path=ppt/tags/tag48.xml><?xml version="1.0" encoding="utf-8"?>
<p:tagLst xmlns:p="http://schemas.openxmlformats.org/presentationml/2006/main">
  <p:tag name="POWER_USER_DIAGRAM_CIRCULAR_ARROW_KEY" val="POWER_USER_DIAGRAM_CIRCULAR_ARROW_VALUE_6"/>
</p:tagLst>
</file>

<file path=ppt/tags/tag480.xml><?xml version="1.0" encoding="utf-8"?>
<p:tagLst xmlns:p="http://schemas.openxmlformats.org/presentationml/2006/main">
  <p:tag name="POWER_USER_DIAGRAM_CIRCULAR_ARROW_KEY" val="POWER_USER_DIAGRAM_CIRCULAR_ARROW_VALUE_24"/>
</p:tagLst>
</file>

<file path=ppt/tags/tag481.xml><?xml version="1.0" encoding="utf-8"?>
<p:tagLst xmlns:p="http://schemas.openxmlformats.org/presentationml/2006/main">
  <p:tag name="POWER_USER_DIAGRAM_CIRCULAR_ARROW_KEY" val="POWER_USER_DIAGRAM_CIRCULAR_ARROW_VALUE_25"/>
</p:tagLst>
</file>

<file path=ppt/tags/tag482.xml><?xml version="1.0" encoding="utf-8"?>
<p:tagLst xmlns:p="http://schemas.openxmlformats.org/presentationml/2006/main">
  <p:tag name="POWER_USER_DIAGRAM_CIRCULAR_ARROW_KEY" val="POWER_USER_DIAGRAM_CIRCULAR_ARROW_VALUE_26"/>
</p:tagLst>
</file>

<file path=ppt/tags/tag483.xml><?xml version="1.0" encoding="utf-8"?>
<p:tagLst xmlns:p="http://schemas.openxmlformats.org/presentationml/2006/main">
  <p:tag name="POWER_USER_DIAGRAM_CIRCULAR_ARROW_KEY" val="POWER_USER_DIAGRAM_CIRCULAR_ARROW_VALUE_27"/>
</p:tagLst>
</file>

<file path=ppt/tags/tag484.xml><?xml version="1.0" encoding="utf-8"?>
<p:tagLst xmlns:p="http://schemas.openxmlformats.org/presentationml/2006/main">
  <p:tag name="POWER_USER_DIAGRAM_CIRCULAR_ARROW_KEY" val="POWER_USER_DIAGRAM_CIRCULAR_ARROW_VALUE_28"/>
</p:tagLst>
</file>

<file path=ppt/tags/tag485.xml><?xml version="1.0" encoding="utf-8"?>
<p:tagLst xmlns:p="http://schemas.openxmlformats.org/presentationml/2006/main">
  <p:tag name="POWER_USER_DIAGRAM_CIRCULAR_ARROW_KEY" val="POWER_USER_DIAGRAM_CIRCULAR_ARROW_VALUE_29"/>
</p:tagLst>
</file>

<file path=ppt/tags/tag486.xml><?xml version="1.0" encoding="utf-8"?>
<p:tagLst xmlns:p="http://schemas.openxmlformats.org/presentationml/2006/main">
  <p:tag name="POWER_USER_DIAGRAM_CIRCULAR_ARROW_KEY" val="POWER_USER_DIAGRAM_CIRCULAR_ARROW_VALUE_30"/>
</p:tagLst>
</file>

<file path=ppt/tags/tag487.xml><?xml version="1.0" encoding="utf-8"?>
<p:tagLst xmlns:p="http://schemas.openxmlformats.org/presentationml/2006/main">
  <p:tag name="POWER_USER_DIAGRAM_CIRCULAR_ARROW_KEY" val="POWER_USER_DIAGRAM_CIRCULAR_ARROW_VALUE_31"/>
</p:tagLst>
</file>

<file path=ppt/tags/tag488.xml><?xml version="1.0" encoding="utf-8"?>
<p:tagLst xmlns:p="http://schemas.openxmlformats.org/presentationml/2006/main">
  <p:tag name="POWER_USER_DIAGRAM_CIRCULAR_ARROW_KEY" val="POWER_USER_DIAGRAM_CIRCULAR_ARROW_VALUE_32"/>
</p:tagLst>
</file>

<file path=ppt/tags/tag489.xml><?xml version="1.0" encoding="utf-8"?>
<p:tagLst xmlns:p="http://schemas.openxmlformats.org/presentationml/2006/main">
  <p:tag name="POWER_USER_DIAGRAM_CIRCULAR_ARROW_KEY" val="POWER_USER_DIAGRAM_CIRCULAR_ARROW_VALUE_33"/>
</p:tagLst>
</file>

<file path=ppt/tags/tag49.xml><?xml version="1.0" encoding="utf-8"?>
<p:tagLst xmlns:p="http://schemas.openxmlformats.org/presentationml/2006/main">
  <p:tag name="POWER_USER_DIAGRAM_CIRCULAR_ARROW_KEY" val="POWER_USER_DIAGRAM_CIRCULAR_ARROW_VALUE_7"/>
</p:tagLst>
</file>

<file path=ppt/tags/tag490.xml><?xml version="1.0" encoding="utf-8"?>
<p:tagLst xmlns:p="http://schemas.openxmlformats.org/presentationml/2006/main">
  <p:tag name="POWER_USER_DIAGRAM_CIRCULAR_ARROW_KEY" val="POWER_USER_DIAGRAM_CIRCULAR_ARROW_VALUE_34"/>
</p:tagLst>
</file>

<file path=ppt/tags/tag491.xml><?xml version="1.0" encoding="utf-8"?>
<p:tagLst xmlns:p="http://schemas.openxmlformats.org/presentationml/2006/main">
  <p:tag name="POWER_USER_DIAGRAM_CIRCULAR_ARROW_KEY" val="POWER_USER_DIAGRAM_CIRCULAR_ARROW_VALUE_35"/>
</p:tagLst>
</file>

<file path=ppt/tags/tag492.xml><?xml version="1.0" encoding="utf-8"?>
<p:tagLst xmlns:p="http://schemas.openxmlformats.org/presentationml/2006/main">
  <p:tag name="POWER_USER_DIAGRAM_CIRCULAR_ARROW_KEY" val="POWER_USER_DIAGRAM_CIRCULAR_ARROW_VALUE_36"/>
</p:tagLst>
</file>

<file path=ppt/tags/tag493.xml><?xml version="1.0" encoding="utf-8"?>
<p:tagLst xmlns:p="http://schemas.openxmlformats.org/presentationml/2006/main">
  <p:tag name="POWER_USER_DIAGRAM_CIRCULAR_ARROW_KEY" val="POWER_USER_DIAGRAM_CIRCULAR_ARROW_VALUE_37"/>
</p:tagLst>
</file>

<file path=ppt/tags/tag494.xml><?xml version="1.0" encoding="utf-8"?>
<p:tagLst xmlns:p="http://schemas.openxmlformats.org/presentationml/2006/main">
  <p:tag name="POWER_USER_DIAGRAM_CIRCULAR_ARROW_KEY" val="POWER_USER_DIAGRAM_CIRCULAR_ARROW_VALUE_38"/>
</p:tagLst>
</file>

<file path=ppt/tags/tag495.xml><?xml version="1.0" encoding="utf-8"?>
<p:tagLst xmlns:p="http://schemas.openxmlformats.org/presentationml/2006/main">
  <p:tag name="POWER_USER_DIAGRAM_CIRCULAR_ARROW_KEY" val="POWER_USER_DIAGRAM_CIRCULAR_ARROW_VALUE_39"/>
</p:tagLst>
</file>

<file path=ppt/tags/tag496.xml><?xml version="1.0" encoding="utf-8"?>
<p:tagLst xmlns:p="http://schemas.openxmlformats.org/presentationml/2006/main">
  <p:tag name="POWER_USER_DIAGRAM_CIRCULAR_ARROW_KEY" val="POWER_USER_DIAGRAM_CIRCULAR_ARROW_VALUE_40"/>
</p:tagLst>
</file>

<file path=ppt/tags/tag497.xml><?xml version="1.0" encoding="utf-8"?>
<p:tagLst xmlns:p="http://schemas.openxmlformats.org/presentationml/2006/main">
  <p:tag name="POWER_USER_DIAGRAM_CIRCULAR_ARROW_KEY" val="POWER_USER_DIAGRAM_CIRCULAR_ARROW_VALUE_41"/>
</p:tagLst>
</file>

<file path=ppt/tags/tag498.xml><?xml version="1.0" encoding="utf-8"?>
<p:tagLst xmlns:p="http://schemas.openxmlformats.org/presentationml/2006/main">
  <p:tag name="POWER_USER_DIAGRAM_CIRCULAR_ARROW_KEY" val="POWER_USER_DIAGRAM_CIRCULAR_ARROW_VALUE_42"/>
</p:tagLst>
</file>

<file path=ppt/tags/tag499.xml><?xml version="1.0" encoding="utf-8"?>
<p:tagLst xmlns:p="http://schemas.openxmlformats.org/presentationml/2006/main">
  <p:tag name="POWER_USER_DIAGRAM_CIRCULAR_ARROW_KEY" val="POWER_USER_DIAGRAM_CIRCULAR_ARROW_VALUE_43"/>
</p:tagLst>
</file>

<file path=ppt/tags/tag5.xml><?xml version="1.0" encoding="utf-8"?>
<p:tagLst xmlns:p="http://schemas.openxmlformats.org/presentationml/2006/main">
  <p:tag name="POWER_USER_DIAGRAM_CIRCULAR_ARROW_KEY" val="POWER_USER_DIAGRAM_CIRCULAR_ARROW_VALUE_9"/>
</p:tagLst>
</file>

<file path=ppt/tags/tag50.xml><?xml version="1.0" encoding="utf-8"?>
<p:tagLst xmlns:p="http://schemas.openxmlformats.org/presentationml/2006/main">
  <p:tag name="POWER_USER_DIAGRAM_CIRCULAR_ARROW_KEY" val="POWER_USER_DIAGRAM_CIRCULAR_ARROW_VALUE_8"/>
</p:tagLst>
</file>

<file path=ppt/tags/tag500.xml><?xml version="1.0" encoding="utf-8"?>
<p:tagLst xmlns:p="http://schemas.openxmlformats.org/presentationml/2006/main">
  <p:tag name="POWER_USER_DIAGRAM_CIRCULAR_ARROW_KEY" val="POWER_USER_DIAGRAM_CIRCULAR_ARROW_VALUE_44"/>
</p:tagLst>
</file>

<file path=ppt/tags/tag501.xml><?xml version="1.0" encoding="utf-8"?>
<p:tagLst xmlns:p="http://schemas.openxmlformats.org/presentationml/2006/main">
  <p:tag name="POWER_USER_DIAGRAM_CIRCULAR_ARROW_KEY" val="POWER_USER_DIAGRAM_CIRCULAR_ARROW_VALUE_45"/>
</p:tagLst>
</file>

<file path=ppt/tags/tag502.xml><?xml version="1.0" encoding="utf-8"?>
<p:tagLst xmlns:p="http://schemas.openxmlformats.org/presentationml/2006/main">
  <p:tag name="POWER_USER_DIAGRAM_CIRCULAR_ARROW_KEY" val="POWER_USER_DIAGRAM_CIRCULAR_ARROW_VALUE_46"/>
</p:tagLst>
</file>

<file path=ppt/tags/tag503.xml><?xml version="1.0" encoding="utf-8"?>
<p:tagLst xmlns:p="http://schemas.openxmlformats.org/presentationml/2006/main">
  <p:tag name="POWER_USER_DIAGRAM_CIRCULAR_ARROW_KEY" val="POWER_USER_DIAGRAM_CIRCULAR_ARROW_VALUE_47"/>
</p:tagLst>
</file>

<file path=ppt/tags/tag504.xml><?xml version="1.0" encoding="utf-8"?>
<p:tagLst xmlns:p="http://schemas.openxmlformats.org/presentationml/2006/main">
  <p:tag name="POWER_USER_DIAGRAM_CIRCULAR_ARROW_KEY" val="POWER_USER_DIAGRAM_CIRCULAR_ARROW_VALUE_48"/>
</p:tagLst>
</file>

<file path=ppt/tags/tag505.xml><?xml version="1.0" encoding="utf-8"?>
<p:tagLst xmlns:p="http://schemas.openxmlformats.org/presentationml/2006/main">
  <p:tag name="POWER_USER_DIAGRAM_CIRCULAR_ARROW_KEY" val="POWER_USER_DIAGRAM_CIRCULAR_ARROW_VALUE_49"/>
</p:tagLst>
</file>

<file path=ppt/tags/tag506.xml><?xml version="1.0" encoding="utf-8"?>
<p:tagLst xmlns:p="http://schemas.openxmlformats.org/presentationml/2006/main">
  <p:tag name="POWER_USER_DIAGRAM_CIRCULAR_ARROW_KEY" val="POWER_USER_DIAGRAM_CIRCULAR_ARROW_VALUE_50"/>
</p:tagLst>
</file>

<file path=ppt/tags/tag507.xml><?xml version="1.0" encoding="utf-8"?>
<p:tagLst xmlns:p="http://schemas.openxmlformats.org/presentationml/2006/main">
  <p:tag name="POWER_USER_DIAGRAM_CIRCULAR_ARROW_KEY" val="POWER_USER_DIAGRAM_CIRCULAR_ARROW_VALUE_5"/>
</p:tagLst>
</file>

<file path=ppt/tags/tag508.xml><?xml version="1.0" encoding="utf-8"?>
<p:tagLst xmlns:p="http://schemas.openxmlformats.org/presentationml/2006/main">
  <p:tag name="POWER_USER_DIAGRAM_CIRCULAR_ARROW_KEY" val="POWER_USER_DIAGRAM_CIRCULAR_ARROW_VALUE_6"/>
</p:tagLst>
</file>

<file path=ppt/tags/tag509.xml><?xml version="1.0" encoding="utf-8"?>
<p:tagLst xmlns:p="http://schemas.openxmlformats.org/presentationml/2006/main">
  <p:tag name="POWER_USER_DIAGRAM_CIRCULAR_ARROW_KEY" val="POWER_USER_DIAGRAM_CIRCULAR_ARROW_VALUE_7"/>
</p:tagLst>
</file>

<file path=ppt/tags/tag51.xml><?xml version="1.0" encoding="utf-8"?>
<p:tagLst xmlns:p="http://schemas.openxmlformats.org/presentationml/2006/main">
  <p:tag name="POWER_USER_DIAGRAM_CIRCULAR_ARROW_KEY" val="POWER_USER_DIAGRAM_CIRCULAR_ARROW_VALUE_9"/>
</p:tagLst>
</file>

<file path=ppt/tags/tag510.xml><?xml version="1.0" encoding="utf-8"?>
<p:tagLst xmlns:p="http://schemas.openxmlformats.org/presentationml/2006/main">
  <p:tag name="POWER_USER_DIAGRAM_CIRCULAR_ARROW_KEY" val="POWER_USER_DIAGRAM_CIRCULAR_ARROW_VALUE_8"/>
</p:tagLst>
</file>

<file path=ppt/tags/tag511.xml><?xml version="1.0" encoding="utf-8"?>
<p:tagLst xmlns:p="http://schemas.openxmlformats.org/presentationml/2006/main">
  <p:tag name="POWER_USER_DIAGRAM_CIRCULAR_ARROW_KEY" val="POWER_USER_DIAGRAM_CIRCULAR_ARROW_VALUE_9"/>
</p:tagLst>
</file>

<file path=ppt/tags/tag512.xml><?xml version="1.0" encoding="utf-8"?>
<p:tagLst xmlns:p="http://schemas.openxmlformats.org/presentationml/2006/main">
  <p:tag name="POWER_USER_DIAGRAM_CIRCULAR_ARROW_KEY" val="POWER_USER_DIAGRAM_CIRCULAR_ARROW_VALUE_10"/>
</p:tagLst>
</file>

<file path=ppt/tags/tag513.xml><?xml version="1.0" encoding="utf-8"?>
<p:tagLst xmlns:p="http://schemas.openxmlformats.org/presentationml/2006/main">
  <p:tag name="POWER_USER_DIAGRAM_CIRCULAR_ARROW_KEY" val="POWER_USER_DIAGRAM_CIRCULAR_ARROW_VALUE_11"/>
</p:tagLst>
</file>

<file path=ppt/tags/tag514.xml><?xml version="1.0" encoding="utf-8"?>
<p:tagLst xmlns:p="http://schemas.openxmlformats.org/presentationml/2006/main">
  <p:tag name="POWER_USER_DIAGRAM_CIRCULAR_ARROW_KEY" val="POWER_USER_DIAGRAM_CIRCULAR_ARROW_VALUE_12"/>
</p:tagLst>
</file>

<file path=ppt/tags/tag515.xml><?xml version="1.0" encoding="utf-8"?>
<p:tagLst xmlns:p="http://schemas.openxmlformats.org/presentationml/2006/main">
  <p:tag name="POWER_USER_DIAGRAM_CIRCULAR_ARROW_KEY" val="POWER_USER_DIAGRAM_CIRCULAR_ARROW_VALUE_13"/>
</p:tagLst>
</file>

<file path=ppt/tags/tag516.xml><?xml version="1.0" encoding="utf-8"?>
<p:tagLst xmlns:p="http://schemas.openxmlformats.org/presentationml/2006/main">
  <p:tag name="POWER_USER_DIAGRAM_CIRCULAR_ARROW_KEY" val="POWER_USER_DIAGRAM_CIRCULAR_ARROW_VALUE_14"/>
</p:tagLst>
</file>

<file path=ppt/tags/tag517.xml><?xml version="1.0" encoding="utf-8"?>
<p:tagLst xmlns:p="http://schemas.openxmlformats.org/presentationml/2006/main">
  <p:tag name="POWER_USER_DIAGRAM_CIRCULAR_ARROW_KEY" val="POWER_USER_DIAGRAM_CIRCULAR_ARROW_VALUE_15"/>
</p:tagLst>
</file>

<file path=ppt/tags/tag518.xml><?xml version="1.0" encoding="utf-8"?>
<p:tagLst xmlns:p="http://schemas.openxmlformats.org/presentationml/2006/main">
  <p:tag name="POWER_USER_DIAGRAM_CIRCULAR_ARROW_KEY" val="POWER_USER_DIAGRAM_CIRCULAR_ARROW_VALUE_16"/>
</p:tagLst>
</file>

<file path=ppt/tags/tag519.xml><?xml version="1.0" encoding="utf-8"?>
<p:tagLst xmlns:p="http://schemas.openxmlformats.org/presentationml/2006/main">
  <p:tag name="POWER_USER_DIAGRAM_CIRCULAR_ARROW_KEY" val="POWER_USER_DIAGRAM_CIRCULAR_ARROW_VALUE_17"/>
</p:tagLst>
</file>

<file path=ppt/tags/tag52.xml><?xml version="1.0" encoding="utf-8"?>
<p:tagLst xmlns:p="http://schemas.openxmlformats.org/presentationml/2006/main">
  <p:tag name="POWER_USER_DIAGRAM_CIRCULAR_ARROW_KEY" val="POWER_USER_DIAGRAM_CIRCULAR_ARROW_VALUE_10"/>
</p:tagLst>
</file>

<file path=ppt/tags/tag520.xml><?xml version="1.0" encoding="utf-8"?>
<p:tagLst xmlns:p="http://schemas.openxmlformats.org/presentationml/2006/main">
  <p:tag name="POWER_USER_DIAGRAM_CIRCULAR_ARROW_KEY" val="POWER_USER_DIAGRAM_CIRCULAR_ARROW_VALUE_18"/>
</p:tagLst>
</file>

<file path=ppt/tags/tag521.xml><?xml version="1.0" encoding="utf-8"?>
<p:tagLst xmlns:p="http://schemas.openxmlformats.org/presentationml/2006/main">
  <p:tag name="POWER_USER_DIAGRAM_CIRCULAR_ARROW_KEY" val="POWER_USER_DIAGRAM_CIRCULAR_ARROW_VALUE_19"/>
</p:tagLst>
</file>

<file path=ppt/tags/tag522.xml><?xml version="1.0" encoding="utf-8"?>
<p:tagLst xmlns:p="http://schemas.openxmlformats.org/presentationml/2006/main">
  <p:tag name="POWER_USER_DIAGRAM_CIRCULAR_ARROW_KEY" val="POWER_USER_DIAGRAM_CIRCULAR_ARROW_VALUE_20"/>
</p:tagLst>
</file>

<file path=ppt/tags/tag523.xml><?xml version="1.0" encoding="utf-8"?>
<p:tagLst xmlns:p="http://schemas.openxmlformats.org/presentationml/2006/main">
  <p:tag name="POWER_USER_DIAGRAM_CIRCULAR_ARROW_KEY" val="POWER_USER_DIAGRAM_CIRCULAR_ARROW_VALUE_21"/>
</p:tagLst>
</file>

<file path=ppt/tags/tag524.xml><?xml version="1.0" encoding="utf-8"?>
<p:tagLst xmlns:p="http://schemas.openxmlformats.org/presentationml/2006/main">
  <p:tag name="POWER_USER_DIAGRAM_CIRCULAR_ARROW_KEY" val="POWER_USER_DIAGRAM_CIRCULAR_ARROW_VALUE_22"/>
</p:tagLst>
</file>

<file path=ppt/tags/tag525.xml><?xml version="1.0" encoding="utf-8"?>
<p:tagLst xmlns:p="http://schemas.openxmlformats.org/presentationml/2006/main">
  <p:tag name="POWER_USER_DIAGRAM_CIRCULAR_ARROW_KEY" val="POWER_USER_DIAGRAM_CIRCULAR_ARROW_VALUE_23"/>
</p:tagLst>
</file>

<file path=ppt/tags/tag526.xml><?xml version="1.0" encoding="utf-8"?>
<p:tagLst xmlns:p="http://schemas.openxmlformats.org/presentationml/2006/main">
  <p:tag name="POWER_USER_DIAGRAM_CIRCULAR_ARROW_KEY" val="POWER_USER_DIAGRAM_CIRCULAR_ARROW_VALUE_24"/>
</p:tagLst>
</file>

<file path=ppt/tags/tag527.xml><?xml version="1.0" encoding="utf-8"?>
<p:tagLst xmlns:p="http://schemas.openxmlformats.org/presentationml/2006/main">
  <p:tag name="POWER_USER_DIAGRAM_CIRCULAR_ARROW_KEY" val="POWER_USER_DIAGRAM_CIRCULAR_ARROW_VALUE_25"/>
</p:tagLst>
</file>

<file path=ppt/tags/tag528.xml><?xml version="1.0" encoding="utf-8"?>
<p:tagLst xmlns:p="http://schemas.openxmlformats.org/presentationml/2006/main">
  <p:tag name="POWER_USER_DIAGRAM_CIRCULAR_ARROW_KEY" val="POWER_USER_DIAGRAM_CIRCULAR_ARROW_VALUE_26"/>
</p:tagLst>
</file>

<file path=ppt/tags/tag529.xml><?xml version="1.0" encoding="utf-8"?>
<p:tagLst xmlns:p="http://schemas.openxmlformats.org/presentationml/2006/main">
  <p:tag name="POWER_USER_DIAGRAM_CIRCULAR_ARROW_KEY" val="POWER_USER_DIAGRAM_CIRCULAR_ARROW_VALUE_27"/>
</p:tagLst>
</file>

<file path=ppt/tags/tag53.xml><?xml version="1.0" encoding="utf-8"?>
<p:tagLst xmlns:p="http://schemas.openxmlformats.org/presentationml/2006/main">
  <p:tag name="POWER_USER_DIAGRAM_CIRCULAR_ARROW_KEY" val="POWER_USER_DIAGRAM_CIRCULAR_ARROW_VALUE_11"/>
</p:tagLst>
</file>

<file path=ppt/tags/tag530.xml><?xml version="1.0" encoding="utf-8"?>
<p:tagLst xmlns:p="http://schemas.openxmlformats.org/presentationml/2006/main">
  <p:tag name="POWER_USER_DIAGRAM_CIRCULAR_ARROW_KEY" val="POWER_USER_DIAGRAM_CIRCULAR_ARROW_VALUE_28"/>
</p:tagLst>
</file>

<file path=ppt/tags/tag531.xml><?xml version="1.0" encoding="utf-8"?>
<p:tagLst xmlns:p="http://schemas.openxmlformats.org/presentationml/2006/main">
  <p:tag name="POWER_USER_DIAGRAM_CIRCULAR_ARROW_KEY" val="POWER_USER_DIAGRAM_CIRCULAR_ARROW_VALUE_29"/>
</p:tagLst>
</file>

<file path=ppt/tags/tag532.xml><?xml version="1.0" encoding="utf-8"?>
<p:tagLst xmlns:p="http://schemas.openxmlformats.org/presentationml/2006/main">
  <p:tag name="POWER_USER_DIAGRAM_CIRCULAR_ARROW_KEY" val="POWER_USER_DIAGRAM_CIRCULAR_ARROW_VALUE_30"/>
</p:tagLst>
</file>

<file path=ppt/tags/tag533.xml><?xml version="1.0" encoding="utf-8"?>
<p:tagLst xmlns:p="http://schemas.openxmlformats.org/presentationml/2006/main">
  <p:tag name="POWER_USER_DIAGRAM_CIRCULAR_ARROW_KEY" val="POWER_USER_DIAGRAM_CIRCULAR_ARROW_VALUE_31"/>
</p:tagLst>
</file>

<file path=ppt/tags/tag534.xml><?xml version="1.0" encoding="utf-8"?>
<p:tagLst xmlns:p="http://schemas.openxmlformats.org/presentationml/2006/main">
  <p:tag name="POWER_USER_DIAGRAM_CIRCULAR_ARROW_KEY" val="POWER_USER_DIAGRAM_CIRCULAR_ARROW_VALUE_32"/>
</p:tagLst>
</file>

<file path=ppt/tags/tag535.xml><?xml version="1.0" encoding="utf-8"?>
<p:tagLst xmlns:p="http://schemas.openxmlformats.org/presentationml/2006/main">
  <p:tag name="POWER_USER_DIAGRAM_CIRCULAR_ARROW_KEY" val="POWER_USER_DIAGRAM_CIRCULAR_ARROW_VALUE_33"/>
</p:tagLst>
</file>

<file path=ppt/tags/tag536.xml><?xml version="1.0" encoding="utf-8"?>
<p:tagLst xmlns:p="http://schemas.openxmlformats.org/presentationml/2006/main">
  <p:tag name="POWER_USER_DIAGRAM_CIRCULAR_ARROW_KEY" val="POWER_USER_DIAGRAM_CIRCULAR_ARROW_VALUE_34"/>
</p:tagLst>
</file>

<file path=ppt/tags/tag537.xml><?xml version="1.0" encoding="utf-8"?>
<p:tagLst xmlns:p="http://schemas.openxmlformats.org/presentationml/2006/main">
  <p:tag name="POWER_USER_DIAGRAM_CIRCULAR_ARROW_KEY" val="POWER_USER_DIAGRAM_CIRCULAR_ARROW_VALUE_35"/>
</p:tagLst>
</file>

<file path=ppt/tags/tag538.xml><?xml version="1.0" encoding="utf-8"?>
<p:tagLst xmlns:p="http://schemas.openxmlformats.org/presentationml/2006/main">
  <p:tag name="POWER_USER_DIAGRAM_CIRCULAR_ARROW_KEY" val="POWER_USER_DIAGRAM_CIRCULAR_ARROW_VALUE_36"/>
</p:tagLst>
</file>

<file path=ppt/tags/tag539.xml><?xml version="1.0" encoding="utf-8"?>
<p:tagLst xmlns:p="http://schemas.openxmlformats.org/presentationml/2006/main">
  <p:tag name="POWER_USER_DIAGRAM_CIRCULAR_ARROW_KEY" val="POWER_USER_DIAGRAM_CIRCULAR_ARROW_VALUE_37"/>
</p:tagLst>
</file>

<file path=ppt/tags/tag54.xml><?xml version="1.0" encoding="utf-8"?>
<p:tagLst xmlns:p="http://schemas.openxmlformats.org/presentationml/2006/main">
  <p:tag name="POWER_USER_DIAGRAM_CIRCULAR_ARROW_KEY" val="POWER_USER_DIAGRAM_CIRCULAR_ARROW_VALUE_12"/>
</p:tagLst>
</file>

<file path=ppt/tags/tag540.xml><?xml version="1.0" encoding="utf-8"?>
<p:tagLst xmlns:p="http://schemas.openxmlformats.org/presentationml/2006/main">
  <p:tag name="POWER_USER_DIAGRAM_CIRCULAR_ARROW_KEY" val="POWER_USER_DIAGRAM_CIRCULAR_ARROW_VALUE_38"/>
</p:tagLst>
</file>

<file path=ppt/tags/tag541.xml><?xml version="1.0" encoding="utf-8"?>
<p:tagLst xmlns:p="http://schemas.openxmlformats.org/presentationml/2006/main">
  <p:tag name="POWER_USER_DIAGRAM_CIRCULAR_ARROW_KEY" val="POWER_USER_DIAGRAM_CIRCULAR_ARROW_VALUE_39"/>
</p:tagLst>
</file>

<file path=ppt/tags/tag542.xml><?xml version="1.0" encoding="utf-8"?>
<p:tagLst xmlns:p="http://schemas.openxmlformats.org/presentationml/2006/main">
  <p:tag name="POWER_USER_DIAGRAM_CIRCULAR_ARROW_KEY" val="POWER_USER_DIAGRAM_CIRCULAR_ARROW_VALUE_40"/>
</p:tagLst>
</file>

<file path=ppt/tags/tag543.xml><?xml version="1.0" encoding="utf-8"?>
<p:tagLst xmlns:p="http://schemas.openxmlformats.org/presentationml/2006/main">
  <p:tag name="POWER_USER_DIAGRAM_CIRCULAR_ARROW_KEY" val="POWER_USER_DIAGRAM_CIRCULAR_ARROW_VALUE_41"/>
</p:tagLst>
</file>

<file path=ppt/tags/tag544.xml><?xml version="1.0" encoding="utf-8"?>
<p:tagLst xmlns:p="http://schemas.openxmlformats.org/presentationml/2006/main">
  <p:tag name="POWER_USER_DIAGRAM_CIRCULAR_ARROW_KEY" val="POWER_USER_DIAGRAM_CIRCULAR_ARROW_VALUE_42"/>
</p:tagLst>
</file>

<file path=ppt/tags/tag545.xml><?xml version="1.0" encoding="utf-8"?>
<p:tagLst xmlns:p="http://schemas.openxmlformats.org/presentationml/2006/main">
  <p:tag name="POWER_USER_DIAGRAM_CIRCULAR_ARROW_KEY" val="POWER_USER_DIAGRAM_CIRCULAR_ARROW_VALUE_43"/>
</p:tagLst>
</file>

<file path=ppt/tags/tag546.xml><?xml version="1.0" encoding="utf-8"?>
<p:tagLst xmlns:p="http://schemas.openxmlformats.org/presentationml/2006/main">
  <p:tag name="POWER_USER_DIAGRAM_CIRCULAR_ARROW_KEY" val="POWER_USER_DIAGRAM_CIRCULAR_ARROW_VALUE_44"/>
</p:tagLst>
</file>

<file path=ppt/tags/tag547.xml><?xml version="1.0" encoding="utf-8"?>
<p:tagLst xmlns:p="http://schemas.openxmlformats.org/presentationml/2006/main">
  <p:tag name="POWER_USER_DIAGRAM_CIRCULAR_ARROW_KEY" val="POWER_USER_DIAGRAM_CIRCULAR_ARROW_VALUE_45"/>
</p:tagLst>
</file>

<file path=ppt/tags/tag548.xml><?xml version="1.0" encoding="utf-8"?>
<p:tagLst xmlns:p="http://schemas.openxmlformats.org/presentationml/2006/main">
  <p:tag name="POWER_USER_DIAGRAM_CIRCULAR_ARROW_KEY" val="POWER_USER_DIAGRAM_CIRCULAR_ARROW_VALUE_46"/>
</p:tagLst>
</file>

<file path=ppt/tags/tag549.xml><?xml version="1.0" encoding="utf-8"?>
<p:tagLst xmlns:p="http://schemas.openxmlformats.org/presentationml/2006/main">
  <p:tag name="POWER_USER_DIAGRAM_CIRCULAR_ARROW_KEY" val="POWER_USER_DIAGRAM_CIRCULAR_ARROW_VALUE_47"/>
</p:tagLst>
</file>

<file path=ppt/tags/tag55.xml><?xml version="1.0" encoding="utf-8"?>
<p:tagLst xmlns:p="http://schemas.openxmlformats.org/presentationml/2006/main">
  <p:tag name="POWER_USER_DIAGRAM_CIRCULAR_ARROW_KEY" val="POWER_USER_DIAGRAM_CIRCULAR_ARROW_VALUE_13"/>
</p:tagLst>
</file>

<file path=ppt/tags/tag550.xml><?xml version="1.0" encoding="utf-8"?>
<p:tagLst xmlns:p="http://schemas.openxmlformats.org/presentationml/2006/main">
  <p:tag name="POWER_USER_DIAGRAM_CIRCULAR_ARROW_KEY" val="POWER_USER_DIAGRAM_CIRCULAR_ARROW_VALUE_48"/>
</p:tagLst>
</file>

<file path=ppt/tags/tag551.xml><?xml version="1.0" encoding="utf-8"?>
<p:tagLst xmlns:p="http://schemas.openxmlformats.org/presentationml/2006/main">
  <p:tag name="POWER_USER_DIAGRAM_CIRCULAR_ARROW_KEY" val="POWER_USER_DIAGRAM_CIRCULAR_ARROW_VALUE_49"/>
</p:tagLst>
</file>

<file path=ppt/tags/tag552.xml><?xml version="1.0" encoding="utf-8"?>
<p:tagLst xmlns:p="http://schemas.openxmlformats.org/presentationml/2006/main">
  <p:tag name="POWER_USER_DIAGRAM_CIRCULAR_ARROW_KEY" val="POWER_USER_DIAGRAM_CIRCULAR_ARROW_VALUE_50"/>
</p:tagLst>
</file>

<file path=ppt/tags/tag553.xml><?xml version="1.0" encoding="utf-8"?>
<p:tagLst xmlns:p="http://schemas.openxmlformats.org/presentationml/2006/main">
  <p:tag name="POWER_USER_DIAGRAM_CIRCULAR_ARROW_KEY" val="POWER_USER_DIAGRAM_CIRCULAR_ARROW_VALUE_5"/>
</p:tagLst>
</file>

<file path=ppt/tags/tag554.xml><?xml version="1.0" encoding="utf-8"?>
<p:tagLst xmlns:p="http://schemas.openxmlformats.org/presentationml/2006/main">
  <p:tag name="POWER_USER_DIAGRAM_CIRCULAR_ARROW_KEY" val="POWER_USER_DIAGRAM_CIRCULAR_ARROW_VALUE_6"/>
</p:tagLst>
</file>

<file path=ppt/tags/tag555.xml><?xml version="1.0" encoding="utf-8"?>
<p:tagLst xmlns:p="http://schemas.openxmlformats.org/presentationml/2006/main">
  <p:tag name="POWER_USER_DIAGRAM_CIRCULAR_ARROW_KEY" val="POWER_USER_DIAGRAM_CIRCULAR_ARROW_VALUE_7"/>
</p:tagLst>
</file>

<file path=ppt/tags/tag556.xml><?xml version="1.0" encoding="utf-8"?>
<p:tagLst xmlns:p="http://schemas.openxmlformats.org/presentationml/2006/main">
  <p:tag name="POWER_USER_DIAGRAM_CIRCULAR_ARROW_KEY" val="POWER_USER_DIAGRAM_CIRCULAR_ARROW_VALUE_8"/>
</p:tagLst>
</file>

<file path=ppt/tags/tag557.xml><?xml version="1.0" encoding="utf-8"?>
<p:tagLst xmlns:p="http://schemas.openxmlformats.org/presentationml/2006/main">
  <p:tag name="POWER_USER_DIAGRAM_CIRCULAR_ARROW_KEY" val="POWER_USER_DIAGRAM_CIRCULAR_ARROW_VALUE_9"/>
</p:tagLst>
</file>

<file path=ppt/tags/tag558.xml><?xml version="1.0" encoding="utf-8"?>
<p:tagLst xmlns:p="http://schemas.openxmlformats.org/presentationml/2006/main">
  <p:tag name="POWER_USER_DIAGRAM_CIRCULAR_ARROW_KEY" val="POWER_USER_DIAGRAM_CIRCULAR_ARROW_VALUE_10"/>
</p:tagLst>
</file>

<file path=ppt/tags/tag559.xml><?xml version="1.0" encoding="utf-8"?>
<p:tagLst xmlns:p="http://schemas.openxmlformats.org/presentationml/2006/main">
  <p:tag name="POWER_USER_DIAGRAM_CIRCULAR_ARROW_KEY" val="POWER_USER_DIAGRAM_CIRCULAR_ARROW_VALUE_11"/>
</p:tagLst>
</file>

<file path=ppt/tags/tag56.xml><?xml version="1.0" encoding="utf-8"?>
<p:tagLst xmlns:p="http://schemas.openxmlformats.org/presentationml/2006/main">
  <p:tag name="POWER_USER_DIAGRAM_CIRCULAR_ARROW_KEY" val="POWER_USER_DIAGRAM_CIRCULAR_ARROW_VALUE_14"/>
</p:tagLst>
</file>

<file path=ppt/tags/tag560.xml><?xml version="1.0" encoding="utf-8"?>
<p:tagLst xmlns:p="http://schemas.openxmlformats.org/presentationml/2006/main">
  <p:tag name="POWER_USER_DIAGRAM_CIRCULAR_ARROW_KEY" val="POWER_USER_DIAGRAM_CIRCULAR_ARROW_VALUE_12"/>
</p:tagLst>
</file>

<file path=ppt/tags/tag561.xml><?xml version="1.0" encoding="utf-8"?>
<p:tagLst xmlns:p="http://schemas.openxmlformats.org/presentationml/2006/main">
  <p:tag name="POWER_USER_DIAGRAM_CIRCULAR_ARROW_KEY" val="POWER_USER_DIAGRAM_CIRCULAR_ARROW_VALUE_13"/>
</p:tagLst>
</file>

<file path=ppt/tags/tag562.xml><?xml version="1.0" encoding="utf-8"?>
<p:tagLst xmlns:p="http://schemas.openxmlformats.org/presentationml/2006/main">
  <p:tag name="POWER_USER_DIAGRAM_CIRCULAR_ARROW_KEY" val="POWER_USER_DIAGRAM_CIRCULAR_ARROW_VALUE_14"/>
</p:tagLst>
</file>

<file path=ppt/tags/tag563.xml><?xml version="1.0" encoding="utf-8"?>
<p:tagLst xmlns:p="http://schemas.openxmlformats.org/presentationml/2006/main">
  <p:tag name="POWER_USER_DIAGRAM_CIRCULAR_ARROW_KEY" val="POWER_USER_DIAGRAM_CIRCULAR_ARROW_VALUE_15"/>
</p:tagLst>
</file>

<file path=ppt/tags/tag564.xml><?xml version="1.0" encoding="utf-8"?>
<p:tagLst xmlns:p="http://schemas.openxmlformats.org/presentationml/2006/main">
  <p:tag name="POWER_USER_DIAGRAM_CIRCULAR_ARROW_KEY" val="POWER_USER_DIAGRAM_CIRCULAR_ARROW_VALUE_16"/>
</p:tagLst>
</file>

<file path=ppt/tags/tag565.xml><?xml version="1.0" encoding="utf-8"?>
<p:tagLst xmlns:p="http://schemas.openxmlformats.org/presentationml/2006/main">
  <p:tag name="POWER_USER_DIAGRAM_CIRCULAR_ARROW_KEY" val="POWER_USER_DIAGRAM_CIRCULAR_ARROW_VALUE_17"/>
</p:tagLst>
</file>

<file path=ppt/tags/tag566.xml><?xml version="1.0" encoding="utf-8"?>
<p:tagLst xmlns:p="http://schemas.openxmlformats.org/presentationml/2006/main">
  <p:tag name="POWER_USER_DIAGRAM_CIRCULAR_ARROW_KEY" val="POWER_USER_DIAGRAM_CIRCULAR_ARROW_VALUE_18"/>
</p:tagLst>
</file>

<file path=ppt/tags/tag567.xml><?xml version="1.0" encoding="utf-8"?>
<p:tagLst xmlns:p="http://schemas.openxmlformats.org/presentationml/2006/main">
  <p:tag name="POWER_USER_DIAGRAM_CIRCULAR_ARROW_KEY" val="POWER_USER_DIAGRAM_CIRCULAR_ARROW_VALUE_19"/>
</p:tagLst>
</file>

<file path=ppt/tags/tag568.xml><?xml version="1.0" encoding="utf-8"?>
<p:tagLst xmlns:p="http://schemas.openxmlformats.org/presentationml/2006/main">
  <p:tag name="POWER_USER_DIAGRAM_CIRCULAR_ARROW_KEY" val="POWER_USER_DIAGRAM_CIRCULAR_ARROW_VALUE_20"/>
</p:tagLst>
</file>

<file path=ppt/tags/tag569.xml><?xml version="1.0" encoding="utf-8"?>
<p:tagLst xmlns:p="http://schemas.openxmlformats.org/presentationml/2006/main">
  <p:tag name="POWER_USER_DIAGRAM_CIRCULAR_ARROW_KEY" val="POWER_USER_DIAGRAM_CIRCULAR_ARROW_VALUE_21"/>
</p:tagLst>
</file>

<file path=ppt/tags/tag57.xml><?xml version="1.0" encoding="utf-8"?>
<p:tagLst xmlns:p="http://schemas.openxmlformats.org/presentationml/2006/main">
  <p:tag name="POWER_USER_DIAGRAM_CIRCULAR_ARROW_KEY" val="POWER_USER_DIAGRAM_CIRCULAR_ARROW_VALUE_15"/>
</p:tagLst>
</file>

<file path=ppt/tags/tag570.xml><?xml version="1.0" encoding="utf-8"?>
<p:tagLst xmlns:p="http://schemas.openxmlformats.org/presentationml/2006/main">
  <p:tag name="POWER_USER_DIAGRAM_CIRCULAR_ARROW_KEY" val="POWER_USER_DIAGRAM_CIRCULAR_ARROW_VALUE_22"/>
</p:tagLst>
</file>

<file path=ppt/tags/tag571.xml><?xml version="1.0" encoding="utf-8"?>
<p:tagLst xmlns:p="http://schemas.openxmlformats.org/presentationml/2006/main">
  <p:tag name="POWER_USER_DIAGRAM_CIRCULAR_ARROW_KEY" val="POWER_USER_DIAGRAM_CIRCULAR_ARROW_VALUE_23"/>
</p:tagLst>
</file>

<file path=ppt/tags/tag572.xml><?xml version="1.0" encoding="utf-8"?>
<p:tagLst xmlns:p="http://schemas.openxmlformats.org/presentationml/2006/main">
  <p:tag name="POWER_USER_DIAGRAM_CIRCULAR_ARROW_KEY" val="POWER_USER_DIAGRAM_CIRCULAR_ARROW_VALUE_24"/>
</p:tagLst>
</file>

<file path=ppt/tags/tag573.xml><?xml version="1.0" encoding="utf-8"?>
<p:tagLst xmlns:p="http://schemas.openxmlformats.org/presentationml/2006/main">
  <p:tag name="POWER_USER_DIAGRAM_CIRCULAR_ARROW_KEY" val="POWER_USER_DIAGRAM_CIRCULAR_ARROW_VALUE_25"/>
</p:tagLst>
</file>

<file path=ppt/tags/tag574.xml><?xml version="1.0" encoding="utf-8"?>
<p:tagLst xmlns:p="http://schemas.openxmlformats.org/presentationml/2006/main">
  <p:tag name="POWER_USER_DIAGRAM_CIRCULAR_ARROW_KEY" val="POWER_USER_DIAGRAM_CIRCULAR_ARROW_VALUE_26"/>
</p:tagLst>
</file>

<file path=ppt/tags/tag575.xml><?xml version="1.0" encoding="utf-8"?>
<p:tagLst xmlns:p="http://schemas.openxmlformats.org/presentationml/2006/main">
  <p:tag name="POWER_USER_DIAGRAM_CIRCULAR_ARROW_KEY" val="POWER_USER_DIAGRAM_CIRCULAR_ARROW_VALUE_27"/>
</p:tagLst>
</file>

<file path=ppt/tags/tag576.xml><?xml version="1.0" encoding="utf-8"?>
<p:tagLst xmlns:p="http://schemas.openxmlformats.org/presentationml/2006/main">
  <p:tag name="POWER_USER_DIAGRAM_CIRCULAR_ARROW_KEY" val="POWER_USER_DIAGRAM_CIRCULAR_ARROW_VALUE_28"/>
</p:tagLst>
</file>

<file path=ppt/tags/tag577.xml><?xml version="1.0" encoding="utf-8"?>
<p:tagLst xmlns:p="http://schemas.openxmlformats.org/presentationml/2006/main">
  <p:tag name="POWER_USER_DIAGRAM_CIRCULAR_ARROW_KEY" val="POWER_USER_DIAGRAM_CIRCULAR_ARROW_VALUE_29"/>
</p:tagLst>
</file>

<file path=ppt/tags/tag578.xml><?xml version="1.0" encoding="utf-8"?>
<p:tagLst xmlns:p="http://schemas.openxmlformats.org/presentationml/2006/main">
  <p:tag name="POWER_USER_DIAGRAM_CIRCULAR_ARROW_KEY" val="POWER_USER_DIAGRAM_CIRCULAR_ARROW_VALUE_30"/>
</p:tagLst>
</file>

<file path=ppt/tags/tag579.xml><?xml version="1.0" encoding="utf-8"?>
<p:tagLst xmlns:p="http://schemas.openxmlformats.org/presentationml/2006/main">
  <p:tag name="POWER_USER_DIAGRAM_CIRCULAR_ARROW_KEY" val="POWER_USER_DIAGRAM_CIRCULAR_ARROW_VALUE_31"/>
</p:tagLst>
</file>

<file path=ppt/tags/tag58.xml><?xml version="1.0" encoding="utf-8"?>
<p:tagLst xmlns:p="http://schemas.openxmlformats.org/presentationml/2006/main">
  <p:tag name="POWER_USER_DIAGRAM_CIRCULAR_ARROW_KEY" val="POWER_USER_DIAGRAM_CIRCULAR_ARROW_VALUE_16"/>
</p:tagLst>
</file>

<file path=ppt/tags/tag580.xml><?xml version="1.0" encoding="utf-8"?>
<p:tagLst xmlns:p="http://schemas.openxmlformats.org/presentationml/2006/main">
  <p:tag name="POWER_USER_DIAGRAM_CIRCULAR_ARROW_KEY" val="POWER_USER_DIAGRAM_CIRCULAR_ARROW_VALUE_32"/>
</p:tagLst>
</file>

<file path=ppt/tags/tag581.xml><?xml version="1.0" encoding="utf-8"?>
<p:tagLst xmlns:p="http://schemas.openxmlformats.org/presentationml/2006/main">
  <p:tag name="POWER_USER_DIAGRAM_CIRCULAR_ARROW_KEY" val="POWER_USER_DIAGRAM_CIRCULAR_ARROW_VALUE_33"/>
</p:tagLst>
</file>

<file path=ppt/tags/tag582.xml><?xml version="1.0" encoding="utf-8"?>
<p:tagLst xmlns:p="http://schemas.openxmlformats.org/presentationml/2006/main">
  <p:tag name="POWER_USER_DIAGRAM_CIRCULAR_ARROW_KEY" val="POWER_USER_DIAGRAM_CIRCULAR_ARROW_VALUE_34"/>
</p:tagLst>
</file>

<file path=ppt/tags/tag583.xml><?xml version="1.0" encoding="utf-8"?>
<p:tagLst xmlns:p="http://schemas.openxmlformats.org/presentationml/2006/main">
  <p:tag name="POWER_USER_DIAGRAM_CIRCULAR_ARROW_KEY" val="POWER_USER_DIAGRAM_CIRCULAR_ARROW_VALUE_35"/>
</p:tagLst>
</file>

<file path=ppt/tags/tag584.xml><?xml version="1.0" encoding="utf-8"?>
<p:tagLst xmlns:p="http://schemas.openxmlformats.org/presentationml/2006/main">
  <p:tag name="POWER_USER_DIAGRAM_CIRCULAR_ARROW_KEY" val="POWER_USER_DIAGRAM_CIRCULAR_ARROW_VALUE_36"/>
</p:tagLst>
</file>

<file path=ppt/tags/tag585.xml><?xml version="1.0" encoding="utf-8"?>
<p:tagLst xmlns:p="http://schemas.openxmlformats.org/presentationml/2006/main">
  <p:tag name="POWER_USER_DIAGRAM_CIRCULAR_ARROW_KEY" val="POWER_USER_DIAGRAM_CIRCULAR_ARROW_VALUE_37"/>
</p:tagLst>
</file>

<file path=ppt/tags/tag586.xml><?xml version="1.0" encoding="utf-8"?>
<p:tagLst xmlns:p="http://schemas.openxmlformats.org/presentationml/2006/main">
  <p:tag name="POWER_USER_DIAGRAM_CIRCULAR_ARROW_KEY" val="POWER_USER_DIAGRAM_CIRCULAR_ARROW_VALUE_38"/>
</p:tagLst>
</file>

<file path=ppt/tags/tag587.xml><?xml version="1.0" encoding="utf-8"?>
<p:tagLst xmlns:p="http://schemas.openxmlformats.org/presentationml/2006/main">
  <p:tag name="POWER_USER_DIAGRAM_CIRCULAR_ARROW_KEY" val="POWER_USER_DIAGRAM_CIRCULAR_ARROW_VALUE_39"/>
</p:tagLst>
</file>

<file path=ppt/tags/tag588.xml><?xml version="1.0" encoding="utf-8"?>
<p:tagLst xmlns:p="http://schemas.openxmlformats.org/presentationml/2006/main">
  <p:tag name="POWER_USER_DIAGRAM_CIRCULAR_ARROW_KEY" val="POWER_USER_DIAGRAM_CIRCULAR_ARROW_VALUE_40"/>
</p:tagLst>
</file>

<file path=ppt/tags/tag589.xml><?xml version="1.0" encoding="utf-8"?>
<p:tagLst xmlns:p="http://schemas.openxmlformats.org/presentationml/2006/main">
  <p:tag name="POWER_USER_DIAGRAM_CIRCULAR_ARROW_KEY" val="POWER_USER_DIAGRAM_CIRCULAR_ARROW_VALUE_41"/>
</p:tagLst>
</file>

<file path=ppt/tags/tag59.xml><?xml version="1.0" encoding="utf-8"?>
<p:tagLst xmlns:p="http://schemas.openxmlformats.org/presentationml/2006/main">
  <p:tag name="POWER_USER_DIAGRAM_CIRCULAR_ARROW_KEY" val="POWER_USER_DIAGRAM_CIRCULAR_ARROW_VALUE_17"/>
</p:tagLst>
</file>

<file path=ppt/tags/tag590.xml><?xml version="1.0" encoding="utf-8"?>
<p:tagLst xmlns:p="http://schemas.openxmlformats.org/presentationml/2006/main">
  <p:tag name="POWER_USER_DIAGRAM_CIRCULAR_ARROW_KEY" val="POWER_USER_DIAGRAM_CIRCULAR_ARROW_VALUE_42"/>
</p:tagLst>
</file>

<file path=ppt/tags/tag591.xml><?xml version="1.0" encoding="utf-8"?>
<p:tagLst xmlns:p="http://schemas.openxmlformats.org/presentationml/2006/main">
  <p:tag name="POWER_USER_DIAGRAM_CIRCULAR_ARROW_KEY" val="POWER_USER_DIAGRAM_CIRCULAR_ARROW_VALUE_43"/>
</p:tagLst>
</file>

<file path=ppt/tags/tag592.xml><?xml version="1.0" encoding="utf-8"?>
<p:tagLst xmlns:p="http://schemas.openxmlformats.org/presentationml/2006/main">
  <p:tag name="POWER_USER_DIAGRAM_CIRCULAR_ARROW_KEY" val="POWER_USER_DIAGRAM_CIRCULAR_ARROW_VALUE_44"/>
</p:tagLst>
</file>

<file path=ppt/tags/tag593.xml><?xml version="1.0" encoding="utf-8"?>
<p:tagLst xmlns:p="http://schemas.openxmlformats.org/presentationml/2006/main">
  <p:tag name="POWER_USER_DIAGRAM_CIRCULAR_ARROW_KEY" val="POWER_USER_DIAGRAM_CIRCULAR_ARROW_VALUE_45"/>
</p:tagLst>
</file>

<file path=ppt/tags/tag594.xml><?xml version="1.0" encoding="utf-8"?>
<p:tagLst xmlns:p="http://schemas.openxmlformats.org/presentationml/2006/main">
  <p:tag name="POWER_USER_DIAGRAM_CIRCULAR_ARROW_KEY" val="POWER_USER_DIAGRAM_CIRCULAR_ARROW_VALUE_46"/>
</p:tagLst>
</file>

<file path=ppt/tags/tag595.xml><?xml version="1.0" encoding="utf-8"?>
<p:tagLst xmlns:p="http://schemas.openxmlformats.org/presentationml/2006/main">
  <p:tag name="POWER_USER_DIAGRAM_CIRCULAR_ARROW_KEY" val="POWER_USER_DIAGRAM_CIRCULAR_ARROW_VALUE_47"/>
</p:tagLst>
</file>

<file path=ppt/tags/tag596.xml><?xml version="1.0" encoding="utf-8"?>
<p:tagLst xmlns:p="http://schemas.openxmlformats.org/presentationml/2006/main">
  <p:tag name="POWER_USER_DIAGRAM_CIRCULAR_ARROW_KEY" val="POWER_USER_DIAGRAM_CIRCULAR_ARROW_VALUE_48"/>
</p:tagLst>
</file>

<file path=ppt/tags/tag597.xml><?xml version="1.0" encoding="utf-8"?>
<p:tagLst xmlns:p="http://schemas.openxmlformats.org/presentationml/2006/main">
  <p:tag name="POWER_USER_DIAGRAM_CIRCULAR_ARROW_KEY" val="POWER_USER_DIAGRAM_CIRCULAR_ARROW_VALUE_49"/>
</p:tagLst>
</file>

<file path=ppt/tags/tag598.xml><?xml version="1.0" encoding="utf-8"?>
<p:tagLst xmlns:p="http://schemas.openxmlformats.org/presentationml/2006/main">
  <p:tag name="POWER_USER_DIAGRAM_CIRCULAR_ARROW_KEY" val="POWER_USER_DIAGRAM_CIRCULAR_ARROW_VALUE_50"/>
</p:tagLst>
</file>

<file path=ppt/tags/tag599.xml><?xml version="1.0" encoding="utf-8"?>
<p:tagLst xmlns:p="http://schemas.openxmlformats.org/presentationml/2006/main">
  <p:tag name="POWER_USER_DIAGRAM_CIRCULAR_ARROW_KEY" val="POWER_USER_DIAGRAM_CIRCULAR_ARROW_VALUE_5"/>
</p:tagLst>
</file>

<file path=ppt/tags/tag6.xml><?xml version="1.0" encoding="utf-8"?>
<p:tagLst xmlns:p="http://schemas.openxmlformats.org/presentationml/2006/main">
  <p:tag name="POWER_USER_DIAGRAM_CIRCULAR_ARROW_KEY" val="POWER_USER_DIAGRAM_CIRCULAR_ARROW_VALUE_10"/>
</p:tagLst>
</file>

<file path=ppt/tags/tag60.xml><?xml version="1.0" encoding="utf-8"?>
<p:tagLst xmlns:p="http://schemas.openxmlformats.org/presentationml/2006/main">
  <p:tag name="POWER_USER_DIAGRAM_CIRCULAR_ARROW_KEY" val="POWER_USER_DIAGRAM_CIRCULAR_ARROW_VALUE_18"/>
</p:tagLst>
</file>

<file path=ppt/tags/tag600.xml><?xml version="1.0" encoding="utf-8"?>
<p:tagLst xmlns:p="http://schemas.openxmlformats.org/presentationml/2006/main">
  <p:tag name="POWER_USER_DIAGRAM_CIRCULAR_ARROW_KEY" val="POWER_USER_DIAGRAM_CIRCULAR_ARROW_VALUE_6"/>
</p:tagLst>
</file>

<file path=ppt/tags/tag601.xml><?xml version="1.0" encoding="utf-8"?>
<p:tagLst xmlns:p="http://schemas.openxmlformats.org/presentationml/2006/main">
  <p:tag name="POWER_USER_DIAGRAM_CIRCULAR_ARROW_KEY" val="POWER_USER_DIAGRAM_CIRCULAR_ARROW_VALUE_7"/>
</p:tagLst>
</file>

<file path=ppt/tags/tag602.xml><?xml version="1.0" encoding="utf-8"?>
<p:tagLst xmlns:p="http://schemas.openxmlformats.org/presentationml/2006/main">
  <p:tag name="POWER_USER_DIAGRAM_CIRCULAR_ARROW_KEY" val="POWER_USER_DIAGRAM_CIRCULAR_ARROW_VALUE_8"/>
</p:tagLst>
</file>

<file path=ppt/tags/tag603.xml><?xml version="1.0" encoding="utf-8"?>
<p:tagLst xmlns:p="http://schemas.openxmlformats.org/presentationml/2006/main">
  <p:tag name="POWER_USER_DIAGRAM_CIRCULAR_ARROW_KEY" val="POWER_USER_DIAGRAM_CIRCULAR_ARROW_VALUE_9"/>
</p:tagLst>
</file>

<file path=ppt/tags/tag604.xml><?xml version="1.0" encoding="utf-8"?>
<p:tagLst xmlns:p="http://schemas.openxmlformats.org/presentationml/2006/main">
  <p:tag name="POWER_USER_DIAGRAM_CIRCULAR_ARROW_KEY" val="POWER_USER_DIAGRAM_CIRCULAR_ARROW_VALUE_10"/>
</p:tagLst>
</file>

<file path=ppt/tags/tag605.xml><?xml version="1.0" encoding="utf-8"?>
<p:tagLst xmlns:p="http://schemas.openxmlformats.org/presentationml/2006/main">
  <p:tag name="POWER_USER_DIAGRAM_CIRCULAR_ARROW_KEY" val="POWER_USER_DIAGRAM_CIRCULAR_ARROW_VALUE_11"/>
</p:tagLst>
</file>

<file path=ppt/tags/tag606.xml><?xml version="1.0" encoding="utf-8"?>
<p:tagLst xmlns:p="http://schemas.openxmlformats.org/presentationml/2006/main">
  <p:tag name="POWER_USER_DIAGRAM_CIRCULAR_ARROW_KEY" val="POWER_USER_DIAGRAM_CIRCULAR_ARROW_VALUE_12"/>
</p:tagLst>
</file>

<file path=ppt/tags/tag607.xml><?xml version="1.0" encoding="utf-8"?>
<p:tagLst xmlns:p="http://schemas.openxmlformats.org/presentationml/2006/main">
  <p:tag name="POWER_USER_DIAGRAM_CIRCULAR_ARROW_KEY" val="POWER_USER_DIAGRAM_CIRCULAR_ARROW_VALUE_13"/>
</p:tagLst>
</file>

<file path=ppt/tags/tag608.xml><?xml version="1.0" encoding="utf-8"?>
<p:tagLst xmlns:p="http://schemas.openxmlformats.org/presentationml/2006/main">
  <p:tag name="POWER_USER_DIAGRAM_CIRCULAR_ARROW_KEY" val="POWER_USER_DIAGRAM_CIRCULAR_ARROW_VALUE_14"/>
</p:tagLst>
</file>

<file path=ppt/tags/tag609.xml><?xml version="1.0" encoding="utf-8"?>
<p:tagLst xmlns:p="http://schemas.openxmlformats.org/presentationml/2006/main">
  <p:tag name="POWER_USER_DIAGRAM_CIRCULAR_ARROW_KEY" val="POWER_USER_DIAGRAM_CIRCULAR_ARROW_VALUE_15"/>
</p:tagLst>
</file>

<file path=ppt/tags/tag61.xml><?xml version="1.0" encoding="utf-8"?>
<p:tagLst xmlns:p="http://schemas.openxmlformats.org/presentationml/2006/main">
  <p:tag name="POWER_USER_DIAGRAM_CIRCULAR_ARROW_KEY" val="POWER_USER_DIAGRAM_CIRCULAR_ARROW_VALUE_19"/>
</p:tagLst>
</file>

<file path=ppt/tags/tag610.xml><?xml version="1.0" encoding="utf-8"?>
<p:tagLst xmlns:p="http://schemas.openxmlformats.org/presentationml/2006/main">
  <p:tag name="POWER_USER_DIAGRAM_CIRCULAR_ARROW_KEY" val="POWER_USER_DIAGRAM_CIRCULAR_ARROW_VALUE_16"/>
</p:tagLst>
</file>

<file path=ppt/tags/tag611.xml><?xml version="1.0" encoding="utf-8"?>
<p:tagLst xmlns:p="http://schemas.openxmlformats.org/presentationml/2006/main">
  <p:tag name="POWER_USER_DIAGRAM_CIRCULAR_ARROW_KEY" val="POWER_USER_DIAGRAM_CIRCULAR_ARROW_VALUE_17"/>
</p:tagLst>
</file>

<file path=ppt/tags/tag612.xml><?xml version="1.0" encoding="utf-8"?>
<p:tagLst xmlns:p="http://schemas.openxmlformats.org/presentationml/2006/main">
  <p:tag name="POWER_USER_DIAGRAM_CIRCULAR_ARROW_KEY" val="POWER_USER_DIAGRAM_CIRCULAR_ARROW_VALUE_18"/>
</p:tagLst>
</file>

<file path=ppt/tags/tag613.xml><?xml version="1.0" encoding="utf-8"?>
<p:tagLst xmlns:p="http://schemas.openxmlformats.org/presentationml/2006/main">
  <p:tag name="POWER_USER_DIAGRAM_CIRCULAR_ARROW_KEY" val="POWER_USER_DIAGRAM_CIRCULAR_ARROW_VALUE_19"/>
</p:tagLst>
</file>

<file path=ppt/tags/tag614.xml><?xml version="1.0" encoding="utf-8"?>
<p:tagLst xmlns:p="http://schemas.openxmlformats.org/presentationml/2006/main">
  <p:tag name="POWER_USER_DIAGRAM_CIRCULAR_ARROW_KEY" val="POWER_USER_DIAGRAM_CIRCULAR_ARROW_VALUE_20"/>
</p:tagLst>
</file>

<file path=ppt/tags/tag615.xml><?xml version="1.0" encoding="utf-8"?>
<p:tagLst xmlns:p="http://schemas.openxmlformats.org/presentationml/2006/main">
  <p:tag name="POWER_USER_DIAGRAM_CIRCULAR_ARROW_KEY" val="POWER_USER_DIAGRAM_CIRCULAR_ARROW_VALUE_21"/>
</p:tagLst>
</file>

<file path=ppt/tags/tag616.xml><?xml version="1.0" encoding="utf-8"?>
<p:tagLst xmlns:p="http://schemas.openxmlformats.org/presentationml/2006/main">
  <p:tag name="POWER_USER_DIAGRAM_CIRCULAR_ARROW_KEY" val="POWER_USER_DIAGRAM_CIRCULAR_ARROW_VALUE_22"/>
</p:tagLst>
</file>

<file path=ppt/tags/tag617.xml><?xml version="1.0" encoding="utf-8"?>
<p:tagLst xmlns:p="http://schemas.openxmlformats.org/presentationml/2006/main">
  <p:tag name="POWER_USER_DIAGRAM_CIRCULAR_ARROW_KEY" val="POWER_USER_DIAGRAM_CIRCULAR_ARROW_VALUE_23"/>
</p:tagLst>
</file>

<file path=ppt/tags/tag618.xml><?xml version="1.0" encoding="utf-8"?>
<p:tagLst xmlns:p="http://schemas.openxmlformats.org/presentationml/2006/main">
  <p:tag name="POWER_USER_DIAGRAM_CIRCULAR_ARROW_KEY" val="POWER_USER_DIAGRAM_CIRCULAR_ARROW_VALUE_24"/>
</p:tagLst>
</file>

<file path=ppt/tags/tag619.xml><?xml version="1.0" encoding="utf-8"?>
<p:tagLst xmlns:p="http://schemas.openxmlformats.org/presentationml/2006/main">
  <p:tag name="POWER_USER_DIAGRAM_CIRCULAR_ARROW_KEY" val="POWER_USER_DIAGRAM_CIRCULAR_ARROW_VALUE_25"/>
</p:tagLst>
</file>

<file path=ppt/tags/tag62.xml><?xml version="1.0" encoding="utf-8"?>
<p:tagLst xmlns:p="http://schemas.openxmlformats.org/presentationml/2006/main">
  <p:tag name="POWER_USER_DIAGRAM_CIRCULAR_ARROW_KEY" val="POWER_USER_DIAGRAM_CIRCULAR_ARROW_VALUE_20"/>
</p:tagLst>
</file>

<file path=ppt/tags/tag620.xml><?xml version="1.0" encoding="utf-8"?>
<p:tagLst xmlns:p="http://schemas.openxmlformats.org/presentationml/2006/main">
  <p:tag name="POWER_USER_DIAGRAM_CIRCULAR_ARROW_KEY" val="POWER_USER_DIAGRAM_CIRCULAR_ARROW_VALUE_26"/>
</p:tagLst>
</file>

<file path=ppt/tags/tag621.xml><?xml version="1.0" encoding="utf-8"?>
<p:tagLst xmlns:p="http://schemas.openxmlformats.org/presentationml/2006/main">
  <p:tag name="POWER_USER_DIAGRAM_CIRCULAR_ARROW_KEY" val="POWER_USER_DIAGRAM_CIRCULAR_ARROW_VALUE_27"/>
</p:tagLst>
</file>

<file path=ppt/tags/tag622.xml><?xml version="1.0" encoding="utf-8"?>
<p:tagLst xmlns:p="http://schemas.openxmlformats.org/presentationml/2006/main">
  <p:tag name="POWER_USER_DIAGRAM_CIRCULAR_ARROW_KEY" val="POWER_USER_DIAGRAM_CIRCULAR_ARROW_VALUE_28"/>
</p:tagLst>
</file>

<file path=ppt/tags/tag623.xml><?xml version="1.0" encoding="utf-8"?>
<p:tagLst xmlns:p="http://schemas.openxmlformats.org/presentationml/2006/main">
  <p:tag name="POWER_USER_DIAGRAM_CIRCULAR_ARROW_KEY" val="POWER_USER_DIAGRAM_CIRCULAR_ARROW_VALUE_29"/>
</p:tagLst>
</file>

<file path=ppt/tags/tag624.xml><?xml version="1.0" encoding="utf-8"?>
<p:tagLst xmlns:p="http://schemas.openxmlformats.org/presentationml/2006/main">
  <p:tag name="POWER_USER_DIAGRAM_CIRCULAR_ARROW_KEY" val="POWER_USER_DIAGRAM_CIRCULAR_ARROW_VALUE_30"/>
</p:tagLst>
</file>

<file path=ppt/tags/tag625.xml><?xml version="1.0" encoding="utf-8"?>
<p:tagLst xmlns:p="http://schemas.openxmlformats.org/presentationml/2006/main">
  <p:tag name="POWER_USER_DIAGRAM_CIRCULAR_ARROW_KEY" val="POWER_USER_DIAGRAM_CIRCULAR_ARROW_VALUE_31"/>
</p:tagLst>
</file>

<file path=ppt/tags/tag626.xml><?xml version="1.0" encoding="utf-8"?>
<p:tagLst xmlns:p="http://schemas.openxmlformats.org/presentationml/2006/main">
  <p:tag name="POWER_USER_DIAGRAM_CIRCULAR_ARROW_KEY" val="POWER_USER_DIAGRAM_CIRCULAR_ARROW_VALUE_32"/>
</p:tagLst>
</file>

<file path=ppt/tags/tag627.xml><?xml version="1.0" encoding="utf-8"?>
<p:tagLst xmlns:p="http://schemas.openxmlformats.org/presentationml/2006/main">
  <p:tag name="POWER_USER_DIAGRAM_CIRCULAR_ARROW_KEY" val="POWER_USER_DIAGRAM_CIRCULAR_ARROW_VALUE_33"/>
</p:tagLst>
</file>

<file path=ppt/tags/tag628.xml><?xml version="1.0" encoding="utf-8"?>
<p:tagLst xmlns:p="http://schemas.openxmlformats.org/presentationml/2006/main">
  <p:tag name="POWER_USER_DIAGRAM_CIRCULAR_ARROW_KEY" val="POWER_USER_DIAGRAM_CIRCULAR_ARROW_VALUE_34"/>
</p:tagLst>
</file>

<file path=ppt/tags/tag629.xml><?xml version="1.0" encoding="utf-8"?>
<p:tagLst xmlns:p="http://schemas.openxmlformats.org/presentationml/2006/main">
  <p:tag name="POWER_USER_DIAGRAM_CIRCULAR_ARROW_KEY" val="POWER_USER_DIAGRAM_CIRCULAR_ARROW_VALUE_35"/>
</p:tagLst>
</file>

<file path=ppt/tags/tag63.xml><?xml version="1.0" encoding="utf-8"?>
<p:tagLst xmlns:p="http://schemas.openxmlformats.org/presentationml/2006/main">
  <p:tag name="POWER_USER_DIAGRAM_CIRCULAR_ARROW_KEY" val="POWER_USER_DIAGRAM_CIRCULAR_ARROW_VALUE_21"/>
</p:tagLst>
</file>

<file path=ppt/tags/tag630.xml><?xml version="1.0" encoding="utf-8"?>
<p:tagLst xmlns:p="http://schemas.openxmlformats.org/presentationml/2006/main">
  <p:tag name="POWER_USER_DIAGRAM_CIRCULAR_ARROW_KEY" val="POWER_USER_DIAGRAM_CIRCULAR_ARROW_VALUE_36"/>
</p:tagLst>
</file>

<file path=ppt/tags/tag631.xml><?xml version="1.0" encoding="utf-8"?>
<p:tagLst xmlns:p="http://schemas.openxmlformats.org/presentationml/2006/main">
  <p:tag name="POWER_USER_DIAGRAM_CIRCULAR_ARROW_KEY" val="POWER_USER_DIAGRAM_CIRCULAR_ARROW_VALUE_37"/>
</p:tagLst>
</file>

<file path=ppt/tags/tag632.xml><?xml version="1.0" encoding="utf-8"?>
<p:tagLst xmlns:p="http://schemas.openxmlformats.org/presentationml/2006/main">
  <p:tag name="POWER_USER_DIAGRAM_CIRCULAR_ARROW_KEY" val="POWER_USER_DIAGRAM_CIRCULAR_ARROW_VALUE_38"/>
</p:tagLst>
</file>

<file path=ppt/tags/tag633.xml><?xml version="1.0" encoding="utf-8"?>
<p:tagLst xmlns:p="http://schemas.openxmlformats.org/presentationml/2006/main">
  <p:tag name="POWER_USER_DIAGRAM_CIRCULAR_ARROW_KEY" val="POWER_USER_DIAGRAM_CIRCULAR_ARROW_VALUE_39"/>
</p:tagLst>
</file>

<file path=ppt/tags/tag634.xml><?xml version="1.0" encoding="utf-8"?>
<p:tagLst xmlns:p="http://schemas.openxmlformats.org/presentationml/2006/main">
  <p:tag name="POWER_USER_DIAGRAM_CIRCULAR_ARROW_KEY" val="POWER_USER_DIAGRAM_CIRCULAR_ARROW_VALUE_40"/>
</p:tagLst>
</file>

<file path=ppt/tags/tag635.xml><?xml version="1.0" encoding="utf-8"?>
<p:tagLst xmlns:p="http://schemas.openxmlformats.org/presentationml/2006/main">
  <p:tag name="POWER_USER_DIAGRAM_CIRCULAR_ARROW_KEY" val="POWER_USER_DIAGRAM_CIRCULAR_ARROW_VALUE_41"/>
</p:tagLst>
</file>

<file path=ppt/tags/tag636.xml><?xml version="1.0" encoding="utf-8"?>
<p:tagLst xmlns:p="http://schemas.openxmlformats.org/presentationml/2006/main">
  <p:tag name="POWER_USER_DIAGRAM_CIRCULAR_ARROW_KEY" val="POWER_USER_DIAGRAM_CIRCULAR_ARROW_VALUE_42"/>
</p:tagLst>
</file>

<file path=ppt/tags/tag637.xml><?xml version="1.0" encoding="utf-8"?>
<p:tagLst xmlns:p="http://schemas.openxmlformats.org/presentationml/2006/main">
  <p:tag name="POWER_USER_DIAGRAM_CIRCULAR_ARROW_KEY" val="POWER_USER_DIAGRAM_CIRCULAR_ARROW_VALUE_43"/>
</p:tagLst>
</file>

<file path=ppt/tags/tag638.xml><?xml version="1.0" encoding="utf-8"?>
<p:tagLst xmlns:p="http://schemas.openxmlformats.org/presentationml/2006/main">
  <p:tag name="POWER_USER_DIAGRAM_CIRCULAR_ARROW_KEY" val="POWER_USER_DIAGRAM_CIRCULAR_ARROW_VALUE_44"/>
</p:tagLst>
</file>

<file path=ppt/tags/tag639.xml><?xml version="1.0" encoding="utf-8"?>
<p:tagLst xmlns:p="http://schemas.openxmlformats.org/presentationml/2006/main">
  <p:tag name="POWER_USER_DIAGRAM_CIRCULAR_ARROW_KEY" val="POWER_USER_DIAGRAM_CIRCULAR_ARROW_VALUE_45"/>
</p:tagLst>
</file>

<file path=ppt/tags/tag64.xml><?xml version="1.0" encoding="utf-8"?>
<p:tagLst xmlns:p="http://schemas.openxmlformats.org/presentationml/2006/main">
  <p:tag name="POWER_USER_DIAGRAM_CIRCULAR_ARROW_KEY" val="POWER_USER_DIAGRAM_CIRCULAR_ARROW_VALUE_22"/>
</p:tagLst>
</file>

<file path=ppt/tags/tag640.xml><?xml version="1.0" encoding="utf-8"?>
<p:tagLst xmlns:p="http://schemas.openxmlformats.org/presentationml/2006/main">
  <p:tag name="POWER_USER_DIAGRAM_CIRCULAR_ARROW_KEY" val="POWER_USER_DIAGRAM_CIRCULAR_ARROW_VALUE_46"/>
</p:tagLst>
</file>

<file path=ppt/tags/tag641.xml><?xml version="1.0" encoding="utf-8"?>
<p:tagLst xmlns:p="http://schemas.openxmlformats.org/presentationml/2006/main">
  <p:tag name="POWER_USER_DIAGRAM_CIRCULAR_ARROW_KEY" val="POWER_USER_DIAGRAM_CIRCULAR_ARROW_VALUE_47"/>
</p:tagLst>
</file>

<file path=ppt/tags/tag642.xml><?xml version="1.0" encoding="utf-8"?>
<p:tagLst xmlns:p="http://schemas.openxmlformats.org/presentationml/2006/main">
  <p:tag name="POWER_USER_DIAGRAM_CIRCULAR_ARROW_KEY" val="POWER_USER_DIAGRAM_CIRCULAR_ARROW_VALUE_48"/>
</p:tagLst>
</file>

<file path=ppt/tags/tag643.xml><?xml version="1.0" encoding="utf-8"?>
<p:tagLst xmlns:p="http://schemas.openxmlformats.org/presentationml/2006/main">
  <p:tag name="POWER_USER_DIAGRAM_CIRCULAR_ARROW_KEY" val="POWER_USER_DIAGRAM_CIRCULAR_ARROW_VALUE_49"/>
</p:tagLst>
</file>

<file path=ppt/tags/tag644.xml><?xml version="1.0" encoding="utf-8"?>
<p:tagLst xmlns:p="http://schemas.openxmlformats.org/presentationml/2006/main">
  <p:tag name="POWER_USER_DIAGRAM_CIRCULAR_ARROW_KEY" val="POWER_USER_DIAGRAM_CIRCULAR_ARROW_VALUE_50"/>
</p:tagLst>
</file>

<file path=ppt/tags/tag645.xml><?xml version="1.0" encoding="utf-8"?>
<p:tagLst xmlns:p="http://schemas.openxmlformats.org/presentationml/2006/main">
  <p:tag name="POWER_USER_DIAGRAM_CIRCULAR_ARROW_KEY" val="POWER_USER_DIAGRAM_CIRCULAR_ARROW_VALUE_5"/>
</p:tagLst>
</file>

<file path=ppt/tags/tag646.xml><?xml version="1.0" encoding="utf-8"?>
<p:tagLst xmlns:p="http://schemas.openxmlformats.org/presentationml/2006/main">
  <p:tag name="POWER_USER_DIAGRAM_CIRCULAR_ARROW_KEY" val="POWER_USER_DIAGRAM_CIRCULAR_ARROW_VALUE_6"/>
</p:tagLst>
</file>

<file path=ppt/tags/tag647.xml><?xml version="1.0" encoding="utf-8"?>
<p:tagLst xmlns:p="http://schemas.openxmlformats.org/presentationml/2006/main">
  <p:tag name="POWER_USER_DIAGRAM_CIRCULAR_ARROW_KEY" val="POWER_USER_DIAGRAM_CIRCULAR_ARROW_VALUE_7"/>
</p:tagLst>
</file>

<file path=ppt/tags/tag648.xml><?xml version="1.0" encoding="utf-8"?>
<p:tagLst xmlns:p="http://schemas.openxmlformats.org/presentationml/2006/main">
  <p:tag name="POWER_USER_DIAGRAM_CIRCULAR_ARROW_KEY" val="POWER_USER_DIAGRAM_CIRCULAR_ARROW_VALUE_8"/>
</p:tagLst>
</file>

<file path=ppt/tags/tag649.xml><?xml version="1.0" encoding="utf-8"?>
<p:tagLst xmlns:p="http://schemas.openxmlformats.org/presentationml/2006/main">
  <p:tag name="POWER_USER_DIAGRAM_CIRCULAR_ARROW_KEY" val="POWER_USER_DIAGRAM_CIRCULAR_ARROW_VALUE_9"/>
</p:tagLst>
</file>

<file path=ppt/tags/tag65.xml><?xml version="1.0" encoding="utf-8"?>
<p:tagLst xmlns:p="http://schemas.openxmlformats.org/presentationml/2006/main">
  <p:tag name="POWER_USER_DIAGRAM_CIRCULAR_ARROW_KEY" val="POWER_USER_DIAGRAM_CIRCULAR_ARROW_VALUE_23"/>
</p:tagLst>
</file>

<file path=ppt/tags/tag650.xml><?xml version="1.0" encoding="utf-8"?>
<p:tagLst xmlns:p="http://schemas.openxmlformats.org/presentationml/2006/main">
  <p:tag name="POWER_USER_DIAGRAM_CIRCULAR_ARROW_KEY" val="POWER_USER_DIAGRAM_CIRCULAR_ARROW_VALUE_10"/>
</p:tagLst>
</file>

<file path=ppt/tags/tag651.xml><?xml version="1.0" encoding="utf-8"?>
<p:tagLst xmlns:p="http://schemas.openxmlformats.org/presentationml/2006/main">
  <p:tag name="POWER_USER_DIAGRAM_CIRCULAR_ARROW_KEY" val="POWER_USER_DIAGRAM_CIRCULAR_ARROW_VALUE_11"/>
</p:tagLst>
</file>

<file path=ppt/tags/tag652.xml><?xml version="1.0" encoding="utf-8"?>
<p:tagLst xmlns:p="http://schemas.openxmlformats.org/presentationml/2006/main">
  <p:tag name="POWER_USER_DIAGRAM_CIRCULAR_ARROW_KEY" val="POWER_USER_DIAGRAM_CIRCULAR_ARROW_VALUE_12"/>
</p:tagLst>
</file>

<file path=ppt/tags/tag653.xml><?xml version="1.0" encoding="utf-8"?>
<p:tagLst xmlns:p="http://schemas.openxmlformats.org/presentationml/2006/main">
  <p:tag name="POWER_USER_DIAGRAM_CIRCULAR_ARROW_KEY" val="POWER_USER_DIAGRAM_CIRCULAR_ARROW_VALUE_13"/>
</p:tagLst>
</file>

<file path=ppt/tags/tag654.xml><?xml version="1.0" encoding="utf-8"?>
<p:tagLst xmlns:p="http://schemas.openxmlformats.org/presentationml/2006/main">
  <p:tag name="POWER_USER_DIAGRAM_CIRCULAR_ARROW_KEY" val="POWER_USER_DIAGRAM_CIRCULAR_ARROW_VALUE_14"/>
</p:tagLst>
</file>

<file path=ppt/tags/tag655.xml><?xml version="1.0" encoding="utf-8"?>
<p:tagLst xmlns:p="http://schemas.openxmlformats.org/presentationml/2006/main">
  <p:tag name="POWER_USER_DIAGRAM_CIRCULAR_ARROW_KEY" val="POWER_USER_DIAGRAM_CIRCULAR_ARROW_VALUE_15"/>
</p:tagLst>
</file>

<file path=ppt/tags/tag656.xml><?xml version="1.0" encoding="utf-8"?>
<p:tagLst xmlns:p="http://schemas.openxmlformats.org/presentationml/2006/main">
  <p:tag name="POWER_USER_DIAGRAM_CIRCULAR_ARROW_KEY" val="POWER_USER_DIAGRAM_CIRCULAR_ARROW_VALUE_16"/>
</p:tagLst>
</file>

<file path=ppt/tags/tag657.xml><?xml version="1.0" encoding="utf-8"?>
<p:tagLst xmlns:p="http://schemas.openxmlformats.org/presentationml/2006/main">
  <p:tag name="POWER_USER_DIAGRAM_CIRCULAR_ARROW_KEY" val="POWER_USER_DIAGRAM_CIRCULAR_ARROW_VALUE_17"/>
</p:tagLst>
</file>

<file path=ppt/tags/tag658.xml><?xml version="1.0" encoding="utf-8"?>
<p:tagLst xmlns:p="http://schemas.openxmlformats.org/presentationml/2006/main">
  <p:tag name="POWER_USER_DIAGRAM_CIRCULAR_ARROW_KEY" val="POWER_USER_DIAGRAM_CIRCULAR_ARROW_VALUE_18"/>
</p:tagLst>
</file>

<file path=ppt/tags/tag659.xml><?xml version="1.0" encoding="utf-8"?>
<p:tagLst xmlns:p="http://schemas.openxmlformats.org/presentationml/2006/main">
  <p:tag name="POWER_USER_DIAGRAM_CIRCULAR_ARROW_KEY" val="POWER_USER_DIAGRAM_CIRCULAR_ARROW_VALUE_19"/>
</p:tagLst>
</file>

<file path=ppt/tags/tag66.xml><?xml version="1.0" encoding="utf-8"?>
<p:tagLst xmlns:p="http://schemas.openxmlformats.org/presentationml/2006/main">
  <p:tag name="POWER_USER_DIAGRAM_CIRCULAR_ARROW_KEY" val="POWER_USER_DIAGRAM_CIRCULAR_ARROW_VALUE_24"/>
</p:tagLst>
</file>

<file path=ppt/tags/tag660.xml><?xml version="1.0" encoding="utf-8"?>
<p:tagLst xmlns:p="http://schemas.openxmlformats.org/presentationml/2006/main">
  <p:tag name="POWER_USER_DIAGRAM_CIRCULAR_ARROW_KEY" val="POWER_USER_DIAGRAM_CIRCULAR_ARROW_VALUE_20"/>
</p:tagLst>
</file>

<file path=ppt/tags/tag661.xml><?xml version="1.0" encoding="utf-8"?>
<p:tagLst xmlns:p="http://schemas.openxmlformats.org/presentationml/2006/main">
  <p:tag name="POWER_USER_DIAGRAM_CIRCULAR_ARROW_KEY" val="POWER_USER_DIAGRAM_CIRCULAR_ARROW_VALUE_21"/>
</p:tagLst>
</file>

<file path=ppt/tags/tag662.xml><?xml version="1.0" encoding="utf-8"?>
<p:tagLst xmlns:p="http://schemas.openxmlformats.org/presentationml/2006/main">
  <p:tag name="POWER_USER_DIAGRAM_CIRCULAR_ARROW_KEY" val="POWER_USER_DIAGRAM_CIRCULAR_ARROW_VALUE_22"/>
</p:tagLst>
</file>

<file path=ppt/tags/tag663.xml><?xml version="1.0" encoding="utf-8"?>
<p:tagLst xmlns:p="http://schemas.openxmlformats.org/presentationml/2006/main">
  <p:tag name="POWER_USER_DIAGRAM_CIRCULAR_ARROW_KEY" val="POWER_USER_DIAGRAM_CIRCULAR_ARROW_VALUE_23"/>
</p:tagLst>
</file>

<file path=ppt/tags/tag664.xml><?xml version="1.0" encoding="utf-8"?>
<p:tagLst xmlns:p="http://schemas.openxmlformats.org/presentationml/2006/main">
  <p:tag name="POWER_USER_DIAGRAM_CIRCULAR_ARROW_KEY" val="POWER_USER_DIAGRAM_CIRCULAR_ARROW_VALUE_24"/>
</p:tagLst>
</file>

<file path=ppt/tags/tag665.xml><?xml version="1.0" encoding="utf-8"?>
<p:tagLst xmlns:p="http://schemas.openxmlformats.org/presentationml/2006/main">
  <p:tag name="POWER_USER_DIAGRAM_CIRCULAR_ARROW_KEY" val="POWER_USER_DIAGRAM_CIRCULAR_ARROW_VALUE_25"/>
</p:tagLst>
</file>

<file path=ppt/tags/tag666.xml><?xml version="1.0" encoding="utf-8"?>
<p:tagLst xmlns:p="http://schemas.openxmlformats.org/presentationml/2006/main">
  <p:tag name="POWER_USER_DIAGRAM_CIRCULAR_ARROW_KEY" val="POWER_USER_DIAGRAM_CIRCULAR_ARROW_VALUE_26"/>
</p:tagLst>
</file>

<file path=ppt/tags/tag667.xml><?xml version="1.0" encoding="utf-8"?>
<p:tagLst xmlns:p="http://schemas.openxmlformats.org/presentationml/2006/main">
  <p:tag name="POWER_USER_DIAGRAM_CIRCULAR_ARROW_KEY" val="POWER_USER_DIAGRAM_CIRCULAR_ARROW_VALUE_27"/>
</p:tagLst>
</file>

<file path=ppt/tags/tag668.xml><?xml version="1.0" encoding="utf-8"?>
<p:tagLst xmlns:p="http://schemas.openxmlformats.org/presentationml/2006/main">
  <p:tag name="POWER_USER_DIAGRAM_CIRCULAR_ARROW_KEY" val="POWER_USER_DIAGRAM_CIRCULAR_ARROW_VALUE_28"/>
</p:tagLst>
</file>

<file path=ppt/tags/tag669.xml><?xml version="1.0" encoding="utf-8"?>
<p:tagLst xmlns:p="http://schemas.openxmlformats.org/presentationml/2006/main">
  <p:tag name="POWER_USER_DIAGRAM_CIRCULAR_ARROW_KEY" val="POWER_USER_DIAGRAM_CIRCULAR_ARROW_VALUE_29"/>
</p:tagLst>
</file>

<file path=ppt/tags/tag67.xml><?xml version="1.0" encoding="utf-8"?>
<p:tagLst xmlns:p="http://schemas.openxmlformats.org/presentationml/2006/main">
  <p:tag name="POWER_USER_DIAGRAM_CIRCULAR_ARROW_KEY" val="POWER_USER_DIAGRAM_CIRCULAR_ARROW_VALUE_25"/>
</p:tagLst>
</file>

<file path=ppt/tags/tag670.xml><?xml version="1.0" encoding="utf-8"?>
<p:tagLst xmlns:p="http://schemas.openxmlformats.org/presentationml/2006/main">
  <p:tag name="POWER_USER_DIAGRAM_CIRCULAR_ARROW_KEY" val="POWER_USER_DIAGRAM_CIRCULAR_ARROW_VALUE_30"/>
</p:tagLst>
</file>

<file path=ppt/tags/tag671.xml><?xml version="1.0" encoding="utf-8"?>
<p:tagLst xmlns:p="http://schemas.openxmlformats.org/presentationml/2006/main">
  <p:tag name="POWER_USER_DIAGRAM_CIRCULAR_ARROW_KEY" val="POWER_USER_DIAGRAM_CIRCULAR_ARROW_VALUE_31"/>
</p:tagLst>
</file>

<file path=ppt/tags/tag672.xml><?xml version="1.0" encoding="utf-8"?>
<p:tagLst xmlns:p="http://schemas.openxmlformats.org/presentationml/2006/main">
  <p:tag name="POWER_USER_DIAGRAM_CIRCULAR_ARROW_KEY" val="POWER_USER_DIAGRAM_CIRCULAR_ARROW_VALUE_32"/>
</p:tagLst>
</file>

<file path=ppt/tags/tag673.xml><?xml version="1.0" encoding="utf-8"?>
<p:tagLst xmlns:p="http://schemas.openxmlformats.org/presentationml/2006/main">
  <p:tag name="POWER_USER_DIAGRAM_CIRCULAR_ARROW_KEY" val="POWER_USER_DIAGRAM_CIRCULAR_ARROW_VALUE_33"/>
</p:tagLst>
</file>

<file path=ppt/tags/tag674.xml><?xml version="1.0" encoding="utf-8"?>
<p:tagLst xmlns:p="http://schemas.openxmlformats.org/presentationml/2006/main">
  <p:tag name="POWER_USER_DIAGRAM_CIRCULAR_ARROW_KEY" val="POWER_USER_DIAGRAM_CIRCULAR_ARROW_VALUE_34"/>
</p:tagLst>
</file>

<file path=ppt/tags/tag675.xml><?xml version="1.0" encoding="utf-8"?>
<p:tagLst xmlns:p="http://schemas.openxmlformats.org/presentationml/2006/main">
  <p:tag name="POWER_USER_DIAGRAM_CIRCULAR_ARROW_KEY" val="POWER_USER_DIAGRAM_CIRCULAR_ARROW_VALUE_35"/>
</p:tagLst>
</file>

<file path=ppt/tags/tag676.xml><?xml version="1.0" encoding="utf-8"?>
<p:tagLst xmlns:p="http://schemas.openxmlformats.org/presentationml/2006/main">
  <p:tag name="POWER_USER_DIAGRAM_CIRCULAR_ARROW_KEY" val="POWER_USER_DIAGRAM_CIRCULAR_ARROW_VALUE_36"/>
</p:tagLst>
</file>

<file path=ppt/tags/tag677.xml><?xml version="1.0" encoding="utf-8"?>
<p:tagLst xmlns:p="http://schemas.openxmlformats.org/presentationml/2006/main">
  <p:tag name="POWER_USER_DIAGRAM_CIRCULAR_ARROW_KEY" val="POWER_USER_DIAGRAM_CIRCULAR_ARROW_VALUE_37"/>
</p:tagLst>
</file>

<file path=ppt/tags/tag678.xml><?xml version="1.0" encoding="utf-8"?>
<p:tagLst xmlns:p="http://schemas.openxmlformats.org/presentationml/2006/main">
  <p:tag name="POWER_USER_DIAGRAM_CIRCULAR_ARROW_KEY" val="POWER_USER_DIAGRAM_CIRCULAR_ARROW_VALUE_38"/>
</p:tagLst>
</file>

<file path=ppt/tags/tag679.xml><?xml version="1.0" encoding="utf-8"?>
<p:tagLst xmlns:p="http://schemas.openxmlformats.org/presentationml/2006/main">
  <p:tag name="POWER_USER_DIAGRAM_CIRCULAR_ARROW_KEY" val="POWER_USER_DIAGRAM_CIRCULAR_ARROW_VALUE_39"/>
</p:tagLst>
</file>

<file path=ppt/tags/tag68.xml><?xml version="1.0" encoding="utf-8"?>
<p:tagLst xmlns:p="http://schemas.openxmlformats.org/presentationml/2006/main">
  <p:tag name="POWER_USER_DIAGRAM_CIRCULAR_ARROW_KEY" val="POWER_USER_DIAGRAM_CIRCULAR_ARROW_VALUE_26"/>
</p:tagLst>
</file>

<file path=ppt/tags/tag680.xml><?xml version="1.0" encoding="utf-8"?>
<p:tagLst xmlns:p="http://schemas.openxmlformats.org/presentationml/2006/main">
  <p:tag name="POWER_USER_DIAGRAM_CIRCULAR_ARROW_KEY" val="POWER_USER_DIAGRAM_CIRCULAR_ARROW_VALUE_40"/>
</p:tagLst>
</file>

<file path=ppt/tags/tag681.xml><?xml version="1.0" encoding="utf-8"?>
<p:tagLst xmlns:p="http://schemas.openxmlformats.org/presentationml/2006/main">
  <p:tag name="POWER_USER_DIAGRAM_CIRCULAR_ARROW_KEY" val="POWER_USER_DIAGRAM_CIRCULAR_ARROW_VALUE_41"/>
</p:tagLst>
</file>

<file path=ppt/tags/tag682.xml><?xml version="1.0" encoding="utf-8"?>
<p:tagLst xmlns:p="http://schemas.openxmlformats.org/presentationml/2006/main">
  <p:tag name="POWER_USER_DIAGRAM_CIRCULAR_ARROW_KEY" val="POWER_USER_DIAGRAM_CIRCULAR_ARROW_VALUE_42"/>
</p:tagLst>
</file>

<file path=ppt/tags/tag683.xml><?xml version="1.0" encoding="utf-8"?>
<p:tagLst xmlns:p="http://schemas.openxmlformats.org/presentationml/2006/main">
  <p:tag name="POWER_USER_DIAGRAM_CIRCULAR_ARROW_KEY" val="POWER_USER_DIAGRAM_CIRCULAR_ARROW_VALUE_43"/>
</p:tagLst>
</file>

<file path=ppt/tags/tag684.xml><?xml version="1.0" encoding="utf-8"?>
<p:tagLst xmlns:p="http://schemas.openxmlformats.org/presentationml/2006/main">
  <p:tag name="POWER_USER_DIAGRAM_CIRCULAR_ARROW_KEY" val="POWER_USER_DIAGRAM_CIRCULAR_ARROW_VALUE_44"/>
</p:tagLst>
</file>

<file path=ppt/tags/tag685.xml><?xml version="1.0" encoding="utf-8"?>
<p:tagLst xmlns:p="http://schemas.openxmlformats.org/presentationml/2006/main">
  <p:tag name="POWER_USER_DIAGRAM_CIRCULAR_ARROW_KEY" val="POWER_USER_DIAGRAM_CIRCULAR_ARROW_VALUE_45"/>
</p:tagLst>
</file>

<file path=ppt/tags/tag686.xml><?xml version="1.0" encoding="utf-8"?>
<p:tagLst xmlns:p="http://schemas.openxmlformats.org/presentationml/2006/main">
  <p:tag name="POWER_USER_DIAGRAM_CIRCULAR_ARROW_KEY" val="POWER_USER_DIAGRAM_CIRCULAR_ARROW_VALUE_46"/>
</p:tagLst>
</file>

<file path=ppt/tags/tag687.xml><?xml version="1.0" encoding="utf-8"?>
<p:tagLst xmlns:p="http://schemas.openxmlformats.org/presentationml/2006/main">
  <p:tag name="POWER_USER_DIAGRAM_CIRCULAR_ARROW_KEY" val="POWER_USER_DIAGRAM_CIRCULAR_ARROW_VALUE_47"/>
</p:tagLst>
</file>

<file path=ppt/tags/tag688.xml><?xml version="1.0" encoding="utf-8"?>
<p:tagLst xmlns:p="http://schemas.openxmlformats.org/presentationml/2006/main">
  <p:tag name="POWER_USER_DIAGRAM_CIRCULAR_ARROW_KEY" val="POWER_USER_DIAGRAM_CIRCULAR_ARROW_VALUE_48"/>
</p:tagLst>
</file>

<file path=ppt/tags/tag689.xml><?xml version="1.0" encoding="utf-8"?>
<p:tagLst xmlns:p="http://schemas.openxmlformats.org/presentationml/2006/main">
  <p:tag name="POWER_USER_DIAGRAM_CIRCULAR_ARROW_KEY" val="POWER_USER_DIAGRAM_CIRCULAR_ARROW_VALUE_49"/>
</p:tagLst>
</file>

<file path=ppt/tags/tag69.xml><?xml version="1.0" encoding="utf-8"?>
<p:tagLst xmlns:p="http://schemas.openxmlformats.org/presentationml/2006/main">
  <p:tag name="POWER_USER_DIAGRAM_CIRCULAR_ARROW_KEY" val="POWER_USER_DIAGRAM_CIRCULAR_ARROW_VALUE_27"/>
</p:tagLst>
</file>

<file path=ppt/tags/tag690.xml><?xml version="1.0" encoding="utf-8"?>
<p:tagLst xmlns:p="http://schemas.openxmlformats.org/presentationml/2006/main">
  <p:tag name="POWER_USER_DIAGRAM_CIRCULAR_ARROW_KEY" val="POWER_USER_DIAGRAM_CIRCULAR_ARROW_VALUE_50"/>
</p:tagLst>
</file>

<file path=ppt/tags/tag691.xml><?xml version="1.0" encoding="utf-8"?>
<p:tagLst xmlns:p="http://schemas.openxmlformats.org/presentationml/2006/main">
  <p:tag name="POWER_USER_DIAGRAM_CIRCULAR_ARROW_KEY" val="POWER_USER_DIAGRAM_CIRCULAR_ARROW_VALUE_5"/>
</p:tagLst>
</file>

<file path=ppt/tags/tag692.xml><?xml version="1.0" encoding="utf-8"?>
<p:tagLst xmlns:p="http://schemas.openxmlformats.org/presentationml/2006/main">
  <p:tag name="POWER_USER_DIAGRAM_CIRCULAR_ARROW_KEY" val="POWER_USER_DIAGRAM_CIRCULAR_ARROW_VALUE_6"/>
</p:tagLst>
</file>

<file path=ppt/tags/tag693.xml><?xml version="1.0" encoding="utf-8"?>
<p:tagLst xmlns:p="http://schemas.openxmlformats.org/presentationml/2006/main">
  <p:tag name="POWER_USER_DIAGRAM_CIRCULAR_ARROW_KEY" val="POWER_USER_DIAGRAM_CIRCULAR_ARROW_VALUE_7"/>
</p:tagLst>
</file>

<file path=ppt/tags/tag694.xml><?xml version="1.0" encoding="utf-8"?>
<p:tagLst xmlns:p="http://schemas.openxmlformats.org/presentationml/2006/main">
  <p:tag name="POWER_USER_DIAGRAM_CIRCULAR_ARROW_KEY" val="POWER_USER_DIAGRAM_CIRCULAR_ARROW_VALUE_8"/>
</p:tagLst>
</file>

<file path=ppt/tags/tag695.xml><?xml version="1.0" encoding="utf-8"?>
<p:tagLst xmlns:p="http://schemas.openxmlformats.org/presentationml/2006/main">
  <p:tag name="POWER_USER_DIAGRAM_CIRCULAR_ARROW_KEY" val="POWER_USER_DIAGRAM_CIRCULAR_ARROW_VALUE_9"/>
</p:tagLst>
</file>

<file path=ppt/tags/tag696.xml><?xml version="1.0" encoding="utf-8"?>
<p:tagLst xmlns:p="http://schemas.openxmlformats.org/presentationml/2006/main">
  <p:tag name="POWER_USER_DIAGRAM_CIRCULAR_ARROW_KEY" val="POWER_USER_DIAGRAM_CIRCULAR_ARROW_VALUE_10"/>
</p:tagLst>
</file>

<file path=ppt/tags/tag697.xml><?xml version="1.0" encoding="utf-8"?>
<p:tagLst xmlns:p="http://schemas.openxmlformats.org/presentationml/2006/main">
  <p:tag name="POWER_USER_DIAGRAM_CIRCULAR_ARROW_KEY" val="POWER_USER_DIAGRAM_CIRCULAR_ARROW_VALUE_11"/>
</p:tagLst>
</file>

<file path=ppt/tags/tag698.xml><?xml version="1.0" encoding="utf-8"?>
<p:tagLst xmlns:p="http://schemas.openxmlformats.org/presentationml/2006/main">
  <p:tag name="POWER_USER_DIAGRAM_CIRCULAR_ARROW_KEY" val="POWER_USER_DIAGRAM_CIRCULAR_ARROW_VALUE_12"/>
</p:tagLst>
</file>

<file path=ppt/tags/tag699.xml><?xml version="1.0" encoding="utf-8"?>
<p:tagLst xmlns:p="http://schemas.openxmlformats.org/presentationml/2006/main">
  <p:tag name="POWER_USER_DIAGRAM_CIRCULAR_ARROW_KEY" val="POWER_USER_DIAGRAM_CIRCULAR_ARROW_VALUE_13"/>
</p:tagLst>
</file>

<file path=ppt/tags/tag7.xml><?xml version="1.0" encoding="utf-8"?>
<p:tagLst xmlns:p="http://schemas.openxmlformats.org/presentationml/2006/main">
  <p:tag name="POWER_USER_DIAGRAM_CIRCULAR_ARROW_KEY" val="POWER_USER_DIAGRAM_CIRCULAR_ARROW_VALUE_11"/>
</p:tagLst>
</file>

<file path=ppt/tags/tag70.xml><?xml version="1.0" encoding="utf-8"?>
<p:tagLst xmlns:p="http://schemas.openxmlformats.org/presentationml/2006/main">
  <p:tag name="POWER_USER_DIAGRAM_CIRCULAR_ARROW_KEY" val="POWER_USER_DIAGRAM_CIRCULAR_ARROW_VALUE_28"/>
</p:tagLst>
</file>

<file path=ppt/tags/tag700.xml><?xml version="1.0" encoding="utf-8"?>
<p:tagLst xmlns:p="http://schemas.openxmlformats.org/presentationml/2006/main">
  <p:tag name="POWER_USER_DIAGRAM_CIRCULAR_ARROW_KEY" val="POWER_USER_DIAGRAM_CIRCULAR_ARROW_VALUE_14"/>
</p:tagLst>
</file>

<file path=ppt/tags/tag701.xml><?xml version="1.0" encoding="utf-8"?>
<p:tagLst xmlns:p="http://schemas.openxmlformats.org/presentationml/2006/main">
  <p:tag name="POWER_USER_DIAGRAM_CIRCULAR_ARROW_KEY" val="POWER_USER_DIAGRAM_CIRCULAR_ARROW_VALUE_15"/>
</p:tagLst>
</file>

<file path=ppt/tags/tag702.xml><?xml version="1.0" encoding="utf-8"?>
<p:tagLst xmlns:p="http://schemas.openxmlformats.org/presentationml/2006/main">
  <p:tag name="POWER_USER_DIAGRAM_CIRCULAR_ARROW_KEY" val="POWER_USER_DIAGRAM_CIRCULAR_ARROW_VALUE_16"/>
</p:tagLst>
</file>

<file path=ppt/tags/tag703.xml><?xml version="1.0" encoding="utf-8"?>
<p:tagLst xmlns:p="http://schemas.openxmlformats.org/presentationml/2006/main">
  <p:tag name="POWER_USER_DIAGRAM_CIRCULAR_ARROW_KEY" val="POWER_USER_DIAGRAM_CIRCULAR_ARROW_VALUE_17"/>
</p:tagLst>
</file>

<file path=ppt/tags/tag704.xml><?xml version="1.0" encoding="utf-8"?>
<p:tagLst xmlns:p="http://schemas.openxmlformats.org/presentationml/2006/main">
  <p:tag name="POWER_USER_DIAGRAM_CIRCULAR_ARROW_KEY" val="POWER_USER_DIAGRAM_CIRCULAR_ARROW_VALUE_18"/>
</p:tagLst>
</file>

<file path=ppt/tags/tag705.xml><?xml version="1.0" encoding="utf-8"?>
<p:tagLst xmlns:p="http://schemas.openxmlformats.org/presentationml/2006/main">
  <p:tag name="POWER_USER_DIAGRAM_CIRCULAR_ARROW_KEY" val="POWER_USER_DIAGRAM_CIRCULAR_ARROW_VALUE_19"/>
</p:tagLst>
</file>

<file path=ppt/tags/tag706.xml><?xml version="1.0" encoding="utf-8"?>
<p:tagLst xmlns:p="http://schemas.openxmlformats.org/presentationml/2006/main">
  <p:tag name="POWER_USER_DIAGRAM_CIRCULAR_ARROW_KEY" val="POWER_USER_DIAGRAM_CIRCULAR_ARROW_VALUE_20"/>
</p:tagLst>
</file>

<file path=ppt/tags/tag707.xml><?xml version="1.0" encoding="utf-8"?>
<p:tagLst xmlns:p="http://schemas.openxmlformats.org/presentationml/2006/main">
  <p:tag name="POWER_USER_DIAGRAM_CIRCULAR_ARROW_KEY" val="POWER_USER_DIAGRAM_CIRCULAR_ARROW_VALUE_21"/>
</p:tagLst>
</file>

<file path=ppt/tags/tag708.xml><?xml version="1.0" encoding="utf-8"?>
<p:tagLst xmlns:p="http://schemas.openxmlformats.org/presentationml/2006/main">
  <p:tag name="POWER_USER_DIAGRAM_CIRCULAR_ARROW_KEY" val="POWER_USER_DIAGRAM_CIRCULAR_ARROW_VALUE_22"/>
</p:tagLst>
</file>

<file path=ppt/tags/tag709.xml><?xml version="1.0" encoding="utf-8"?>
<p:tagLst xmlns:p="http://schemas.openxmlformats.org/presentationml/2006/main">
  <p:tag name="POWER_USER_DIAGRAM_CIRCULAR_ARROW_KEY" val="POWER_USER_DIAGRAM_CIRCULAR_ARROW_VALUE_23"/>
</p:tagLst>
</file>

<file path=ppt/tags/tag71.xml><?xml version="1.0" encoding="utf-8"?>
<p:tagLst xmlns:p="http://schemas.openxmlformats.org/presentationml/2006/main">
  <p:tag name="POWER_USER_DIAGRAM_CIRCULAR_ARROW_KEY" val="POWER_USER_DIAGRAM_CIRCULAR_ARROW_VALUE_29"/>
</p:tagLst>
</file>

<file path=ppt/tags/tag710.xml><?xml version="1.0" encoding="utf-8"?>
<p:tagLst xmlns:p="http://schemas.openxmlformats.org/presentationml/2006/main">
  <p:tag name="POWER_USER_DIAGRAM_CIRCULAR_ARROW_KEY" val="POWER_USER_DIAGRAM_CIRCULAR_ARROW_VALUE_24"/>
</p:tagLst>
</file>

<file path=ppt/tags/tag711.xml><?xml version="1.0" encoding="utf-8"?>
<p:tagLst xmlns:p="http://schemas.openxmlformats.org/presentationml/2006/main">
  <p:tag name="POWER_USER_DIAGRAM_CIRCULAR_ARROW_KEY" val="POWER_USER_DIAGRAM_CIRCULAR_ARROW_VALUE_25"/>
</p:tagLst>
</file>

<file path=ppt/tags/tag712.xml><?xml version="1.0" encoding="utf-8"?>
<p:tagLst xmlns:p="http://schemas.openxmlformats.org/presentationml/2006/main">
  <p:tag name="POWER_USER_DIAGRAM_CIRCULAR_ARROW_KEY" val="POWER_USER_DIAGRAM_CIRCULAR_ARROW_VALUE_26"/>
</p:tagLst>
</file>

<file path=ppt/tags/tag713.xml><?xml version="1.0" encoding="utf-8"?>
<p:tagLst xmlns:p="http://schemas.openxmlformats.org/presentationml/2006/main">
  <p:tag name="POWER_USER_DIAGRAM_CIRCULAR_ARROW_KEY" val="POWER_USER_DIAGRAM_CIRCULAR_ARROW_VALUE_27"/>
</p:tagLst>
</file>

<file path=ppt/tags/tag714.xml><?xml version="1.0" encoding="utf-8"?>
<p:tagLst xmlns:p="http://schemas.openxmlformats.org/presentationml/2006/main">
  <p:tag name="POWER_USER_DIAGRAM_CIRCULAR_ARROW_KEY" val="POWER_USER_DIAGRAM_CIRCULAR_ARROW_VALUE_28"/>
</p:tagLst>
</file>

<file path=ppt/tags/tag715.xml><?xml version="1.0" encoding="utf-8"?>
<p:tagLst xmlns:p="http://schemas.openxmlformats.org/presentationml/2006/main">
  <p:tag name="POWER_USER_DIAGRAM_CIRCULAR_ARROW_KEY" val="POWER_USER_DIAGRAM_CIRCULAR_ARROW_VALUE_29"/>
</p:tagLst>
</file>

<file path=ppt/tags/tag716.xml><?xml version="1.0" encoding="utf-8"?>
<p:tagLst xmlns:p="http://schemas.openxmlformats.org/presentationml/2006/main">
  <p:tag name="POWER_USER_DIAGRAM_CIRCULAR_ARROW_KEY" val="POWER_USER_DIAGRAM_CIRCULAR_ARROW_VALUE_30"/>
</p:tagLst>
</file>

<file path=ppt/tags/tag717.xml><?xml version="1.0" encoding="utf-8"?>
<p:tagLst xmlns:p="http://schemas.openxmlformats.org/presentationml/2006/main">
  <p:tag name="POWER_USER_DIAGRAM_CIRCULAR_ARROW_KEY" val="POWER_USER_DIAGRAM_CIRCULAR_ARROW_VALUE_31"/>
</p:tagLst>
</file>

<file path=ppt/tags/tag718.xml><?xml version="1.0" encoding="utf-8"?>
<p:tagLst xmlns:p="http://schemas.openxmlformats.org/presentationml/2006/main">
  <p:tag name="POWER_USER_DIAGRAM_CIRCULAR_ARROW_KEY" val="POWER_USER_DIAGRAM_CIRCULAR_ARROW_VALUE_32"/>
</p:tagLst>
</file>

<file path=ppt/tags/tag719.xml><?xml version="1.0" encoding="utf-8"?>
<p:tagLst xmlns:p="http://schemas.openxmlformats.org/presentationml/2006/main">
  <p:tag name="POWER_USER_DIAGRAM_CIRCULAR_ARROW_KEY" val="POWER_USER_DIAGRAM_CIRCULAR_ARROW_VALUE_33"/>
</p:tagLst>
</file>

<file path=ppt/tags/tag72.xml><?xml version="1.0" encoding="utf-8"?>
<p:tagLst xmlns:p="http://schemas.openxmlformats.org/presentationml/2006/main">
  <p:tag name="POWER_USER_DIAGRAM_CIRCULAR_ARROW_KEY" val="POWER_USER_DIAGRAM_CIRCULAR_ARROW_VALUE_30"/>
</p:tagLst>
</file>

<file path=ppt/tags/tag720.xml><?xml version="1.0" encoding="utf-8"?>
<p:tagLst xmlns:p="http://schemas.openxmlformats.org/presentationml/2006/main">
  <p:tag name="POWER_USER_DIAGRAM_CIRCULAR_ARROW_KEY" val="POWER_USER_DIAGRAM_CIRCULAR_ARROW_VALUE_34"/>
</p:tagLst>
</file>

<file path=ppt/tags/tag721.xml><?xml version="1.0" encoding="utf-8"?>
<p:tagLst xmlns:p="http://schemas.openxmlformats.org/presentationml/2006/main">
  <p:tag name="POWER_USER_DIAGRAM_CIRCULAR_ARROW_KEY" val="POWER_USER_DIAGRAM_CIRCULAR_ARROW_VALUE_35"/>
</p:tagLst>
</file>

<file path=ppt/tags/tag722.xml><?xml version="1.0" encoding="utf-8"?>
<p:tagLst xmlns:p="http://schemas.openxmlformats.org/presentationml/2006/main">
  <p:tag name="POWER_USER_DIAGRAM_CIRCULAR_ARROW_KEY" val="POWER_USER_DIAGRAM_CIRCULAR_ARROW_VALUE_36"/>
</p:tagLst>
</file>

<file path=ppt/tags/tag723.xml><?xml version="1.0" encoding="utf-8"?>
<p:tagLst xmlns:p="http://schemas.openxmlformats.org/presentationml/2006/main">
  <p:tag name="POWER_USER_DIAGRAM_CIRCULAR_ARROW_KEY" val="POWER_USER_DIAGRAM_CIRCULAR_ARROW_VALUE_37"/>
</p:tagLst>
</file>

<file path=ppt/tags/tag724.xml><?xml version="1.0" encoding="utf-8"?>
<p:tagLst xmlns:p="http://schemas.openxmlformats.org/presentationml/2006/main">
  <p:tag name="POWER_USER_DIAGRAM_CIRCULAR_ARROW_KEY" val="POWER_USER_DIAGRAM_CIRCULAR_ARROW_VALUE_38"/>
</p:tagLst>
</file>

<file path=ppt/tags/tag725.xml><?xml version="1.0" encoding="utf-8"?>
<p:tagLst xmlns:p="http://schemas.openxmlformats.org/presentationml/2006/main">
  <p:tag name="POWER_USER_DIAGRAM_CIRCULAR_ARROW_KEY" val="POWER_USER_DIAGRAM_CIRCULAR_ARROW_VALUE_39"/>
</p:tagLst>
</file>

<file path=ppt/tags/tag726.xml><?xml version="1.0" encoding="utf-8"?>
<p:tagLst xmlns:p="http://schemas.openxmlformats.org/presentationml/2006/main">
  <p:tag name="POWER_USER_DIAGRAM_CIRCULAR_ARROW_KEY" val="POWER_USER_DIAGRAM_CIRCULAR_ARROW_VALUE_40"/>
</p:tagLst>
</file>

<file path=ppt/tags/tag727.xml><?xml version="1.0" encoding="utf-8"?>
<p:tagLst xmlns:p="http://schemas.openxmlformats.org/presentationml/2006/main">
  <p:tag name="POWER_USER_DIAGRAM_CIRCULAR_ARROW_KEY" val="POWER_USER_DIAGRAM_CIRCULAR_ARROW_VALUE_41"/>
</p:tagLst>
</file>

<file path=ppt/tags/tag728.xml><?xml version="1.0" encoding="utf-8"?>
<p:tagLst xmlns:p="http://schemas.openxmlformats.org/presentationml/2006/main">
  <p:tag name="POWER_USER_DIAGRAM_CIRCULAR_ARROW_KEY" val="POWER_USER_DIAGRAM_CIRCULAR_ARROW_VALUE_42"/>
</p:tagLst>
</file>

<file path=ppt/tags/tag729.xml><?xml version="1.0" encoding="utf-8"?>
<p:tagLst xmlns:p="http://schemas.openxmlformats.org/presentationml/2006/main">
  <p:tag name="POWER_USER_DIAGRAM_CIRCULAR_ARROW_KEY" val="POWER_USER_DIAGRAM_CIRCULAR_ARROW_VALUE_43"/>
</p:tagLst>
</file>

<file path=ppt/tags/tag73.xml><?xml version="1.0" encoding="utf-8"?>
<p:tagLst xmlns:p="http://schemas.openxmlformats.org/presentationml/2006/main">
  <p:tag name="POWER_USER_DIAGRAM_CIRCULAR_ARROW_KEY" val="POWER_USER_DIAGRAM_CIRCULAR_ARROW_VALUE_31"/>
</p:tagLst>
</file>

<file path=ppt/tags/tag730.xml><?xml version="1.0" encoding="utf-8"?>
<p:tagLst xmlns:p="http://schemas.openxmlformats.org/presentationml/2006/main">
  <p:tag name="POWER_USER_DIAGRAM_CIRCULAR_ARROW_KEY" val="POWER_USER_DIAGRAM_CIRCULAR_ARROW_VALUE_44"/>
</p:tagLst>
</file>

<file path=ppt/tags/tag731.xml><?xml version="1.0" encoding="utf-8"?>
<p:tagLst xmlns:p="http://schemas.openxmlformats.org/presentationml/2006/main">
  <p:tag name="POWER_USER_DIAGRAM_CIRCULAR_ARROW_KEY" val="POWER_USER_DIAGRAM_CIRCULAR_ARROW_VALUE_45"/>
</p:tagLst>
</file>

<file path=ppt/tags/tag732.xml><?xml version="1.0" encoding="utf-8"?>
<p:tagLst xmlns:p="http://schemas.openxmlformats.org/presentationml/2006/main">
  <p:tag name="POWER_USER_DIAGRAM_CIRCULAR_ARROW_KEY" val="POWER_USER_DIAGRAM_CIRCULAR_ARROW_VALUE_46"/>
</p:tagLst>
</file>

<file path=ppt/tags/tag733.xml><?xml version="1.0" encoding="utf-8"?>
<p:tagLst xmlns:p="http://schemas.openxmlformats.org/presentationml/2006/main">
  <p:tag name="POWER_USER_DIAGRAM_CIRCULAR_ARROW_KEY" val="POWER_USER_DIAGRAM_CIRCULAR_ARROW_VALUE_47"/>
</p:tagLst>
</file>

<file path=ppt/tags/tag734.xml><?xml version="1.0" encoding="utf-8"?>
<p:tagLst xmlns:p="http://schemas.openxmlformats.org/presentationml/2006/main">
  <p:tag name="POWER_USER_DIAGRAM_CIRCULAR_ARROW_KEY" val="POWER_USER_DIAGRAM_CIRCULAR_ARROW_VALUE_48"/>
</p:tagLst>
</file>

<file path=ppt/tags/tag735.xml><?xml version="1.0" encoding="utf-8"?>
<p:tagLst xmlns:p="http://schemas.openxmlformats.org/presentationml/2006/main">
  <p:tag name="POWER_USER_DIAGRAM_CIRCULAR_ARROW_KEY" val="POWER_USER_DIAGRAM_CIRCULAR_ARROW_VALUE_49"/>
</p:tagLst>
</file>

<file path=ppt/tags/tag736.xml><?xml version="1.0" encoding="utf-8"?>
<p:tagLst xmlns:p="http://schemas.openxmlformats.org/presentationml/2006/main">
  <p:tag name="POWER_USER_DIAGRAM_CIRCULAR_ARROW_KEY" val="POWER_USER_DIAGRAM_CIRCULAR_ARROW_VALUE_50"/>
</p:tagLst>
</file>

<file path=ppt/tags/tag737.xml><?xml version="1.0" encoding="utf-8"?>
<p:tagLst xmlns:p="http://schemas.openxmlformats.org/presentationml/2006/main">
  <p:tag name="POWER_USER_DIAGRAM_CIRCULAR_ARROW_KEY" val="POWER_USER_DIAGRAM_CIRCULAR_ARROW_VALUE_5"/>
</p:tagLst>
</file>

<file path=ppt/tags/tag738.xml><?xml version="1.0" encoding="utf-8"?>
<p:tagLst xmlns:p="http://schemas.openxmlformats.org/presentationml/2006/main">
  <p:tag name="POWER_USER_DIAGRAM_CIRCULAR_ARROW_KEY" val="POWER_USER_DIAGRAM_CIRCULAR_ARROW_VALUE_6"/>
</p:tagLst>
</file>

<file path=ppt/tags/tag739.xml><?xml version="1.0" encoding="utf-8"?>
<p:tagLst xmlns:p="http://schemas.openxmlformats.org/presentationml/2006/main">
  <p:tag name="POWER_USER_DIAGRAM_CIRCULAR_ARROW_KEY" val="POWER_USER_DIAGRAM_CIRCULAR_ARROW_VALUE_7"/>
</p:tagLst>
</file>

<file path=ppt/tags/tag74.xml><?xml version="1.0" encoding="utf-8"?>
<p:tagLst xmlns:p="http://schemas.openxmlformats.org/presentationml/2006/main">
  <p:tag name="POWER_USER_DIAGRAM_CIRCULAR_ARROW_KEY" val="POWER_USER_DIAGRAM_CIRCULAR_ARROW_VALUE_32"/>
</p:tagLst>
</file>

<file path=ppt/tags/tag740.xml><?xml version="1.0" encoding="utf-8"?>
<p:tagLst xmlns:p="http://schemas.openxmlformats.org/presentationml/2006/main">
  <p:tag name="POWER_USER_DIAGRAM_CIRCULAR_ARROW_KEY" val="POWER_USER_DIAGRAM_CIRCULAR_ARROW_VALUE_8"/>
</p:tagLst>
</file>

<file path=ppt/tags/tag741.xml><?xml version="1.0" encoding="utf-8"?>
<p:tagLst xmlns:p="http://schemas.openxmlformats.org/presentationml/2006/main">
  <p:tag name="POWER_USER_DIAGRAM_CIRCULAR_ARROW_KEY" val="POWER_USER_DIAGRAM_CIRCULAR_ARROW_VALUE_9"/>
</p:tagLst>
</file>

<file path=ppt/tags/tag742.xml><?xml version="1.0" encoding="utf-8"?>
<p:tagLst xmlns:p="http://schemas.openxmlformats.org/presentationml/2006/main">
  <p:tag name="POWER_USER_DIAGRAM_CIRCULAR_ARROW_KEY" val="POWER_USER_DIAGRAM_CIRCULAR_ARROW_VALUE_10"/>
</p:tagLst>
</file>

<file path=ppt/tags/tag743.xml><?xml version="1.0" encoding="utf-8"?>
<p:tagLst xmlns:p="http://schemas.openxmlformats.org/presentationml/2006/main">
  <p:tag name="POWER_USER_DIAGRAM_CIRCULAR_ARROW_KEY" val="POWER_USER_DIAGRAM_CIRCULAR_ARROW_VALUE_11"/>
</p:tagLst>
</file>

<file path=ppt/tags/tag744.xml><?xml version="1.0" encoding="utf-8"?>
<p:tagLst xmlns:p="http://schemas.openxmlformats.org/presentationml/2006/main">
  <p:tag name="POWER_USER_DIAGRAM_CIRCULAR_ARROW_KEY" val="POWER_USER_DIAGRAM_CIRCULAR_ARROW_VALUE_12"/>
</p:tagLst>
</file>

<file path=ppt/tags/tag745.xml><?xml version="1.0" encoding="utf-8"?>
<p:tagLst xmlns:p="http://schemas.openxmlformats.org/presentationml/2006/main">
  <p:tag name="POWER_USER_DIAGRAM_CIRCULAR_ARROW_KEY" val="POWER_USER_DIAGRAM_CIRCULAR_ARROW_VALUE_13"/>
</p:tagLst>
</file>

<file path=ppt/tags/tag746.xml><?xml version="1.0" encoding="utf-8"?>
<p:tagLst xmlns:p="http://schemas.openxmlformats.org/presentationml/2006/main">
  <p:tag name="POWER_USER_DIAGRAM_CIRCULAR_ARROW_KEY" val="POWER_USER_DIAGRAM_CIRCULAR_ARROW_VALUE_14"/>
</p:tagLst>
</file>

<file path=ppt/tags/tag747.xml><?xml version="1.0" encoding="utf-8"?>
<p:tagLst xmlns:p="http://schemas.openxmlformats.org/presentationml/2006/main">
  <p:tag name="POWER_USER_DIAGRAM_CIRCULAR_ARROW_KEY" val="POWER_USER_DIAGRAM_CIRCULAR_ARROW_VALUE_15"/>
</p:tagLst>
</file>

<file path=ppt/tags/tag748.xml><?xml version="1.0" encoding="utf-8"?>
<p:tagLst xmlns:p="http://schemas.openxmlformats.org/presentationml/2006/main">
  <p:tag name="POWER_USER_DIAGRAM_CIRCULAR_ARROW_KEY" val="POWER_USER_DIAGRAM_CIRCULAR_ARROW_VALUE_16"/>
</p:tagLst>
</file>

<file path=ppt/tags/tag749.xml><?xml version="1.0" encoding="utf-8"?>
<p:tagLst xmlns:p="http://schemas.openxmlformats.org/presentationml/2006/main">
  <p:tag name="POWER_USER_DIAGRAM_CIRCULAR_ARROW_KEY" val="POWER_USER_DIAGRAM_CIRCULAR_ARROW_VALUE_17"/>
</p:tagLst>
</file>

<file path=ppt/tags/tag75.xml><?xml version="1.0" encoding="utf-8"?>
<p:tagLst xmlns:p="http://schemas.openxmlformats.org/presentationml/2006/main">
  <p:tag name="POWER_USER_DIAGRAM_CIRCULAR_ARROW_KEY" val="POWER_USER_DIAGRAM_CIRCULAR_ARROW_VALUE_33"/>
</p:tagLst>
</file>

<file path=ppt/tags/tag750.xml><?xml version="1.0" encoding="utf-8"?>
<p:tagLst xmlns:p="http://schemas.openxmlformats.org/presentationml/2006/main">
  <p:tag name="POWER_USER_DIAGRAM_CIRCULAR_ARROW_KEY" val="POWER_USER_DIAGRAM_CIRCULAR_ARROW_VALUE_18"/>
</p:tagLst>
</file>

<file path=ppt/tags/tag751.xml><?xml version="1.0" encoding="utf-8"?>
<p:tagLst xmlns:p="http://schemas.openxmlformats.org/presentationml/2006/main">
  <p:tag name="POWER_USER_DIAGRAM_CIRCULAR_ARROW_KEY" val="POWER_USER_DIAGRAM_CIRCULAR_ARROW_VALUE_19"/>
</p:tagLst>
</file>

<file path=ppt/tags/tag752.xml><?xml version="1.0" encoding="utf-8"?>
<p:tagLst xmlns:p="http://schemas.openxmlformats.org/presentationml/2006/main">
  <p:tag name="POWER_USER_DIAGRAM_CIRCULAR_ARROW_KEY" val="POWER_USER_DIAGRAM_CIRCULAR_ARROW_VALUE_20"/>
</p:tagLst>
</file>

<file path=ppt/tags/tag753.xml><?xml version="1.0" encoding="utf-8"?>
<p:tagLst xmlns:p="http://schemas.openxmlformats.org/presentationml/2006/main">
  <p:tag name="POWER_USER_DIAGRAM_CIRCULAR_ARROW_KEY" val="POWER_USER_DIAGRAM_CIRCULAR_ARROW_VALUE_21"/>
</p:tagLst>
</file>

<file path=ppt/tags/tag754.xml><?xml version="1.0" encoding="utf-8"?>
<p:tagLst xmlns:p="http://schemas.openxmlformats.org/presentationml/2006/main">
  <p:tag name="POWER_USER_DIAGRAM_CIRCULAR_ARROW_KEY" val="POWER_USER_DIAGRAM_CIRCULAR_ARROW_VALUE_22"/>
</p:tagLst>
</file>

<file path=ppt/tags/tag755.xml><?xml version="1.0" encoding="utf-8"?>
<p:tagLst xmlns:p="http://schemas.openxmlformats.org/presentationml/2006/main">
  <p:tag name="POWER_USER_DIAGRAM_CIRCULAR_ARROW_KEY" val="POWER_USER_DIAGRAM_CIRCULAR_ARROW_VALUE_23"/>
</p:tagLst>
</file>

<file path=ppt/tags/tag756.xml><?xml version="1.0" encoding="utf-8"?>
<p:tagLst xmlns:p="http://schemas.openxmlformats.org/presentationml/2006/main">
  <p:tag name="POWER_USER_DIAGRAM_CIRCULAR_ARROW_KEY" val="POWER_USER_DIAGRAM_CIRCULAR_ARROW_VALUE_24"/>
</p:tagLst>
</file>

<file path=ppt/tags/tag757.xml><?xml version="1.0" encoding="utf-8"?>
<p:tagLst xmlns:p="http://schemas.openxmlformats.org/presentationml/2006/main">
  <p:tag name="POWER_USER_DIAGRAM_CIRCULAR_ARROW_KEY" val="POWER_USER_DIAGRAM_CIRCULAR_ARROW_VALUE_25"/>
</p:tagLst>
</file>

<file path=ppt/tags/tag758.xml><?xml version="1.0" encoding="utf-8"?>
<p:tagLst xmlns:p="http://schemas.openxmlformats.org/presentationml/2006/main">
  <p:tag name="POWER_USER_DIAGRAM_CIRCULAR_ARROW_KEY" val="POWER_USER_DIAGRAM_CIRCULAR_ARROW_VALUE_26"/>
</p:tagLst>
</file>

<file path=ppt/tags/tag759.xml><?xml version="1.0" encoding="utf-8"?>
<p:tagLst xmlns:p="http://schemas.openxmlformats.org/presentationml/2006/main">
  <p:tag name="POWER_USER_DIAGRAM_CIRCULAR_ARROW_KEY" val="POWER_USER_DIAGRAM_CIRCULAR_ARROW_VALUE_27"/>
</p:tagLst>
</file>

<file path=ppt/tags/tag76.xml><?xml version="1.0" encoding="utf-8"?>
<p:tagLst xmlns:p="http://schemas.openxmlformats.org/presentationml/2006/main">
  <p:tag name="POWER_USER_DIAGRAM_CIRCULAR_ARROW_KEY" val="POWER_USER_DIAGRAM_CIRCULAR_ARROW_VALUE_34"/>
</p:tagLst>
</file>

<file path=ppt/tags/tag760.xml><?xml version="1.0" encoding="utf-8"?>
<p:tagLst xmlns:p="http://schemas.openxmlformats.org/presentationml/2006/main">
  <p:tag name="POWER_USER_DIAGRAM_CIRCULAR_ARROW_KEY" val="POWER_USER_DIAGRAM_CIRCULAR_ARROW_VALUE_28"/>
</p:tagLst>
</file>

<file path=ppt/tags/tag761.xml><?xml version="1.0" encoding="utf-8"?>
<p:tagLst xmlns:p="http://schemas.openxmlformats.org/presentationml/2006/main">
  <p:tag name="POWER_USER_DIAGRAM_CIRCULAR_ARROW_KEY" val="POWER_USER_DIAGRAM_CIRCULAR_ARROW_VALUE_29"/>
</p:tagLst>
</file>

<file path=ppt/tags/tag762.xml><?xml version="1.0" encoding="utf-8"?>
<p:tagLst xmlns:p="http://schemas.openxmlformats.org/presentationml/2006/main">
  <p:tag name="POWER_USER_DIAGRAM_CIRCULAR_ARROW_KEY" val="POWER_USER_DIAGRAM_CIRCULAR_ARROW_VALUE_30"/>
</p:tagLst>
</file>

<file path=ppt/tags/tag763.xml><?xml version="1.0" encoding="utf-8"?>
<p:tagLst xmlns:p="http://schemas.openxmlformats.org/presentationml/2006/main">
  <p:tag name="POWER_USER_DIAGRAM_CIRCULAR_ARROW_KEY" val="POWER_USER_DIAGRAM_CIRCULAR_ARROW_VALUE_31"/>
</p:tagLst>
</file>

<file path=ppt/tags/tag764.xml><?xml version="1.0" encoding="utf-8"?>
<p:tagLst xmlns:p="http://schemas.openxmlformats.org/presentationml/2006/main">
  <p:tag name="POWER_USER_DIAGRAM_CIRCULAR_ARROW_KEY" val="POWER_USER_DIAGRAM_CIRCULAR_ARROW_VALUE_32"/>
</p:tagLst>
</file>

<file path=ppt/tags/tag765.xml><?xml version="1.0" encoding="utf-8"?>
<p:tagLst xmlns:p="http://schemas.openxmlformats.org/presentationml/2006/main">
  <p:tag name="POWER_USER_DIAGRAM_CIRCULAR_ARROW_KEY" val="POWER_USER_DIAGRAM_CIRCULAR_ARROW_VALUE_33"/>
</p:tagLst>
</file>

<file path=ppt/tags/tag766.xml><?xml version="1.0" encoding="utf-8"?>
<p:tagLst xmlns:p="http://schemas.openxmlformats.org/presentationml/2006/main">
  <p:tag name="POWER_USER_DIAGRAM_CIRCULAR_ARROW_KEY" val="POWER_USER_DIAGRAM_CIRCULAR_ARROW_VALUE_34"/>
</p:tagLst>
</file>

<file path=ppt/tags/tag767.xml><?xml version="1.0" encoding="utf-8"?>
<p:tagLst xmlns:p="http://schemas.openxmlformats.org/presentationml/2006/main">
  <p:tag name="POWER_USER_DIAGRAM_CIRCULAR_ARROW_KEY" val="POWER_USER_DIAGRAM_CIRCULAR_ARROW_VALUE_35"/>
</p:tagLst>
</file>

<file path=ppt/tags/tag768.xml><?xml version="1.0" encoding="utf-8"?>
<p:tagLst xmlns:p="http://schemas.openxmlformats.org/presentationml/2006/main">
  <p:tag name="POWER_USER_DIAGRAM_CIRCULAR_ARROW_KEY" val="POWER_USER_DIAGRAM_CIRCULAR_ARROW_VALUE_36"/>
</p:tagLst>
</file>

<file path=ppt/tags/tag769.xml><?xml version="1.0" encoding="utf-8"?>
<p:tagLst xmlns:p="http://schemas.openxmlformats.org/presentationml/2006/main">
  <p:tag name="POWER_USER_DIAGRAM_CIRCULAR_ARROW_KEY" val="POWER_USER_DIAGRAM_CIRCULAR_ARROW_VALUE_37"/>
</p:tagLst>
</file>

<file path=ppt/tags/tag77.xml><?xml version="1.0" encoding="utf-8"?>
<p:tagLst xmlns:p="http://schemas.openxmlformats.org/presentationml/2006/main">
  <p:tag name="POWER_USER_DIAGRAM_CIRCULAR_ARROW_KEY" val="POWER_USER_DIAGRAM_CIRCULAR_ARROW_VALUE_35"/>
</p:tagLst>
</file>

<file path=ppt/tags/tag770.xml><?xml version="1.0" encoding="utf-8"?>
<p:tagLst xmlns:p="http://schemas.openxmlformats.org/presentationml/2006/main">
  <p:tag name="POWER_USER_DIAGRAM_CIRCULAR_ARROW_KEY" val="POWER_USER_DIAGRAM_CIRCULAR_ARROW_VALUE_38"/>
</p:tagLst>
</file>

<file path=ppt/tags/tag771.xml><?xml version="1.0" encoding="utf-8"?>
<p:tagLst xmlns:p="http://schemas.openxmlformats.org/presentationml/2006/main">
  <p:tag name="POWER_USER_DIAGRAM_CIRCULAR_ARROW_KEY" val="POWER_USER_DIAGRAM_CIRCULAR_ARROW_VALUE_39"/>
</p:tagLst>
</file>

<file path=ppt/tags/tag772.xml><?xml version="1.0" encoding="utf-8"?>
<p:tagLst xmlns:p="http://schemas.openxmlformats.org/presentationml/2006/main">
  <p:tag name="POWER_USER_DIAGRAM_CIRCULAR_ARROW_KEY" val="POWER_USER_DIAGRAM_CIRCULAR_ARROW_VALUE_40"/>
</p:tagLst>
</file>

<file path=ppt/tags/tag773.xml><?xml version="1.0" encoding="utf-8"?>
<p:tagLst xmlns:p="http://schemas.openxmlformats.org/presentationml/2006/main">
  <p:tag name="POWER_USER_DIAGRAM_CIRCULAR_ARROW_KEY" val="POWER_USER_DIAGRAM_CIRCULAR_ARROW_VALUE_41"/>
</p:tagLst>
</file>

<file path=ppt/tags/tag774.xml><?xml version="1.0" encoding="utf-8"?>
<p:tagLst xmlns:p="http://schemas.openxmlformats.org/presentationml/2006/main">
  <p:tag name="POWER_USER_DIAGRAM_CIRCULAR_ARROW_KEY" val="POWER_USER_DIAGRAM_CIRCULAR_ARROW_VALUE_42"/>
</p:tagLst>
</file>

<file path=ppt/tags/tag775.xml><?xml version="1.0" encoding="utf-8"?>
<p:tagLst xmlns:p="http://schemas.openxmlformats.org/presentationml/2006/main">
  <p:tag name="POWER_USER_DIAGRAM_CIRCULAR_ARROW_KEY" val="POWER_USER_DIAGRAM_CIRCULAR_ARROW_VALUE_43"/>
</p:tagLst>
</file>

<file path=ppt/tags/tag776.xml><?xml version="1.0" encoding="utf-8"?>
<p:tagLst xmlns:p="http://schemas.openxmlformats.org/presentationml/2006/main">
  <p:tag name="POWER_USER_DIAGRAM_CIRCULAR_ARROW_KEY" val="POWER_USER_DIAGRAM_CIRCULAR_ARROW_VALUE_44"/>
</p:tagLst>
</file>

<file path=ppt/tags/tag777.xml><?xml version="1.0" encoding="utf-8"?>
<p:tagLst xmlns:p="http://schemas.openxmlformats.org/presentationml/2006/main">
  <p:tag name="POWER_USER_DIAGRAM_CIRCULAR_ARROW_KEY" val="POWER_USER_DIAGRAM_CIRCULAR_ARROW_VALUE_45"/>
</p:tagLst>
</file>

<file path=ppt/tags/tag778.xml><?xml version="1.0" encoding="utf-8"?>
<p:tagLst xmlns:p="http://schemas.openxmlformats.org/presentationml/2006/main">
  <p:tag name="POWER_USER_DIAGRAM_CIRCULAR_ARROW_KEY" val="POWER_USER_DIAGRAM_CIRCULAR_ARROW_VALUE_46"/>
</p:tagLst>
</file>

<file path=ppt/tags/tag779.xml><?xml version="1.0" encoding="utf-8"?>
<p:tagLst xmlns:p="http://schemas.openxmlformats.org/presentationml/2006/main">
  <p:tag name="POWER_USER_DIAGRAM_CIRCULAR_ARROW_KEY" val="POWER_USER_DIAGRAM_CIRCULAR_ARROW_VALUE_47"/>
</p:tagLst>
</file>

<file path=ppt/tags/tag78.xml><?xml version="1.0" encoding="utf-8"?>
<p:tagLst xmlns:p="http://schemas.openxmlformats.org/presentationml/2006/main">
  <p:tag name="POWER_USER_DIAGRAM_CIRCULAR_ARROW_KEY" val="POWER_USER_DIAGRAM_CIRCULAR_ARROW_VALUE_36"/>
</p:tagLst>
</file>

<file path=ppt/tags/tag780.xml><?xml version="1.0" encoding="utf-8"?>
<p:tagLst xmlns:p="http://schemas.openxmlformats.org/presentationml/2006/main">
  <p:tag name="POWER_USER_DIAGRAM_CIRCULAR_ARROW_KEY" val="POWER_USER_DIAGRAM_CIRCULAR_ARROW_VALUE_48"/>
</p:tagLst>
</file>

<file path=ppt/tags/tag781.xml><?xml version="1.0" encoding="utf-8"?>
<p:tagLst xmlns:p="http://schemas.openxmlformats.org/presentationml/2006/main">
  <p:tag name="POWER_USER_DIAGRAM_CIRCULAR_ARROW_KEY" val="POWER_USER_DIAGRAM_CIRCULAR_ARROW_VALUE_49"/>
</p:tagLst>
</file>

<file path=ppt/tags/tag782.xml><?xml version="1.0" encoding="utf-8"?>
<p:tagLst xmlns:p="http://schemas.openxmlformats.org/presentationml/2006/main">
  <p:tag name="POWER_USER_DIAGRAM_CIRCULAR_ARROW_KEY" val="POWER_USER_DIAGRAM_CIRCULAR_ARROW_VALUE_50"/>
</p:tagLst>
</file>

<file path=ppt/tags/tag783.xml><?xml version="1.0" encoding="utf-8"?>
<p:tagLst xmlns:p="http://schemas.openxmlformats.org/presentationml/2006/main">
  <p:tag name="POWER_USER_DIAGRAM_CIRCULAR_ARROW_KEY" val="POWER_USER_DIAGRAM_CIRCULAR_ARROW_VALUE_5"/>
</p:tagLst>
</file>

<file path=ppt/tags/tag784.xml><?xml version="1.0" encoding="utf-8"?>
<p:tagLst xmlns:p="http://schemas.openxmlformats.org/presentationml/2006/main">
  <p:tag name="POWER_USER_DIAGRAM_CIRCULAR_ARROW_KEY" val="POWER_USER_DIAGRAM_CIRCULAR_ARROW_VALUE_6"/>
</p:tagLst>
</file>

<file path=ppt/tags/tag785.xml><?xml version="1.0" encoding="utf-8"?>
<p:tagLst xmlns:p="http://schemas.openxmlformats.org/presentationml/2006/main">
  <p:tag name="POWER_USER_DIAGRAM_CIRCULAR_ARROW_KEY" val="POWER_USER_DIAGRAM_CIRCULAR_ARROW_VALUE_7"/>
</p:tagLst>
</file>

<file path=ppt/tags/tag786.xml><?xml version="1.0" encoding="utf-8"?>
<p:tagLst xmlns:p="http://schemas.openxmlformats.org/presentationml/2006/main">
  <p:tag name="POWER_USER_DIAGRAM_CIRCULAR_ARROW_KEY" val="POWER_USER_DIAGRAM_CIRCULAR_ARROW_VALUE_8"/>
</p:tagLst>
</file>

<file path=ppt/tags/tag787.xml><?xml version="1.0" encoding="utf-8"?>
<p:tagLst xmlns:p="http://schemas.openxmlformats.org/presentationml/2006/main">
  <p:tag name="POWER_USER_DIAGRAM_CIRCULAR_ARROW_KEY" val="POWER_USER_DIAGRAM_CIRCULAR_ARROW_VALUE_9"/>
</p:tagLst>
</file>

<file path=ppt/tags/tag788.xml><?xml version="1.0" encoding="utf-8"?>
<p:tagLst xmlns:p="http://schemas.openxmlformats.org/presentationml/2006/main">
  <p:tag name="POWER_USER_DIAGRAM_CIRCULAR_ARROW_KEY" val="POWER_USER_DIAGRAM_CIRCULAR_ARROW_VALUE_10"/>
</p:tagLst>
</file>

<file path=ppt/tags/tag789.xml><?xml version="1.0" encoding="utf-8"?>
<p:tagLst xmlns:p="http://schemas.openxmlformats.org/presentationml/2006/main">
  <p:tag name="POWER_USER_DIAGRAM_CIRCULAR_ARROW_KEY" val="POWER_USER_DIAGRAM_CIRCULAR_ARROW_VALUE_11"/>
</p:tagLst>
</file>

<file path=ppt/tags/tag79.xml><?xml version="1.0" encoding="utf-8"?>
<p:tagLst xmlns:p="http://schemas.openxmlformats.org/presentationml/2006/main">
  <p:tag name="POWER_USER_DIAGRAM_CIRCULAR_ARROW_KEY" val="POWER_USER_DIAGRAM_CIRCULAR_ARROW_VALUE_37"/>
</p:tagLst>
</file>

<file path=ppt/tags/tag790.xml><?xml version="1.0" encoding="utf-8"?>
<p:tagLst xmlns:p="http://schemas.openxmlformats.org/presentationml/2006/main">
  <p:tag name="POWER_USER_DIAGRAM_CIRCULAR_ARROW_KEY" val="POWER_USER_DIAGRAM_CIRCULAR_ARROW_VALUE_12"/>
</p:tagLst>
</file>

<file path=ppt/tags/tag791.xml><?xml version="1.0" encoding="utf-8"?>
<p:tagLst xmlns:p="http://schemas.openxmlformats.org/presentationml/2006/main">
  <p:tag name="POWER_USER_DIAGRAM_CIRCULAR_ARROW_KEY" val="POWER_USER_DIAGRAM_CIRCULAR_ARROW_VALUE_13"/>
</p:tagLst>
</file>

<file path=ppt/tags/tag792.xml><?xml version="1.0" encoding="utf-8"?>
<p:tagLst xmlns:p="http://schemas.openxmlformats.org/presentationml/2006/main">
  <p:tag name="POWER_USER_DIAGRAM_CIRCULAR_ARROW_KEY" val="POWER_USER_DIAGRAM_CIRCULAR_ARROW_VALUE_14"/>
</p:tagLst>
</file>

<file path=ppt/tags/tag793.xml><?xml version="1.0" encoding="utf-8"?>
<p:tagLst xmlns:p="http://schemas.openxmlformats.org/presentationml/2006/main">
  <p:tag name="POWER_USER_DIAGRAM_CIRCULAR_ARROW_KEY" val="POWER_USER_DIAGRAM_CIRCULAR_ARROW_VALUE_15"/>
</p:tagLst>
</file>

<file path=ppt/tags/tag794.xml><?xml version="1.0" encoding="utf-8"?>
<p:tagLst xmlns:p="http://schemas.openxmlformats.org/presentationml/2006/main">
  <p:tag name="POWER_USER_DIAGRAM_CIRCULAR_ARROW_KEY" val="POWER_USER_DIAGRAM_CIRCULAR_ARROW_VALUE_16"/>
</p:tagLst>
</file>

<file path=ppt/tags/tag795.xml><?xml version="1.0" encoding="utf-8"?>
<p:tagLst xmlns:p="http://schemas.openxmlformats.org/presentationml/2006/main">
  <p:tag name="POWER_USER_DIAGRAM_CIRCULAR_ARROW_KEY" val="POWER_USER_DIAGRAM_CIRCULAR_ARROW_VALUE_17"/>
</p:tagLst>
</file>

<file path=ppt/tags/tag796.xml><?xml version="1.0" encoding="utf-8"?>
<p:tagLst xmlns:p="http://schemas.openxmlformats.org/presentationml/2006/main">
  <p:tag name="POWER_USER_DIAGRAM_CIRCULAR_ARROW_KEY" val="POWER_USER_DIAGRAM_CIRCULAR_ARROW_VALUE_18"/>
</p:tagLst>
</file>

<file path=ppt/tags/tag797.xml><?xml version="1.0" encoding="utf-8"?>
<p:tagLst xmlns:p="http://schemas.openxmlformats.org/presentationml/2006/main">
  <p:tag name="POWER_USER_DIAGRAM_CIRCULAR_ARROW_KEY" val="POWER_USER_DIAGRAM_CIRCULAR_ARROW_VALUE_19"/>
</p:tagLst>
</file>

<file path=ppt/tags/tag798.xml><?xml version="1.0" encoding="utf-8"?>
<p:tagLst xmlns:p="http://schemas.openxmlformats.org/presentationml/2006/main">
  <p:tag name="POWER_USER_DIAGRAM_CIRCULAR_ARROW_KEY" val="POWER_USER_DIAGRAM_CIRCULAR_ARROW_VALUE_20"/>
</p:tagLst>
</file>

<file path=ppt/tags/tag799.xml><?xml version="1.0" encoding="utf-8"?>
<p:tagLst xmlns:p="http://schemas.openxmlformats.org/presentationml/2006/main">
  <p:tag name="POWER_USER_DIAGRAM_CIRCULAR_ARROW_KEY" val="POWER_USER_DIAGRAM_CIRCULAR_ARROW_VALUE_21"/>
</p:tagLst>
</file>

<file path=ppt/tags/tag8.xml><?xml version="1.0" encoding="utf-8"?>
<p:tagLst xmlns:p="http://schemas.openxmlformats.org/presentationml/2006/main">
  <p:tag name="POWER_USER_DIAGRAM_CIRCULAR_ARROW_KEY" val="POWER_USER_DIAGRAM_CIRCULAR_ARROW_VALUE_12"/>
</p:tagLst>
</file>

<file path=ppt/tags/tag80.xml><?xml version="1.0" encoding="utf-8"?>
<p:tagLst xmlns:p="http://schemas.openxmlformats.org/presentationml/2006/main">
  <p:tag name="POWER_USER_DIAGRAM_CIRCULAR_ARROW_KEY" val="POWER_USER_DIAGRAM_CIRCULAR_ARROW_VALUE_38"/>
</p:tagLst>
</file>

<file path=ppt/tags/tag800.xml><?xml version="1.0" encoding="utf-8"?>
<p:tagLst xmlns:p="http://schemas.openxmlformats.org/presentationml/2006/main">
  <p:tag name="POWER_USER_DIAGRAM_CIRCULAR_ARROW_KEY" val="POWER_USER_DIAGRAM_CIRCULAR_ARROW_VALUE_22"/>
</p:tagLst>
</file>

<file path=ppt/tags/tag801.xml><?xml version="1.0" encoding="utf-8"?>
<p:tagLst xmlns:p="http://schemas.openxmlformats.org/presentationml/2006/main">
  <p:tag name="POWER_USER_DIAGRAM_CIRCULAR_ARROW_KEY" val="POWER_USER_DIAGRAM_CIRCULAR_ARROW_VALUE_23"/>
</p:tagLst>
</file>

<file path=ppt/tags/tag802.xml><?xml version="1.0" encoding="utf-8"?>
<p:tagLst xmlns:p="http://schemas.openxmlformats.org/presentationml/2006/main">
  <p:tag name="POWER_USER_DIAGRAM_CIRCULAR_ARROW_KEY" val="POWER_USER_DIAGRAM_CIRCULAR_ARROW_VALUE_24"/>
</p:tagLst>
</file>

<file path=ppt/tags/tag803.xml><?xml version="1.0" encoding="utf-8"?>
<p:tagLst xmlns:p="http://schemas.openxmlformats.org/presentationml/2006/main">
  <p:tag name="POWER_USER_DIAGRAM_CIRCULAR_ARROW_KEY" val="POWER_USER_DIAGRAM_CIRCULAR_ARROW_VALUE_25"/>
</p:tagLst>
</file>

<file path=ppt/tags/tag804.xml><?xml version="1.0" encoding="utf-8"?>
<p:tagLst xmlns:p="http://schemas.openxmlformats.org/presentationml/2006/main">
  <p:tag name="POWER_USER_DIAGRAM_CIRCULAR_ARROW_KEY" val="POWER_USER_DIAGRAM_CIRCULAR_ARROW_VALUE_26"/>
</p:tagLst>
</file>

<file path=ppt/tags/tag805.xml><?xml version="1.0" encoding="utf-8"?>
<p:tagLst xmlns:p="http://schemas.openxmlformats.org/presentationml/2006/main">
  <p:tag name="POWER_USER_DIAGRAM_CIRCULAR_ARROW_KEY" val="POWER_USER_DIAGRAM_CIRCULAR_ARROW_VALUE_27"/>
</p:tagLst>
</file>

<file path=ppt/tags/tag806.xml><?xml version="1.0" encoding="utf-8"?>
<p:tagLst xmlns:p="http://schemas.openxmlformats.org/presentationml/2006/main">
  <p:tag name="POWER_USER_DIAGRAM_CIRCULAR_ARROW_KEY" val="POWER_USER_DIAGRAM_CIRCULAR_ARROW_VALUE_28"/>
</p:tagLst>
</file>

<file path=ppt/tags/tag807.xml><?xml version="1.0" encoding="utf-8"?>
<p:tagLst xmlns:p="http://schemas.openxmlformats.org/presentationml/2006/main">
  <p:tag name="POWER_USER_DIAGRAM_CIRCULAR_ARROW_KEY" val="POWER_USER_DIAGRAM_CIRCULAR_ARROW_VALUE_29"/>
</p:tagLst>
</file>

<file path=ppt/tags/tag808.xml><?xml version="1.0" encoding="utf-8"?>
<p:tagLst xmlns:p="http://schemas.openxmlformats.org/presentationml/2006/main">
  <p:tag name="POWER_USER_DIAGRAM_CIRCULAR_ARROW_KEY" val="POWER_USER_DIAGRAM_CIRCULAR_ARROW_VALUE_30"/>
</p:tagLst>
</file>

<file path=ppt/tags/tag809.xml><?xml version="1.0" encoding="utf-8"?>
<p:tagLst xmlns:p="http://schemas.openxmlformats.org/presentationml/2006/main">
  <p:tag name="POWER_USER_DIAGRAM_CIRCULAR_ARROW_KEY" val="POWER_USER_DIAGRAM_CIRCULAR_ARROW_VALUE_31"/>
</p:tagLst>
</file>

<file path=ppt/tags/tag81.xml><?xml version="1.0" encoding="utf-8"?>
<p:tagLst xmlns:p="http://schemas.openxmlformats.org/presentationml/2006/main">
  <p:tag name="POWER_USER_DIAGRAM_CIRCULAR_ARROW_KEY" val="POWER_USER_DIAGRAM_CIRCULAR_ARROW_VALUE_39"/>
</p:tagLst>
</file>

<file path=ppt/tags/tag810.xml><?xml version="1.0" encoding="utf-8"?>
<p:tagLst xmlns:p="http://schemas.openxmlformats.org/presentationml/2006/main">
  <p:tag name="POWER_USER_DIAGRAM_CIRCULAR_ARROW_KEY" val="POWER_USER_DIAGRAM_CIRCULAR_ARROW_VALUE_32"/>
</p:tagLst>
</file>

<file path=ppt/tags/tag811.xml><?xml version="1.0" encoding="utf-8"?>
<p:tagLst xmlns:p="http://schemas.openxmlformats.org/presentationml/2006/main">
  <p:tag name="POWER_USER_DIAGRAM_CIRCULAR_ARROW_KEY" val="POWER_USER_DIAGRAM_CIRCULAR_ARROW_VALUE_33"/>
</p:tagLst>
</file>

<file path=ppt/tags/tag812.xml><?xml version="1.0" encoding="utf-8"?>
<p:tagLst xmlns:p="http://schemas.openxmlformats.org/presentationml/2006/main">
  <p:tag name="POWER_USER_DIAGRAM_CIRCULAR_ARROW_KEY" val="POWER_USER_DIAGRAM_CIRCULAR_ARROW_VALUE_34"/>
</p:tagLst>
</file>

<file path=ppt/tags/tag813.xml><?xml version="1.0" encoding="utf-8"?>
<p:tagLst xmlns:p="http://schemas.openxmlformats.org/presentationml/2006/main">
  <p:tag name="POWER_USER_DIAGRAM_CIRCULAR_ARROW_KEY" val="POWER_USER_DIAGRAM_CIRCULAR_ARROW_VALUE_35"/>
</p:tagLst>
</file>

<file path=ppt/tags/tag814.xml><?xml version="1.0" encoding="utf-8"?>
<p:tagLst xmlns:p="http://schemas.openxmlformats.org/presentationml/2006/main">
  <p:tag name="POWER_USER_DIAGRAM_CIRCULAR_ARROW_KEY" val="POWER_USER_DIAGRAM_CIRCULAR_ARROW_VALUE_36"/>
</p:tagLst>
</file>

<file path=ppt/tags/tag815.xml><?xml version="1.0" encoding="utf-8"?>
<p:tagLst xmlns:p="http://schemas.openxmlformats.org/presentationml/2006/main">
  <p:tag name="POWER_USER_DIAGRAM_CIRCULAR_ARROW_KEY" val="POWER_USER_DIAGRAM_CIRCULAR_ARROW_VALUE_37"/>
</p:tagLst>
</file>

<file path=ppt/tags/tag816.xml><?xml version="1.0" encoding="utf-8"?>
<p:tagLst xmlns:p="http://schemas.openxmlformats.org/presentationml/2006/main">
  <p:tag name="POWER_USER_DIAGRAM_CIRCULAR_ARROW_KEY" val="POWER_USER_DIAGRAM_CIRCULAR_ARROW_VALUE_38"/>
</p:tagLst>
</file>

<file path=ppt/tags/tag817.xml><?xml version="1.0" encoding="utf-8"?>
<p:tagLst xmlns:p="http://schemas.openxmlformats.org/presentationml/2006/main">
  <p:tag name="POWER_USER_DIAGRAM_CIRCULAR_ARROW_KEY" val="POWER_USER_DIAGRAM_CIRCULAR_ARROW_VALUE_39"/>
</p:tagLst>
</file>

<file path=ppt/tags/tag818.xml><?xml version="1.0" encoding="utf-8"?>
<p:tagLst xmlns:p="http://schemas.openxmlformats.org/presentationml/2006/main">
  <p:tag name="POWER_USER_DIAGRAM_CIRCULAR_ARROW_KEY" val="POWER_USER_DIAGRAM_CIRCULAR_ARROW_VALUE_40"/>
</p:tagLst>
</file>

<file path=ppt/tags/tag819.xml><?xml version="1.0" encoding="utf-8"?>
<p:tagLst xmlns:p="http://schemas.openxmlformats.org/presentationml/2006/main">
  <p:tag name="POWER_USER_DIAGRAM_CIRCULAR_ARROW_KEY" val="POWER_USER_DIAGRAM_CIRCULAR_ARROW_VALUE_41"/>
</p:tagLst>
</file>

<file path=ppt/tags/tag82.xml><?xml version="1.0" encoding="utf-8"?>
<p:tagLst xmlns:p="http://schemas.openxmlformats.org/presentationml/2006/main">
  <p:tag name="POWER_USER_DIAGRAM_CIRCULAR_ARROW_KEY" val="POWER_USER_DIAGRAM_CIRCULAR_ARROW_VALUE_40"/>
</p:tagLst>
</file>

<file path=ppt/tags/tag820.xml><?xml version="1.0" encoding="utf-8"?>
<p:tagLst xmlns:p="http://schemas.openxmlformats.org/presentationml/2006/main">
  <p:tag name="POWER_USER_DIAGRAM_CIRCULAR_ARROW_KEY" val="POWER_USER_DIAGRAM_CIRCULAR_ARROW_VALUE_42"/>
</p:tagLst>
</file>

<file path=ppt/tags/tag821.xml><?xml version="1.0" encoding="utf-8"?>
<p:tagLst xmlns:p="http://schemas.openxmlformats.org/presentationml/2006/main">
  <p:tag name="POWER_USER_DIAGRAM_CIRCULAR_ARROW_KEY" val="POWER_USER_DIAGRAM_CIRCULAR_ARROW_VALUE_43"/>
</p:tagLst>
</file>

<file path=ppt/tags/tag822.xml><?xml version="1.0" encoding="utf-8"?>
<p:tagLst xmlns:p="http://schemas.openxmlformats.org/presentationml/2006/main">
  <p:tag name="POWER_USER_DIAGRAM_CIRCULAR_ARROW_KEY" val="POWER_USER_DIAGRAM_CIRCULAR_ARROW_VALUE_44"/>
</p:tagLst>
</file>

<file path=ppt/tags/tag823.xml><?xml version="1.0" encoding="utf-8"?>
<p:tagLst xmlns:p="http://schemas.openxmlformats.org/presentationml/2006/main">
  <p:tag name="POWER_USER_DIAGRAM_CIRCULAR_ARROW_KEY" val="POWER_USER_DIAGRAM_CIRCULAR_ARROW_VALUE_45"/>
</p:tagLst>
</file>

<file path=ppt/tags/tag824.xml><?xml version="1.0" encoding="utf-8"?>
<p:tagLst xmlns:p="http://schemas.openxmlformats.org/presentationml/2006/main">
  <p:tag name="POWER_USER_DIAGRAM_CIRCULAR_ARROW_KEY" val="POWER_USER_DIAGRAM_CIRCULAR_ARROW_VALUE_46"/>
</p:tagLst>
</file>

<file path=ppt/tags/tag825.xml><?xml version="1.0" encoding="utf-8"?>
<p:tagLst xmlns:p="http://schemas.openxmlformats.org/presentationml/2006/main">
  <p:tag name="POWER_USER_DIAGRAM_CIRCULAR_ARROW_KEY" val="POWER_USER_DIAGRAM_CIRCULAR_ARROW_VALUE_47"/>
</p:tagLst>
</file>

<file path=ppt/tags/tag826.xml><?xml version="1.0" encoding="utf-8"?>
<p:tagLst xmlns:p="http://schemas.openxmlformats.org/presentationml/2006/main">
  <p:tag name="POWER_USER_DIAGRAM_CIRCULAR_ARROW_KEY" val="POWER_USER_DIAGRAM_CIRCULAR_ARROW_VALUE_48"/>
</p:tagLst>
</file>

<file path=ppt/tags/tag827.xml><?xml version="1.0" encoding="utf-8"?>
<p:tagLst xmlns:p="http://schemas.openxmlformats.org/presentationml/2006/main">
  <p:tag name="POWER_USER_DIAGRAM_CIRCULAR_ARROW_KEY" val="POWER_USER_DIAGRAM_CIRCULAR_ARROW_VALUE_49"/>
</p:tagLst>
</file>

<file path=ppt/tags/tag828.xml><?xml version="1.0" encoding="utf-8"?>
<p:tagLst xmlns:p="http://schemas.openxmlformats.org/presentationml/2006/main">
  <p:tag name="POWER_USER_DIAGRAM_CIRCULAR_ARROW_KEY" val="POWER_USER_DIAGRAM_CIRCULAR_ARROW_VALUE_50"/>
</p:tagLst>
</file>

<file path=ppt/tags/tag829.xml><?xml version="1.0" encoding="utf-8"?>
<p:tagLst xmlns:p="http://schemas.openxmlformats.org/presentationml/2006/main">
  <p:tag name="POWER_USER_DIAGRAM_CIRCULAR_ARROW_KEY" val="POWER_USER_DIAGRAM_CIRCULAR_ARROW_VALUE_5"/>
</p:tagLst>
</file>

<file path=ppt/tags/tag83.xml><?xml version="1.0" encoding="utf-8"?>
<p:tagLst xmlns:p="http://schemas.openxmlformats.org/presentationml/2006/main">
  <p:tag name="POWER_USER_DIAGRAM_CIRCULAR_ARROW_KEY" val="POWER_USER_DIAGRAM_CIRCULAR_ARROW_VALUE_41"/>
</p:tagLst>
</file>

<file path=ppt/tags/tag830.xml><?xml version="1.0" encoding="utf-8"?>
<p:tagLst xmlns:p="http://schemas.openxmlformats.org/presentationml/2006/main">
  <p:tag name="POWER_USER_DIAGRAM_CIRCULAR_ARROW_KEY" val="POWER_USER_DIAGRAM_CIRCULAR_ARROW_VALUE_6"/>
</p:tagLst>
</file>

<file path=ppt/tags/tag831.xml><?xml version="1.0" encoding="utf-8"?>
<p:tagLst xmlns:p="http://schemas.openxmlformats.org/presentationml/2006/main">
  <p:tag name="POWER_USER_DIAGRAM_CIRCULAR_ARROW_KEY" val="POWER_USER_DIAGRAM_CIRCULAR_ARROW_VALUE_7"/>
</p:tagLst>
</file>

<file path=ppt/tags/tag832.xml><?xml version="1.0" encoding="utf-8"?>
<p:tagLst xmlns:p="http://schemas.openxmlformats.org/presentationml/2006/main">
  <p:tag name="POWER_USER_DIAGRAM_CIRCULAR_ARROW_KEY" val="POWER_USER_DIAGRAM_CIRCULAR_ARROW_VALUE_8"/>
</p:tagLst>
</file>

<file path=ppt/tags/tag833.xml><?xml version="1.0" encoding="utf-8"?>
<p:tagLst xmlns:p="http://schemas.openxmlformats.org/presentationml/2006/main">
  <p:tag name="POWER_USER_DIAGRAM_CIRCULAR_ARROW_KEY" val="POWER_USER_DIAGRAM_CIRCULAR_ARROW_VALUE_9"/>
</p:tagLst>
</file>

<file path=ppt/tags/tag834.xml><?xml version="1.0" encoding="utf-8"?>
<p:tagLst xmlns:p="http://schemas.openxmlformats.org/presentationml/2006/main">
  <p:tag name="POWER_USER_DIAGRAM_CIRCULAR_ARROW_KEY" val="POWER_USER_DIAGRAM_CIRCULAR_ARROW_VALUE_10"/>
</p:tagLst>
</file>

<file path=ppt/tags/tag835.xml><?xml version="1.0" encoding="utf-8"?>
<p:tagLst xmlns:p="http://schemas.openxmlformats.org/presentationml/2006/main">
  <p:tag name="POWER_USER_DIAGRAM_CIRCULAR_ARROW_KEY" val="POWER_USER_DIAGRAM_CIRCULAR_ARROW_VALUE_11"/>
</p:tagLst>
</file>

<file path=ppt/tags/tag836.xml><?xml version="1.0" encoding="utf-8"?>
<p:tagLst xmlns:p="http://schemas.openxmlformats.org/presentationml/2006/main">
  <p:tag name="POWER_USER_DIAGRAM_CIRCULAR_ARROW_KEY" val="POWER_USER_DIAGRAM_CIRCULAR_ARROW_VALUE_12"/>
</p:tagLst>
</file>

<file path=ppt/tags/tag837.xml><?xml version="1.0" encoding="utf-8"?>
<p:tagLst xmlns:p="http://schemas.openxmlformats.org/presentationml/2006/main">
  <p:tag name="POWER_USER_DIAGRAM_CIRCULAR_ARROW_KEY" val="POWER_USER_DIAGRAM_CIRCULAR_ARROW_VALUE_13"/>
</p:tagLst>
</file>

<file path=ppt/tags/tag838.xml><?xml version="1.0" encoding="utf-8"?>
<p:tagLst xmlns:p="http://schemas.openxmlformats.org/presentationml/2006/main">
  <p:tag name="POWER_USER_DIAGRAM_CIRCULAR_ARROW_KEY" val="POWER_USER_DIAGRAM_CIRCULAR_ARROW_VALUE_14"/>
</p:tagLst>
</file>

<file path=ppt/tags/tag839.xml><?xml version="1.0" encoding="utf-8"?>
<p:tagLst xmlns:p="http://schemas.openxmlformats.org/presentationml/2006/main">
  <p:tag name="POWER_USER_DIAGRAM_CIRCULAR_ARROW_KEY" val="POWER_USER_DIAGRAM_CIRCULAR_ARROW_VALUE_15"/>
</p:tagLst>
</file>

<file path=ppt/tags/tag84.xml><?xml version="1.0" encoding="utf-8"?>
<p:tagLst xmlns:p="http://schemas.openxmlformats.org/presentationml/2006/main">
  <p:tag name="POWER_USER_DIAGRAM_CIRCULAR_ARROW_KEY" val="POWER_USER_DIAGRAM_CIRCULAR_ARROW_VALUE_42"/>
</p:tagLst>
</file>

<file path=ppt/tags/tag840.xml><?xml version="1.0" encoding="utf-8"?>
<p:tagLst xmlns:p="http://schemas.openxmlformats.org/presentationml/2006/main">
  <p:tag name="POWER_USER_DIAGRAM_CIRCULAR_ARROW_KEY" val="POWER_USER_DIAGRAM_CIRCULAR_ARROW_VALUE_16"/>
</p:tagLst>
</file>

<file path=ppt/tags/tag841.xml><?xml version="1.0" encoding="utf-8"?>
<p:tagLst xmlns:p="http://schemas.openxmlformats.org/presentationml/2006/main">
  <p:tag name="POWER_USER_DIAGRAM_CIRCULAR_ARROW_KEY" val="POWER_USER_DIAGRAM_CIRCULAR_ARROW_VALUE_17"/>
</p:tagLst>
</file>

<file path=ppt/tags/tag842.xml><?xml version="1.0" encoding="utf-8"?>
<p:tagLst xmlns:p="http://schemas.openxmlformats.org/presentationml/2006/main">
  <p:tag name="POWER_USER_DIAGRAM_CIRCULAR_ARROW_KEY" val="POWER_USER_DIAGRAM_CIRCULAR_ARROW_VALUE_18"/>
</p:tagLst>
</file>

<file path=ppt/tags/tag843.xml><?xml version="1.0" encoding="utf-8"?>
<p:tagLst xmlns:p="http://schemas.openxmlformats.org/presentationml/2006/main">
  <p:tag name="POWER_USER_DIAGRAM_CIRCULAR_ARROW_KEY" val="POWER_USER_DIAGRAM_CIRCULAR_ARROW_VALUE_19"/>
</p:tagLst>
</file>

<file path=ppt/tags/tag844.xml><?xml version="1.0" encoding="utf-8"?>
<p:tagLst xmlns:p="http://schemas.openxmlformats.org/presentationml/2006/main">
  <p:tag name="POWER_USER_DIAGRAM_CIRCULAR_ARROW_KEY" val="POWER_USER_DIAGRAM_CIRCULAR_ARROW_VALUE_20"/>
</p:tagLst>
</file>

<file path=ppt/tags/tag845.xml><?xml version="1.0" encoding="utf-8"?>
<p:tagLst xmlns:p="http://schemas.openxmlformats.org/presentationml/2006/main">
  <p:tag name="POWER_USER_DIAGRAM_CIRCULAR_ARROW_KEY" val="POWER_USER_DIAGRAM_CIRCULAR_ARROW_VALUE_21"/>
</p:tagLst>
</file>

<file path=ppt/tags/tag846.xml><?xml version="1.0" encoding="utf-8"?>
<p:tagLst xmlns:p="http://schemas.openxmlformats.org/presentationml/2006/main">
  <p:tag name="POWER_USER_DIAGRAM_CIRCULAR_ARROW_KEY" val="POWER_USER_DIAGRAM_CIRCULAR_ARROW_VALUE_22"/>
</p:tagLst>
</file>

<file path=ppt/tags/tag847.xml><?xml version="1.0" encoding="utf-8"?>
<p:tagLst xmlns:p="http://schemas.openxmlformats.org/presentationml/2006/main">
  <p:tag name="POWER_USER_DIAGRAM_CIRCULAR_ARROW_KEY" val="POWER_USER_DIAGRAM_CIRCULAR_ARROW_VALUE_23"/>
</p:tagLst>
</file>

<file path=ppt/tags/tag848.xml><?xml version="1.0" encoding="utf-8"?>
<p:tagLst xmlns:p="http://schemas.openxmlformats.org/presentationml/2006/main">
  <p:tag name="POWER_USER_DIAGRAM_CIRCULAR_ARROW_KEY" val="POWER_USER_DIAGRAM_CIRCULAR_ARROW_VALUE_24"/>
</p:tagLst>
</file>

<file path=ppt/tags/tag849.xml><?xml version="1.0" encoding="utf-8"?>
<p:tagLst xmlns:p="http://schemas.openxmlformats.org/presentationml/2006/main">
  <p:tag name="POWER_USER_DIAGRAM_CIRCULAR_ARROW_KEY" val="POWER_USER_DIAGRAM_CIRCULAR_ARROW_VALUE_25"/>
</p:tagLst>
</file>

<file path=ppt/tags/tag85.xml><?xml version="1.0" encoding="utf-8"?>
<p:tagLst xmlns:p="http://schemas.openxmlformats.org/presentationml/2006/main">
  <p:tag name="POWER_USER_DIAGRAM_CIRCULAR_ARROW_KEY" val="POWER_USER_DIAGRAM_CIRCULAR_ARROW_VALUE_43"/>
</p:tagLst>
</file>

<file path=ppt/tags/tag850.xml><?xml version="1.0" encoding="utf-8"?>
<p:tagLst xmlns:p="http://schemas.openxmlformats.org/presentationml/2006/main">
  <p:tag name="POWER_USER_DIAGRAM_CIRCULAR_ARROW_KEY" val="POWER_USER_DIAGRAM_CIRCULAR_ARROW_VALUE_26"/>
</p:tagLst>
</file>

<file path=ppt/tags/tag851.xml><?xml version="1.0" encoding="utf-8"?>
<p:tagLst xmlns:p="http://schemas.openxmlformats.org/presentationml/2006/main">
  <p:tag name="POWER_USER_DIAGRAM_CIRCULAR_ARROW_KEY" val="POWER_USER_DIAGRAM_CIRCULAR_ARROW_VALUE_27"/>
</p:tagLst>
</file>

<file path=ppt/tags/tag852.xml><?xml version="1.0" encoding="utf-8"?>
<p:tagLst xmlns:p="http://schemas.openxmlformats.org/presentationml/2006/main">
  <p:tag name="POWER_USER_DIAGRAM_CIRCULAR_ARROW_KEY" val="POWER_USER_DIAGRAM_CIRCULAR_ARROW_VALUE_28"/>
</p:tagLst>
</file>

<file path=ppt/tags/tag853.xml><?xml version="1.0" encoding="utf-8"?>
<p:tagLst xmlns:p="http://schemas.openxmlformats.org/presentationml/2006/main">
  <p:tag name="POWER_USER_DIAGRAM_CIRCULAR_ARROW_KEY" val="POWER_USER_DIAGRAM_CIRCULAR_ARROW_VALUE_29"/>
</p:tagLst>
</file>

<file path=ppt/tags/tag854.xml><?xml version="1.0" encoding="utf-8"?>
<p:tagLst xmlns:p="http://schemas.openxmlformats.org/presentationml/2006/main">
  <p:tag name="POWER_USER_DIAGRAM_CIRCULAR_ARROW_KEY" val="POWER_USER_DIAGRAM_CIRCULAR_ARROW_VALUE_30"/>
</p:tagLst>
</file>

<file path=ppt/tags/tag855.xml><?xml version="1.0" encoding="utf-8"?>
<p:tagLst xmlns:p="http://schemas.openxmlformats.org/presentationml/2006/main">
  <p:tag name="POWER_USER_DIAGRAM_CIRCULAR_ARROW_KEY" val="POWER_USER_DIAGRAM_CIRCULAR_ARROW_VALUE_31"/>
</p:tagLst>
</file>

<file path=ppt/tags/tag856.xml><?xml version="1.0" encoding="utf-8"?>
<p:tagLst xmlns:p="http://schemas.openxmlformats.org/presentationml/2006/main">
  <p:tag name="POWER_USER_DIAGRAM_CIRCULAR_ARROW_KEY" val="POWER_USER_DIAGRAM_CIRCULAR_ARROW_VALUE_32"/>
</p:tagLst>
</file>

<file path=ppt/tags/tag857.xml><?xml version="1.0" encoding="utf-8"?>
<p:tagLst xmlns:p="http://schemas.openxmlformats.org/presentationml/2006/main">
  <p:tag name="POWER_USER_DIAGRAM_CIRCULAR_ARROW_KEY" val="POWER_USER_DIAGRAM_CIRCULAR_ARROW_VALUE_33"/>
</p:tagLst>
</file>

<file path=ppt/tags/tag858.xml><?xml version="1.0" encoding="utf-8"?>
<p:tagLst xmlns:p="http://schemas.openxmlformats.org/presentationml/2006/main">
  <p:tag name="POWER_USER_DIAGRAM_CIRCULAR_ARROW_KEY" val="POWER_USER_DIAGRAM_CIRCULAR_ARROW_VALUE_34"/>
</p:tagLst>
</file>

<file path=ppt/tags/tag859.xml><?xml version="1.0" encoding="utf-8"?>
<p:tagLst xmlns:p="http://schemas.openxmlformats.org/presentationml/2006/main">
  <p:tag name="POWER_USER_DIAGRAM_CIRCULAR_ARROW_KEY" val="POWER_USER_DIAGRAM_CIRCULAR_ARROW_VALUE_35"/>
</p:tagLst>
</file>

<file path=ppt/tags/tag86.xml><?xml version="1.0" encoding="utf-8"?>
<p:tagLst xmlns:p="http://schemas.openxmlformats.org/presentationml/2006/main">
  <p:tag name="POWER_USER_DIAGRAM_CIRCULAR_ARROW_KEY" val="POWER_USER_DIAGRAM_CIRCULAR_ARROW_VALUE_44"/>
</p:tagLst>
</file>

<file path=ppt/tags/tag860.xml><?xml version="1.0" encoding="utf-8"?>
<p:tagLst xmlns:p="http://schemas.openxmlformats.org/presentationml/2006/main">
  <p:tag name="POWER_USER_DIAGRAM_CIRCULAR_ARROW_KEY" val="POWER_USER_DIAGRAM_CIRCULAR_ARROW_VALUE_36"/>
</p:tagLst>
</file>

<file path=ppt/tags/tag861.xml><?xml version="1.0" encoding="utf-8"?>
<p:tagLst xmlns:p="http://schemas.openxmlformats.org/presentationml/2006/main">
  <p:tag name="POWER_USER_DIAGRAM_CIRCULAR_ARROW_KEY" val="POWER_USER_DIAGRAM_CIRCULAR_ARROW_VALUE_37"/>
</p:tagLst>
</file>

<file path=ppt/tags/tag862.xml><?xml version="1.0" encoding="utf-8"?>
<p:tagLst xmlns:p="http://schemas.openxmlformats.org/presentationml/2006/main">
  <p:tag name="POWER_USER_DIAGRAM_CIRCULAR_ARROW_KEY" val="POWER_USER_DIAGRAM_CIRCULAR_ARROW_VALUE_38"/>
</p:tagLst>
</file>

<file path=ppt/tags/tag863.xml><?xml version="1.0" encoding="utf-8"?>
<p:tagLst xmlns:p="http://schemas.openxmlformats.org/presentationml/2006/main">
  <p:tag name="POWER_USER_DIAGRAM_CIRCULAR_ARROW_KEY" val="POWER_USER_DIAGRAM_CIRCULAR_ARROW_VALUE_39"/>
</p:tagLst>
</file>

<file path=ppt/tags/tag864.xml><?xml version="1.0" encoding="utf-8"?>
<p:tagLst xmlns:p="http://schemas.openxmlformats.org/presentationml/2006/main">
  <p:tag name="POWER_USER_DIAGRAM_CIRCULAR_ARROW_KEY" val="POWER_USER_DIAGRAM_CIRCULAR_ARROW_VALUE_40"/>
</p:tagLst>
</file>

<file path=ppt/tags/tag865.xml><?xml version="1.0" encoding="utf-8"?>
<p:tagLst xmlns:p="http://schemas.openxmlformats.org/presentationml/2006/main">
  <p:tag name="POWER_USER_DIAGRAM_CIRCULAR_ARROW_KEY" val="POWER_USER_DIAGRAM_CIRCULAR_ARROW_VALUE_41"/>
</p:tagLst>
</file>

<file path=ppt/tags/tag866.xml><?xml version="1.0" encoding="utf-8"?>
<p:tagLst xmlns:p="http://schemas.openxmlformats.org/presentationml/2006/main">
  <p:tag name="POWER_USER_DIAGRAM_CIRCULAR_ARROW_KEY" val="POWER_USER_DIAGRAM_CIRCULAR_ARROW_VALUE_42"/>
</p:tagLst>
</file>

<file path=ppt/tags/tag867.xml><?xml version="1.0" encoding="utf-8"?>
<p:tagLst xmlns:p="http://schemas.openxmlformats.org/presentationml/2006/main">
  <p:tag name="POWER_USER_DIAGRAM_CIRCULAR_ARROW_KEY" val="POWER_USER_DIAGRAM_CIRCULAR_ARROW_VALUE_43"/>
</p:tagLst>
</file>

<file path=ppt/tags/tag868.xml><?xml version="1.0" encoding="utf-8"?>
<p:tagLst xmlns:p="http://schemas.openxmlformats.org/presentationml/2006/main">
  <p:tag name="POWER_USER_DIAGRAM_CIRCULAR_ARROW_KEY" val="POWER_USER_DIAGRAM_CIRCULAR_ARROW_VALUE_44"/>
</p:tagLst>
</file>

<file path=ppt/tags/tag869.xml><?xml version="1.0" encoding="utf-8"?>
<p:tagLst xmlns:p="http://schemas.openxmlformats.org/presentationml/2006/main">
  <p:tag name="POWER_USER_DIAGRAM_CIRCULAR_ARROW_KEY" val="POWER_USER_DIAGRAM_CIRCULAR_ARROW_VALUE_45"/>
</p:tagLst>
</file>

<file path=ppt/tags/tag87.xml><?xml version="1.0" encoding="utf-8"?>
<p:tagLst xmlns:p="http://schemas.openxmlformats.org/presentationml/2006/main">
  <p:tag name="POWER_USER_DIAGRAM_CIRCULAR_ARROW_KEY" val="POWER_USER_DIAGRAM_CIRCULAR_ARROW_VALUE_45"/>
</p:tagLst>
</file>

<file path=ppt/tags/tag870.xml><?xml version="1.0" encoding="utf-8"?>
<p:tagLst xmlns:p="http://schemas.openxmlformats.org/presentationml/2006/main">
  <p:tag name="POWER_USER_DIAGRAM_CIRCULAR_ARROW_KEY" val="POWER_USER_DIAGRAM_CIRCULAR_ARROW_VALUE_46"/>
</p:tagLst>
</file>

<file path=ppt/tags/tag871.xml><?xml version="1.0" encoding="utf-8"?>
<p:tagLst xmlns:p="http://schemas.openxmlformats.org/presentationml/2006/main">
  <p:tag name="POWER_USER_DIAGRAM_CIRCULAR_ARROW_KEY" val="POWER_USER_DIAGRAM_CIRCULAR_ARROW_VALUE_47"/>
</p:tagLst>
</file>

<file path=ppt/tags/tag872.xml><?xml version="1.0" encoding="utf-8"?>
<p:tagLst xmlns:p="http://schemas.openxmlformats.org/presentationml/2006/main">
  <p:tag name="POWER_USER_DIAGRAM_CIRCULAR_ARROW_KEY" val="POWER_USER_DIAGRAM_CIRCULAR_ARROW_VALUE_48"/>
</p:tagLst>
</file>

<file path=ppt/tags/tag873.xml><?xml version="1.0" encoding="utf-8"?>
<p:tagLst xmlns:p="http://schemas.openxmlformats.org/presentationml/2006/main">
  <p:tag name="POWER_USER_DIAGRAM_CIRCULAR_ARROW_KEY" val="POWER_USER_DIAGRAM_CIRCULAR_ARROW_VALUE_49"/>
</p:tagLst>
</file>

<file path=ppt/tags/tag874.xml><?xml version="1.0" encoding="utf-8"?>
<p:tagLst xmlns:p="http://schemas.openxmlformats.org/presentationml/2006/main">
  <p:tag name="POWER_USER_DIAGRAM_CIRCULAR_ARROW_KEY" val="POWER_USER_DIAGRAM_CIRCULAR_ARROW_VALUE_50"/>
</p:tagLst>
</file>

<file path=ppt/tags/tag875.xml><?xml version="1.0" encoding="utf-8"?>
<p:tagLst xmlns:p="http://schemas.openxmlformats.org/presentationml/2006/main">
  <p:tag name="POWER_USER_DIAGRAM_CIRCULAR_ARROW_KEY" val="POWER_USER_DIAGRAM_CIRCULAR_ARROW_VALUE_5"/>
</p:tagLst>
</file>

<file path=ppt/tags/tag876.xml><?xml version="1.0" encoding="utf-8"?>
<p:tagLst xmlns:p="http://schemas.openxmlformats.org/presentationml/2006/main">
  <p:tag name="POWER_USER_DIAGRAM_CIRCULAR_ARROW_KEY" val="POWER_USER_DIAGRAM_CIRCULAR_ARROW_VALUE_6"/>
</p:tagLst>
</file>

<file path=ppt/tags/tag877.xml><?xml version="1.0" encoding="utf-8"?>
<p:tagLst xmlns:p="http://schemas.openxmlformats.org/presentationml/2006/main">
  <p:tag name="POWER_USER_DIAGRAM_CIRCULAR_ARROW_KEY" val="POWER_USER_DIAGRAM_CIRCULAR_ARROW_VALUE_7"/>
</p:tagLst>
</file>

<file path=ppt/tags/tag878.xml><?xml version="1.0" encoding="utf-8"?>
<p:tagLst xmlns:p="http://schemas.openxmlformats.org/presentationml/2006/main">
  <p:tag name="POWER_USER_DIAGRAM_CIRCULAR_ARROW_KEY" val="POWER_USER_DIAGRAM_CIRCULAR_ARROW_VALUE_8"/>
</p:tagLst>
</file>

<file path=ppt/tags/tag879.xml><?xml version="1.0" encoding="utf-8"?>
<p:tagLst xmlns:p="http://schemas.openxmlformats.org/presentationml/2006/main">
  <p:tag name="POWER_USER_DIAGRAM_CIRCULAR_ARROW_KEY" val="POWER_USER_DIAGRAM_CIRCULAR_ARROW_VALUE_9"/>
</p:tagLst>
</file>

<file path=ppt/tags/tag88.xml><?xml version="1.0" encoding="utf-8"?>
<p:tagLst xmlns:p="http://schemas.openxmlformats.org/presentationml/2006/main">
  <p:tag name="POWER_USER_DIAGRAM_CIRCULAR_ARROW_KEY" val="POWER_USER_DIAGRAM_CIRCULAR_ARROW_VALUE_46"/>
</p:tagLst>
</file>

<file path=ppt/tags/tag880.xml><?xml version="1.0" encoding="utf-8"?>
<p:tagLst xmlns:p="http://schemas.openxmlformats.org/presentationml/2006/main">
  <p:tag name="POWER_USER_DIAGRAM_CIRCULAR_ARROW_KEY" val="POWER_USER_DIAGRAM_CIRCULAR_ARROW_VALUE_10"/>
</p:tagLst>
</file>

<file path=ppt/tags/tag881.xml><?xml version="1.0" encoding="utf-8"?>
<p:tagLst xmlns:p="http://schemas.openxmlformats.org/presentationml/2006/main">
  <p:tag name="POWER_USER_DIAGRAM_CIRCULAR_ARROW_KEY" val="POWER_USER_DIAGRAM_CIRCULAR_ARROW_VALUE_11"/>
</p:tagLst>
</file>

<file path=ppt/tags/tag882.xml><?xml version="1.0" encoding="utf-8"?>
<p:tagLst xmlns:p="http://schemas.openxmlformats.org/presentationml/2006/main">
  <p:tag name="POWER_USER_DIAGRAM_CIRCULAR_ARROW_KEY" val="POWER_USER_DIAGRAM_CIRCULAR_ARROW_VALUE_12"/>
</p:tagLst>
</file>

<file path=ppt/tags/tag883.xml><?xml version="1.0" encoding="utf-8"?>
<p:tagLst xmlns:p="http://schemas.openxmlformats.org/presentationml/2006/main">
  <p:tag name="POWER_USER_DIAGRAM_CIRCULAR_ARROW_KEY" val="POWER_USER_DIAGRAM_CIRCULAR_ARROW_VALUE_13"/>
</p:tagLst>
</file>

<file path=ppt/tags/tag884.xml><?xml version="1.0" encoding="utf-8"?>
<p:tagLst xmlns:p="http://schemas.openxmlformats.org/presentationml/2006/main">
  <p:tag name="POWER_USER_DIAGRAM_CIRCULAR_ARROW_KEY" val="POWER_USER_DIAGRAM_CIRCULAR_ARROW_VALUE_14"/>
</p:tagLst>
</file>

<file path=ppt/tags/tag885.xml><?xml version="1.0" encoding="utf-8"?>
<p:tagLst xmlns:p="http://schemas.openxmlformats.org/presentationml/2006/main">
  <p:tag name="POWER_USER_DIAGRAM_CIRCULAR_ARROW_KEY" val="POWER_USER_DIAGRAM_CIRCULAR_ARROW_VALUE_15"/>
</p:tagLst>
</file>

<file path=ppt/tags/tag886.xml><?xml version="1.0" encoding="utf-8"?>
<p:tagLst xmlns:p="http://schemas.openxmlformats.org/presentationml/2006/main">
  <p:tag name="POWER_USER_DIAGRAM_CIRCULAR_ARROW_KEY" val="POWER_USER_DIAGRAM_CIRCULAR_ARROW_VALUE_16"/>
</p:tagLst>
</file>

<file path=ppt/tags/tag887.xml><?xml version="1.0" encoding="utf-8"?>
<p:tagLst xmlns:p="http://schemas.openxmlformats.org/presentationml/2006/main">
  <p:tag name="POWER_USER_DIAGRAM_CIRCULAR_ARROW_KEY" val="POWER_USER_DIAGRAM_CIRCULAR_ARROW_VALUE_17"/>
</p:tagLst>
</file>

<file path=ppt/tags/tag888.xml><?xml version="1.0" encoding="utf-8"?>
<p:tagLst xmlns:p="http://schemas.openxmlformats.org/presentationml/2006/main">
  <p:tag name="POWER_USER_DIAGRAM_CIRCULAR_ARROW_KEY" val="POWER_USER_DIAGRAM_CIRCULAR_ARROW_VALUE_18"/>
</p:tagLst>
</file>

<file path=ppt/tags/tag889.xml><?xml version="1.0" encoding="utf-8"?>
<p:tagLst xmlns:p="http://schemas.openxmlformats.org/presentationml/2006/main">
  <p:tag name="POWER_USER_DIAGRAM_CIRCULAR_ARROW_KEY" val="POWER_USER_DIAGRAM_CIRCULAR_ARROW_VALUE_19"/>
</p:tagLst>
</file>

<file path=ppt/tags/tag89.xml><?xml version="1.0" encoding="utf-8"?>
<p:tagLst xmlns:p="http://schemas.openxmlformats.org/presentationml/2006/main">
  <p:tag name="POWER_USER_DIAGRAM_CIRCULAR_ARROW_KEY" val="POWER_USER_DIAGRAM_CIRCULAR_ARROW_VALUE_47"/>
</p:tagLst>
</file>

<file path=ppt/tags/tag890.xml><?xml version="1.0" encoding="utf-8"?>
<p:tagLst xmlns:p="http://schemas.openxmlformats.org/presentationml/2006/main">
  <p:tag name="POWER_USER_DIAGRAM_CIRCULAR_ARROW_KEY" val="POWER_USER_DIAGRAM_CIRCULAR_ARROW_VALUE_20"/>
</p:tagLst>
</file>

<file path=ppt/tags/tag891.xml><?xml version="1.0" encoding="utf-8"?>
<p:tagLst xmlns:p="http://schemas.openxmlformats.org/presentationml/2006/main">
  <p:tag name="POWER_USER_DIAGRAM_CIRCULAR_ARROW_KEY" val="POWER_USER_DIAGRAM_CIRCULAR_ARROW_VALUE_21"/>
</p:tagLst>
</file>

<file path=ppt/tags/tag892.xml><?xml version="1.0" encoding="utf-8"?>
<p:tagLst xmlns:p="http://schemas.openxmlformats.org/presentationml/2006/main">
  <p:tag name="POWER_USER_DIAGRAM_CIRCULAR_ARROW_KEY" val="POWER_USER_DIAGRAM_CIRCULAR_ARROW_VALUE_22"/>
</p:tagLst>
</file>

<file path=ppt/tags/tag893.xml><?xml version="1.0" encoding="utf-8"?>
<p:tagLst xmlns:p="http://schemas.openxmlformats.org/presentationml/2006/main">
  <p:tag name="POWER_USER_DIAGRAM_CIRCULAR_ARROW_KEY" val="POWER_USER_DIAGRAM_CIRCULAR_ARROW_VALUE_23"/>
</p:tagLst>
</file>

<file path=ppt/tags/tag894.xml><?xml version="1.0" encoding="utf-8"?>
<p:tagLst xmlns:p="http://schemas.openxmlformats.org/presentationml/2006/main">
  <p:tag name="POWER_USER_DIAGRAM_CIRCULAR_ARROW_KEY" val="POWER_USER_DIAGRAM_CIRCULAR_ARROW_VALUE_24"/>
</p:tagLst>
</file>

<file path=ppt/tags/tag895.xml><?xml version="1.0" encoding="utf-8"?>
<p:tagLst xmlns:p="http://schemas.openxmlformats.org/presentationml/2006/main">
  <p:tag name="POWER_USER_DIAGRAM_CIRCULAR_ARROW_KEY" val="POWER_USER_DIAGRAM_CIRCULAR_ARROW_VALUE_25"/>
</p:tagLst>
</file>

<file path=ppt/tags/tag896.xml><?xml version="1.0" encoding="utf-8"?>
<p:tagLst xmlns:p="http://schemas.openxmlformats.org/presentationml/2006/main">
  <p:tag name="POWER_USER_DIAGRAM_CIRCULAR_ARROW_KEY" val="POWER_USER_DIAGRAM_CIRCULAR_ARROW_VALUE_26"/>
</p:tagLst>
</file>

<file path=ppt/tags/tag897.xml><?xml version="1.0" encoding="utf-8"?>
<p:tagLst xmlns:p="http://schemas.openxmlformats.org/presentationml/2006/main">
  <p:tag name="POWER_USER_DIAGRAM_CIRCULAR_ARROW_KEY" val="POWER_USER_DIAGRAM_CIRCULAR_ARROW_VALUE_27"/>
</p:tagLst>
</file>

<file path=ppt/tags/tag898.xml><?xml version="1.0" encoding="utf-8"?>
<p:tagLst xmlns:p="http://schemas.openxmlformats.org/presentationml/2006/main">
  <p:tag name="POWER_USER_DIAGRAM_CIRCULAR_ARROW_KEY" val="POWER_USER_DIAGRAM_CIRCULAR_ARROW_VALUE_28"/>
</p:tagLst>
</file>

<file path=ppt/tags/tag899.xml><?xml version="1.0" encoding="utf-8"?>
<p:tagLst xmlns:p="http://schemas.openxmlformats.org/presentationml/2006/main">
  <p:tag name="POWER_USER_DIAGRAM_CIRCULAR_ARROW_KEY" val="POWER_USER_DIAGRAM_CIRCULAR_ARROW_VALUE_29"/>
</p:tagLst>
</file>

<file path=ppt/tags/tag9.xml><?xml version="1.0" encoding="utf-8"?>
<p:tagLst xmlns:p="http://schemas.openxmlformats.org/presentationml/2006/main">
  <p:tag name="POWER_USER_DIAGRAM_CIRCULAR_ARROW_KEY" val="POWER_USER_DIAGRAM_CIRCULAR_ARROW_VALUE_13"/>
</p:tagLst>
</file>

<file path=ppt/tags/tag90.xml><?xml version="1.0" encoding="utf-8"?>
<p:tagLst xmlns:p="http://schemas.openxmlformats.org/presentationml/2006/main">
  <p:tag name="POWER_USER_DIAGRAM_CIRCULAR_ARROW_KEY" val="POWER_USER_DIAGRAM_CIRCULAR_ARROW_VALUE_48"/>
</p:tagLst>
</file>

<file path=ppt/tags/tag900.xml><?xml version="1.0" encoding="utf-8"?>
<p:tagLst xmlns:p="http://schemas.openxmlformats.org/presentationml/2006/main">
  <p:tag name="POWER_USER_DIAGRAM_CIRCULAR_ARROW_KEY" val="POWER_USER_DIAGRAM_CIRCULAR_ARROW_VALUE_30"/>
</p:tagLst>
</file>

<file path=ppt/tags/tag901.xml><?xml version="1.0" encoding="utf-8"?>
<p:tagLst xmlns:p="http://schemas.openxmlformats.org/presentationml/2006/main">
  <p:tag name="POWER_USER_DIAGRAM_CIRCULAR_ARROW_KEY" val="POWER_USER_DIAGRAM_CIRCULAR_ARROW_VALUE_31"/>
</p:tagLst>
</file>

<file path=ppt/tags/tag902.xml><?xml version="1.0" encoding="utf-8"?>
<p:tagLst xmlns:p="http://schemas.openxmlformats.org/presentationml/2006/main">
  <p:tag name="POWER_USER_DIAGRAM_CIRCULAR_ARROW_KEY" val="POWER_USER_DIAGRAM_CIRCULAR_ARROW_VALUE_32"/>
</p:tagLst>
</file>

<file path=ppt/tags/tag903.xml><?xml version="1.0" encoding="utf-8"?>
<p:tagLst xmlns:p="http://schemas.openxmlformats.org/presentationml/2006/main">
  <p:tag name="POWER_USER_DIAGRAM_CIRCULAR_ARROW_KEY" val="POWER_USER_DIAGRAM_CIRCULAR_ARROW_VALUE_33"/>
</p:tagLst>
</file>

<file path=ppt/tags/tag904.xml><?xml version="1.0" encoding="utf-8"?>
<p:tagLst xmlns:p="http://schemas.openxmlformats.org/presentationml/2006/main">
  <p:tag name="POWER_USER_DIAGRAM_CIRCULAR_ARROW_KEY" val="POWER_USER_DIAGRAM_CIRCULAR_ARROW_VALUE_34"/>
</p:tagLst>
</file>

<file path=ppt/tags/tag905.xml><?xml version="1.0" encoding="utf-8"?>
<p:tagLst xmlns:p="http://schemas.openxmlformats.org/presentationml/2006/main">
  <p:tag name="POWER_USER_DIAGRAM_CIRCULAR_ARROW_KEY" val="POWER_USER_DIAGRAM_CIRCULAR_ARROW_VALUE_35"/>
</p:tagLst>
</file>

<file path=ppt/tags/tag906.xml><?xml version="1.0" encoding="utf-8"?>
<p:tagLst xmlns:p="http://schemas.openxmlformats.org/presentationml/2006/main">
  <p:tag name="POWER_USER_DIAGRAM_CIRCULAR_ARROW_KEY" val="POWER_USER_DIAGRAM_CIRCULAR_ARROW_VALUE_36"/>
</p:tagLst>
</file>

<file path=ppt/tags/tag907.xml><?xml version="1.0" encoding="utf-8"?>
<p:tagLst xmlns:p="http://schemas.openxmlformats.org/presentationml/2006/main">
  <p:tag name="POWER_USER_DIAGRAM_CIRCULAR_ARROW_KEY" val="POWER_USER_DIAGRAM_CIRCULAR_ARROW_VALUE_37"/>
</p:tagLst>
</file>

<file path=ppt/tags/tag908.xml><?xml version="1.0" encoding="utf-8"?>
<p:tagLst xmlns:p="http://schemas.openxmlformats.org/presentationml/2006/main">
  <p:tag name="POWER_USER_DIAGRAM_CIRCULAR_ARROW_KEY" val="POWER_USER_DIAGRAM_CIRCULAR_ARROW_VALUE_38"/>
</p:tagLst>
</file>

<file path=ppt/tags/tag909.xml><?xml version="1.0" encoding="utf-8"?>
<p:tagLst xmlns:p="http://schemas.openxmlformats.org/presentationml/2006/main">
  <p:tag name="POWER_USER_DIAGRAM_CIRCULAR_ARROW_KEY" val="POWER_USER_DIAGRAM_CIRCULAR_ARROW_VALUE_39"/>
</p:tagLst>
</file>

<file path=ppt/tags/tag91.xml><?xml version="1.0" encoding="utf-8"?>
<p:tagLst xmlns:p="http://schemas.openxmlformats.org/presentationml/2006/main">
  <p:tag name="POWER_USER_DIAGRAM_CIRCULAR_ARROW_KEY" val="POWER_USER_DIAGRAM_CIRCULAR_ARROW_VALUE_49"/>
</p:tagLst>
</file>

<file path=ppt/tags/tag910.xml><?xml version="1.0" encoding="utf-8"?>
<p:tagLst xmlns:p="http://schemas.openxmlformats.org/presentationml/2006/main">
  <p:tag name="POWER_USER_DIAGRAM_CIRCULAR_ARROW_KEY" val="POWER_USER_DIAGRAM_CIRCULAR_ARROW_VALUE_40"/>
</p:tagLst>
</file>

<file path=ppt/tags/tag911.xml><?xml version="1.0" encoding="utf-8"?>
<p:tagLst xmlns:p="http://schemas.openxmlformats.org/presentationml/2006/main">
  <p:tag name="POWER_USER_DIAGRAM_CIRCULAR_ARROW_KEY" val="POWER_USER_DIAGRAM_CIRCULAR_ARROW_VALUE_41"/>
</p:tagLst>
</file>

<file path=ppt/tags/tag912.xml><?xml version="1.0" encoding="utf-8"?>
<p:tagLst xmlns:p="http://schemas.openxmlformats.org/presentationml/2006/main">
  <p:tag name="POWER_USER_DIAGRAM_CIRCULAR_ARROW_KEY" val="POWER_USER_DIAGRAM_CIRCULAR_ARROW_VALUE_42"/>
</p:tagLst>
</file>

<file path=ppt/tags/tag913.xml><?xml version="1.0" encoding="utf-8"?>
<p:tagLst xmlns:p="http://schemas.openxmlformats.org/presentationml/2006/main">
  <p:tag name="POWER_USER_DIAGRAM_CIRCULAR_ARROW_KEY" val="POWER_USER_DIAGRAM_CIRCULAR_ARROW_VALUE_43"/>
</p:tagLst>
</file>

<file path=ppt/tags/tag914.xml><?xml version="1.0" encoding="utf-8"?>
<p:tagLst xmlns:p="http://schemas.openxmlformats.org/presentationml/2006/main">
  <p:tag name="POWER_USER_DIAGRAM_CIRCULAR_ARROW_KEY" val="POWER_USER_DIAGRAM_CIRCULAR_ARROW_VALUE_44"/>
</p:tagLst>
</file>

<file path=ppt/tags/tag915.xml><?xml version="1.0" encoding="utf-8"?>
<p:tagLst xmlns:p="http://schemas.openxmlformats.org/presentationml/2006/main">
  <p:tag name="POWER_USER_DIAGRAM_CIRCULAR_ARROW_KEY" val="POWER_USER_DIAGRAM_CIRCULAR_ARROW_VALUE_45"/>
</p:tagLst>
</file>

<file path=ppt/tags/tag916.xml><?xml version="1.0" encoding="utf-8"?>
<p:tagLst xmlns:p="http://schemas.openxmlformats.org/presentationml/2006/main">
  <p:tag name="POWER_USER_DIAGRAM_CIRCULAR_ARROW_KEY" val="POWER_USER_DIAGRAM_CIRCULAR_ARROW_VALUE_46"/>
</p:tagLst>
</file>

<file path=ppt/tags/tag917.xml><?xml version="1.0" encoding="utf-8"?>
<p:tagLst xmlns:p="http://schemas.openxmlformats.org/presentationml/2006/main">
  <p:tag name="POWER_USER_DIAGRAM_CIRCULAR_ARROW_KEY" val="POWER_USER_DIAGRAM_CIRCULAR_ARROW_VALUE_47"/>
</p:tagLst>
</file>

<file path=ppt/tags/tag918.xml><?xml version="1.0" encoding="utf-8"?>
<p:tagLst xmlns:p="http://schemas.openxmlformats.org/presentationml/2006/main">
  <p:tag name="POWER_USER_DIAGRAM_CIRCULAR_ARROW_KEY" val="POWER_USER_DIAGRAM_CIRCULAR_ARROW_VALUE_48"/>
</p:tagLst>
</file>

<file path=ppt/tags/tag919.xml><?xml version="1.0" encoding="utf-8"?>
<p:tagLst xmlns:p="http://schemas.openxmlformats.org/presentationml/2006/main">
  <p:tag name="POWER_USER_DIAGRAM_CIRCULAR_ARROW_KEY" val="POWER_USER_DIAGRAM_CIRCULAR_ARROW_VALUE_49"/>
</p:tagLst>
</file>

<file path=ppt/tags/tag92.xml><?xml version="1.0" encoding="utf-8"?>
<p:tagLst xmlns:p="http://schemas.openxmlformats.org/presentationml/2006/main">
  <p:tag name="POWER_USER_DIAGRAM_CIRCULAR_ARROW_KEY" val="POWER_USER_DIAGRAM_CIRCULAR_ARROW_VALUE_50"/>
</p:tagLst>
</file>

<file path=ppt/tags/tag920.xml><?xml version="1.0" encoding="utf-8"?>
<p:tagLst xmlns:p="http://schemas.openxmlformats.org/presentationml/2006/main">
  <p:tag name="POWER_USER_DIAGRAM_CIRCULAR_ARROW_KEY" val="POWER_USER_DIAGRAM_CIRCULAR_ARROW_VALUE_50"/>
</p:tagLst>
</file>

<file path=ppt/tags/tag921.xml><?xml version="1.0" encoding="utf-8"?>
<p:tagLst xmlns:p="http://schemas.openxmlformats.org/presentationml/2006/main">
  <p:tag name="POWER_USER_DIAGRAM_CIRCULAR_ARROW_KEY" val="POWER_USER_DIAGRAM_CIRCULAR_ARROW_VALUE_5"/>
</p:tagLst>
</file>

<file path=ppt/tags/tag922.xml><?xml version="1.0" encoding="utf-8"?>
<p:tagLst xmlns:p="http://schemas.openxmlformats.org/presentationml/2006/main">
  <p:tag name="POWER_USER_DIAGRAM_CIRCULAR_ARROW_KEY" val="POWER_USER_DIAGRAM_CIRCULAR_ARROW_VALUE_6"/>
</p:tagLst>
</file>

<file path=ppt/tags/tag923.xml><?xml version="1.0" encoding="utf-8"?>
<p:tagLst xmlns:p="http://schemas.openxmlformats.org/presentationml/2006/main">
  <p:tag name="POWER_USER_DIAGRAM_CIRCULAR_ARROW_KEY" val="POWER_USER_DIAGRAM_CIRCULAR_ARROW_VALUE_7"/>
</p:tagLst>
</file>

<file path=ppt/tags/tag924.xml><?xml version="1.0" encoding="utf-8"?>
<p:tagLst xmlns:p="http://schemas.openxmlformats.org/presentationml/2006/main">
  <p:tag name="POWER_USER_DIAGRAM_CIRCULAR_ARROW_KEY" val="POWER_USER_DIAGRAM_CIRCULAR_ARROW_VALUE_8"/>
</p:tagLst>
</file>

<file path=ppt/tags/tag925.xml><?xml version="1.0" encoding="utf-8"?>
<p:tagLst xmlns:p="http://schemas.openxmlformats.org/presentationml/2006/main">
  <p:tag name="POWER_USER_DIAGRAM_CIRCULAR_ARROW_KEY" val="POWER_USER_DIAGRAM_CIRCULAR_ARROW_VALUE_9"/>
</p:tagLst>
</file>

<file path=ppt/tags/tag926.xml><?xml version="1.0" encoding="utf-8"?>
<p:tagLst xmlns:p="http://schemas.openxmlformats.org/presentationml/2006/main">
  <p:tag name="POWER_USER_DIAGRAM_CIRCULAR_ARROW_KEY" val="POWER_USER_DIAGRAM_CIRCULAR_ARROW_VALUE_10"/>
</p:tagLst>
</file>

<file path=ppt/tags/tag927.xml><?xml version="1.0" encoding="utf-8"?>
<p:tagLst xmlns:p="http://schemas.openxmlformats.org/presentationml/2006/main">
  <p:tag name="POWER_USER_DIAGRAM_CIRCULAR_ARROW_KEY" val="POWER_USER_DIAGRAM_CIRCULAR_ARROW_VALUE_11"/>
</p:tagLst>
</file>

<file path=ppt/tags/tag928.xml><?xml version="1.0" encoding="utf-8"?>
<p:tagLst xmlns:p="http://schemas.openxmlformats.org/presentationml/2006/main">
  <p:tag name="POWER_USER_DIAGRAM_CIRCULAR_ARROW_KEY" val="POWER_USER_DIAGRAM_CIRCULAR_ARROW_VALUE_12"/>
</p:tagLst>
</file>

<file path=ppt/tags/tag929.xml><?xml version="1.0" encoding="utf-8"?>
<p:tagLst xmlns:p="http://schemas.openxmlformats.org/presentationml/2006/main">
  <p:tag name="POWER_USER_DIAGRAM_CIRCULAR_ARROW_KEY" val="POWER_USER_DIAGRAM_CIRCULAR_ARROW_VALUE_13"/>
</p:tagLst>
</file>

<file path=ppt/tags/tag93.xml><?xml version="1.0" encoding="utf-8"?>
<p:tagLst xmlns:p="http://schemas.openxmlformats.org/presentationml/2006/main">
  <p:tag name="POWER_USER_DIAGRAM_CIRCULAR_ARROW_KEY" val="POWER_USER_DIAGRAM_CIRCULAR_ARROW_VALUE_5"/>
</p:tagLst>
</file>

<file path=ppt/tags/tag930.xml><?xml version="1.0" encoding="utf-8"?>
<p:tagLst xmlns:p="http://schemas.openxmlformats.org/presentationml/2006/main">
  <p:tag name="POWER_USER_DIAGRAM_CIRCULAR_ARROW_KEY" val="POWER_USER_DIAGRAM_CIRCULAR_ARROW_VALUE_14"/>
</p:tagLst>
</file>

<file path=ppt/tags/tag931.xml><?xml version="1.0" encoding="utf-8"?>
<p:tagLst xmlns:p="http://schemas.openxmlformats.org/presentationml/2006/main">
  <p:tag name="POWER_USER_DIAGRAM_CIRCULAR_ARROW_KEY" val="POWER_USER_DIAGRAM_CIRCULAR_ARROW_VALUE_15"/>
</p:tagLst>
</file>

<file path=ppt/tags/tag932.xml><?xml version="1.0" encoding="utf-8"?>
<p:tagLst xmlns:p="http://schemas.openxmlformats.org/presentationml/2006/main">
  <p:tag name="POWER_USER_DIAGRAM_CIRCULAR_ARROW_KEY" val="POWER_USER_DIAGRAM_CIRCULAR_ARROW_VALUE_16"/>
</p:tagLst>
</file>

<file path=ppt/tags/tag933.xml><?xml version="1.0" encoding="utf-8"?>
<p:tagLst xmlns:p="http://schemas.openxmlformats.org/presentationml/2006/main">
  <p:tag name="POWER_USER_DIAGRAM_CIRCULAR_ARROW_KEY" val="POWER_USER_DIAGRAM_CIRCULAR_ARROW_VALUE_17"/>
</p:tagLst>
</file>

<file path=ppt/tags/tag934.xml><?xml version="1.0" encoding="utf-8"?>
<p:tagLst xmlns:p="http://schemas.openxmlformats.org/presentationml/2006/main">
  <p:tag name="POWER_USER_DIAGRAM_CIRCULAR_ARROW_KEY" val="POWER_USER_DIAGRAM_CIRCULAR_ARROW_VALUE_18"/>
</p:tagLst>
</file>

<file path=ppt/tags/tag935.xml><?xml version="1.0" encoding="utf-8"?>
<p:tagLst xmlns:p="http://schemas.openxmlformats.org/presentationml/2006/main">
  <p:tag name="POWER_USER_DIAGRAM_CIRCULAR_ARROW_KEY" val="POWER_USER_DIAGRAM_CIRCULAR_ARROW_VALUE_19"/>
</p:tagLst>
</file>

<file path=ppt/tags/tag936.xml><?xml version="1.0" encoding="utf-8"?>
<p:tagLst xmlns:p="http://schemas.openxmlformats.org/presentationml/2006/main">
  <p:tag name="POWER_USER_DIAGRAM_CIRCULAR_ARROW_KEY" val="POWER_USER_DIAGRAM_CIRCULAR_ARROW_VALUE_20"/>
</p:tagLst>
</file>

<file path=ppt/tags/tag937.xml><?xml version="1.0" encoding="utf-8"?>
<p:tagLst xmlns:p="http://schemas.openxmlformats.org/presentationml/2006/main">
  <p:tag name="POWER_USER_DIAGRAM_CIRCULAR_ARROW_KEY" val="POWER_USER_DIAGRAM_CIRCULAR_ARROW_VALUE_21"/>
</p:tagLst>
</file>

<file path=ppt/tags/tag938.xml><?xml version="1.0" encoding="utf-8"?>
<p:tagLst xmlns:p="http://schemas.openxmlformats.org/presentationml/2006/main">
  <p:tag name="POWER_USER_DIAGRAM_CIRCULAR_ARROW_KEY" val="POWER_USER_DIAGRAM_CIRCULAR_ARROW_VALUE_22"/>
</p:tagLst>
</file>

<file path=ppt/tags/tag939.xml><?xml version="1.0" encoding="utf-8"?>
<p:tagLst xmlns:p="http://schemas.openxmlformats.org/presentationml/2006/main">
  <p:tag name="POWER_USER_DIAGRAM_CIRCULAR_ARROW_KEY" val="POWER_USER_DIAGRAM_CIRCULAR_ARROW_VALUE_23"/>
</p:tagLst>
</file>

<file path=ppt/tags/tag94.xml><?xml version="1.0" encoding="utf-8"?>
<p:tagLst xmlns:p="http://schemas.openxmlformats.org/presentationml/2006/main">
  <p:tag name="POWER_USER_DIAGRAM_CIRCULAR_ARROW_KEY" val="POWER_USER_DIAGRAM_CIRCULAR_ARROW_VALUE_6"/>
</p:tagLst>
</file>

<file path=ppt/tags/tag940.xml><?xml version="1.0" encoding="utf-8"?>
<p:tagLst xmlns:p="http://schemas.openxmlformats.org/presentationml/2006/main">
  <p:tag name="POWER_USER_DIAGRAM_CIRCULAR_ARROW_KEY" val="POWER_USER_DIAGRAM_CIRCULAR_ARROW_VALUE_24"/>
</p:tagLst>
</file>

<file path=ppt/tags/tag941.xml><?xml version="1.0" encoding="utf-8"?>
<p:tagLst xmlns:p="http://schemas.openxmlformats.org/presentationml/2006/main">
  <p:tag name="POWER_USER_DIAGRAM_CIRCULAR_ARROW_KEY" val="POWER_USER_DIAGRAM_CIRCULAR_ARROW_VALUE_25"/>
</p:tagLst>
</file>

<file path=ppt/tags/tag942.xml><?xml version="1.0" encoding="utf-8"?>
<p:tagLst xmlns:p="http://schemas.openxmlformats.org/presentationml/2006/main">
  <p:tag name="POWER_USER_DIAGRAM_CIRCULAR_ARROW_KEY" val="POWER_USER_DIAGRAM_CIRCULAR_ARROW_VALUE_26"/>
</p:tagLst>
</file>

<file path=ppt/tags/tag943.xml><?xml version="1.0" encoding="utf-8"?>
<p:tagLst xmlns:p="http://schemas.openxmlformats.org/presentationml/2006/main">
  <p:tag name="POWER_USER_DIAGRAM_CIRCULAR_ARROW_KEY" val="POWER_USER_DIAGRAM_CIRCULAR_ARROW_VALUE_27"/>
</p:tagLst>
</file>

<file path=ppt/tags/tag944.xml><?xml version="1.0" encoding="utf-8"?>
<p:tagLst xmlns:p="http://schemas.openxmlformats.org/presentationml/2006/main">
  <p:tag name="POWER_USER_DIAGRAM_CIRCULAR_ARROW_KEY" val="POWER_USER_DIAGRAM_CIRCULAR_ARROW_VALUE_28"/>
</p:tagLst>
</file>

<file path=ppt/tags/tag945.xml><?xml version="1.0" encoding="utf-8"?>
<p:tagLst xmlns:p="http://schemas.openxmlformats.org/presentationml/2006/main">
  <p:tag name="POWER_USER_DIAGRAM_CIRCULAR_ARROW_KEY" val="POWER_USER_DIAGRAM_CIRCULAR_ARROW_VALUE_29"/>
</p:tagLst>
</file>

<file path=ppt/tags/tag946.xml><?xml version="1.0" encoding="utf-8"?>
<p:tagLst xmlns:p="http://schemas.openxmlformats.org/presentationml/2006/main">
  <p:tag name="POWER_USER_DIAGRAM_CIRCULAR_ARROW_KEY" val="POWER_USER_DIAGRAM_CIRCULAR_ARROW_VALUE_30"/>
</p:tagLst>
</file>

<file path=ppt/tags/tag947.xml><?xml version="1.0" encoding="utf-8"?>
<p:tagLst xmlns:p="http://schemas.openxmlformats.org/presentationml/2006/main">
  <p:tag name="POWER_USER_DIAGRAM_CIRCULAR_ARROW_KEY" val="POWER_USER_DIAGRAM_CIRCULAR_ARROW_VALUE_31"/>
</p:tagLst>
</file>

<file path=ppt/tags/tag948.xml><?xml version="1.0" encoding="utf-8"?>
<p:tagLst xmlns:p="http://schemas.openxmlformats.org/presentationml/2006/main">
  <p:tag name="POWER_USER_DIAGRAM_CIRCULAR_ARROW_KEY" val="POWER_USER_DIAGRAM_CIRCULAR_ARROW_VALUE_32"/>
</p:tagLst>
</file>

<file path=ppt/tags/tag949.xml><?xml version="1.0" encoding="utf-8"?>
<p:tagLst xmlns:p="http://schemas.openxmlformats.org/presentationml/2006/main">
  <p:tag name="POWER_USER_DIAGRAM_CIRCULAR_ARROW_KEY" val="POWER_USER_DIAGRAM_CIRCULAR_ARROW_VALUE_33"/>
</p:tagLst>
</file>

<file path=ppt/tags/tag95.xml><?xml version="1.0" encoding="utf-8"?>
<p:tagLst xmlns:p="http://schemas.openxmlformats.org/presentationml/2006/main">
  <p:tag name="POWER_USER_DIAGRAM_CIRCULAR_ARROW_KEY" val="POWER_USER_DIAGRAM_CIRCULAR_ARROW_VALUE_7"/>
</p:tagLst>
</file>

<file path=ppt/tags/tag950.xml><?xml version="1.0" encoding="utf-8"?>
<p:tagLst xmlns:p="http://schemas.openxmlformats.org/presentationml/2006/main">
  <p:tag name="POWER_USER_DIAGRAM_CIRCULAR_ARROW_KEY" val="POWER_USER_DIAGRAM_CIRCULAR_ARROW_VALUE_34"/>
</p:tagLst>
</file>

<file path=ppt/tags/tag951.xml><?xml version="1.0" encoding="utf-8"?>
<p:tagLst xmlns:p="http://schemas.openxmlformats.org/presentationml/2006/main">
  <p:tag name="POWER_USER_DIAGRAM_CIRCULAR_ARROW_KEY" val="POWER_USER_DIAGRAM_CIRCULAR_ARROW_VALUE_35"/>
</p:tagLst>
</file>

<file path=ppt/tags/tag952.xml><?xml version="1.0" encoding="utf-8"?>
<p:tagLst xmlns:p="http://schemas.openxmlformats.org/presentationml/2006/main">
  <p:tag name="POWER_USER_DIAGRAM_CIRCULAR_ARROW_KEY" val="POWER_USER_DIAGRAM_CIRCULAR_ARROW_VALUE_36"/>
</p:tagLst>
</file>

<file path=ppt/tags/tag953.xml><?xml version="1.0" encoding="utf-8"?>
<p:tagLst xmlns:p="http://schemas.openxmlformats.org/presentationml/2006/main">
  <p:tag name="POWER_USER_DIAGRAM_CIRCULAR_ARROW_KEY" val="POWER_USER_DIAGRAM_CIRCULAR_ARROW_VALUE_37"/>
</p:tagLst>
</file>

<file path=ppt/tags/tag954.xml><?xml version="1.0" encoding="utf-8"?>
<p:tagLst xmlns:p="http://schemas.openxmlformats.org/presentationml/2006/main">
  <p:tag name="POWER_USER_DIAGRAM_CIRCULAR_ARROW_KEY" val="POWER_USER_DIAGRAM_CIRCULAR_ARROW_VALUE_38"/>
</p:tagLst>
</file>

<file path=ppt/tags/tag955.xml><?xml version="1.0" encoding="utf-8"?>
<p:tagLst xmlns:p="http://schemas.openxmlformats.org/presentationml/2006/main">
  <p:tag name="POWER_USER_DIAGRAM_CIRCULAR_ARROW_KEY" val="POWER_USER_DIAGRAM_CIRCULAR_ARROW_VALUE_39"/>
</p:tagLst>
</file>

<file path=ppt/tags/tag956.xml><?xml version="1.0" encoding="utf-8"?>
<p:tagLst xmlns:p="http://schemas.openxmlformats.org/presentationml/2006/main">
  <p:tag name="POWER_USER_DIAGRAM_CIRCULAR_ARROW_KEY" val="POWER_USER_DIAGRAM_CIRCULAR_ARROW_VALUE_40"/>
</p:tagLst>
</file>

<file path=ppt/tags/tag957.xml><?xml version="1.0" encoding="utf-8"?>
<p:tagLst xmlns:p="http://schemas.openxmlformats.org/presentationml/2006/main">
  <p:tag name="POWER_USER_DIAGRAM_CIRCULAR_ARROW_KEY" val="POWER_USER_DIAGRAM_CIRCULAR_ARROW_VALUE_41"/>
</p:tagLst>
</file>

<file path=ppt/tags/tag958.xml><?xml version="1.0" encoding="utf-8"?>
<p:tagLst xmlns:p="http://schemas.openxmlformats.org/presentationml/2006/main">
  <p:tag name="POWER_USER_DIAGRAM_CIRCULAR_ARROW_KEY" val="POWER_USER_DIAGRAM_CIRCULAR_ARROW_VALUE_42"/>
</p:tagLst>
</file>

<file path=ppt/tags/tag959.xml><?xml version="1.0" encoding="utf-8"?>
<p:tagLst xmlns:p="http://schemas.openxmlformats.org/presentationml/2006/main">
  <p:tag name="POWER_USER_DIAGRAM_CIRCULAR_ARROW_KEY" val="POWER_USER_DIAGRAM_CIRCULAR_ARROW_VALUE_43"/>
</p:tagLst>
</file>

<file path=ppt/tags/tag96.xml><?xml version="1.0" encoding="utf-8"?>
<p:tagLst xmlns:p="http://schemas.openxmlformats.org/presentationml/2006/main">
  <p:tag name="POWER_USER_DIAGRAM_CIRCULAR_ARROW_KEY" val="POWER_USER_DIAGRAM_CIRCULAR_ARROW_VALUE_8"/>
</p:tagLst>
</file>

<file path=ppt/tags/tag960.xml><?xml version="1.0" encoding="utf-8"?>
<p:tagLst xmlns:p="http://schemas.openxmlformats.org/presentationml/2006/main">
  <p:tag name="POWER_USER_DIAGRAM_CIRCULAR_ARROW_KEY" val="POWER_USER_DIAGRAM_CIRCULAR_ARROW_VALUE_44"/>
</p:tagLst>
</file>

<file path=ppt/tags/tag961.xml><?xml version="1.0" encoding="utf-8"?>
<p:tagLst xmlns:p="http://schemas.openxmlformats.org/presentationml/2006/main">
  <p:tag name="POWER_USER_DIAGRAM_CIRCULAR_ARROW_KEY" val="POWER_USER_DIAGRAM_CIRCULAR_ARROW_VALUE_45"/>
</p:tagLst>
</file>

<file path=ppt/tags/tag962.xml><?xml version="1.0" encoding="utf-8"?>
<p:tagLst xmlns:p="http://schemas.openxmlformats.org/presentationml/2006/main">
  <p:tag name="POWER_USER_DIAGRAM_CIRCULAR_ARROW_KEY" val="POWER_USER_DIAGRAM_CIRCULAR_ARROW_VALUE_46"/>
</p:tagLst>
</file>

<file path=ppt/tags/tag963.xml><?xml version="1.0" encoding="utf-8"?>
<p:tagLst xmlns:p="http://schemas.openxmlformats.org/presentationml/2006/main">
  <p:tag name="POWER_USER_DIAGRAM_CIRCULAR_ARROW_KEY" val="POWER_USER_DIAGRAM_CIRCULAR_ARROW_VALUE_47"/>
</p:tagLst>
</file>

<file path=ppt/tags/tag964.xml><?xml version="1.0" encoding="utf-8"?>
<p:tagLst xmlns:p="http://schemas.openxmlformats.org/presentationml/2006/main">
  <p:tag name="POWER_USER_DIAGRAM_CIRCULAR_ARROW_KEY" val="POWER_USER_DIAGRAM_CIRCULAR_ARROW_VALUE_48"/>
</p:tagLst>
</file>

<file path=ppt/tags/tag965.xml><?xml version="1.0" encoding="utf-8"?>
<p:tagLst xmlns:p="http://schemas.openxmlformats.org/presentationml/2006/main">
  <p:tag name="POWER_USER_DIAGRAM_CIRCULAR_ARROW_KEY" val="POWER_USER_DIAGRAM_CIRCULAR_ARROW_VALUE_49"/>
</p:tagLst>
</file>

<file path=ppt/tags/tag966.xml><?xml version="1.0" encoding="utf-8"?>
<p:tagLst xmlns:p="http://schemas.openxmlformats.org/presentationml/2006/main">
  <p:tag name="POWER_USER_DIAGRAM_CIRCULAR_ARROW_KEY" val="POWER_USER_DIAGRAM_CIRCULAR_ARROW_VALUE_50"/>
</p:tagLst>
</file>

<file path=ppt/tags/tag97.xml><?xml version="1.0" encoding="utf-8"?>
<p:tagLst xmlns:p="http://schemas.openxmlformats.org/presentationml/2006/main">
  <p:tag name="POWER_USER_DIAGRAM_CIRCULAR_ARROW_KEY" val="POWER_USER_DIAGRAM_CIRCULAR_ARROW_VALUE_9"/>
</p:tagLst>
</file>

<file path=ppt/tags/tag98.xml><?xml version="1.0" encoding="utf-8"?>
<p:tagLst xmlns:p="http://schemas.openxmlformats.org/presentationml/2006/main">
  <p:tag name="POWER_USER_DIAGRAM_CIRCULAR_ARROW_KEY" val="POWER_USER_DIAGRAM_CIRCULAR_ARROW_VALUE_10"/>
</p:tagLst>
</file>

<file path=ppt/tags/tag99.xml><?xml version="1.0" encoding="utf-8"?>
<p:tagLst xmlns:p="http://schemas.openxmlformats.org/presentationml/2006/main">
  <p:tag name="POWER_USER_DIAGRAM_CIRCULAR_ARROW_KEY" val="POWER_USER_DIAGRAM_CIRCULAR_ARROW_VALUE_1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rhq4u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64862</Words>
  <Application>WPS 演示</Application>
  <PresentationFormat>宽屏</PresentationFormat>
  <Paragraphs>3714</Paragraphs>
  <Slides>164</Slides>
  <Notes>55</Notes>
  <HiddenSlides>5</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164</vt:i4>
      </vt:variant>
    </vt:vector>
  </HeadingPairs>
  <TitlesOfParts>
    <vt:vector size="181" baseType="lpstr">
      <vt:lpstr>Arial</vt:lpstr>
      <vt:lpstr>宋体</vt:lpstr>
      <vt:lpstr>Wingdings</vt:lpstr>
      <vt:lpstr>Huawei Sans</vt:lpstr>
      <vt:lpstr>方正兰亭黑简体</vt:lpstr>
      <vt:lpstr>Lucida Sans</vt:lpstr>
      <vt:lpstr>微软雅黑</vt:lpstr>
      <vt:lpstr>方正兰亭黑简体</vt:lpstr>
      <vt:lpstr>Arial Unicode MS</vt:lpstr>
      <vt:lpstr>黑体</vt:lpstr>
      <vt:lpstr>Comic Sans MS</vt:lpstr>
      <vt:lpstr>MV Boli</vt:lpstr>
      <vt:lpstr>自定义设计方案</vt:lpstr>
      <vt:lpstr>1_标题页模板</vt:lpstr>
      <vt:lpstr>3_内容页模板</vt:lpstr>
      <vt:lpstr>2_功能页模板</vt:lpstr>
      <vt:lpstr>4_感谢页模板</vt:lpstr>
      <vt:lpstr>第三章 数据库课程实验  </vt:lpstr>
      <vt:lpstr>PowerPoint 演示文稿</vt:lpstr>
      <vt:lpstr>PowerPoint 演示文稿</vt:lpstr>
      <vt:lpstr>实验介绍 </vt:lpstr>
      <vt:lpstr>数据准备 </vt:lpstr>
      <vt:lpstr>数据准备 </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数据准备</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数据查询</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数据更新</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数据定义</vt:lpstr>
      <vt:lpstr>数据控制</vt:lpstr>
      <vt:lpstr>数据控制</vt:lpstr>
      <vt:lpstr>数据控制</vt:lpstr>
      <vt:lpstr>数据控制</vt:lpstr>
      <vt:lpstr>数据控制</vt:lpstr>
      <vt:lpstr>数据控制</vt:lpstr>
      <vt:lpstr>数据控制</vt:lpstr>
      <vt:lpstr>数据控制</vt:lpstr>
      <vt:lpstr>数据控制</vt:lpstr>
      <vt:lpstr>数据控制</vt:lpstr>
      <vt:lpstr>数据控制</vt:lpstr>
      <vt:lpstr>实验小结</vt:lpstr>
      <vt:lpstr>用户密码实验</vt:lpstr>
      <vt:lpstr>实验介绍</vt:lpstr>
      <vt:lpstr>密码复杂度和密码修改</vt:lpstr>
      <vt:lpstr>密码复杂度和密码修改</vt:lpstr>
      <vt:lpstr>密码复杂度和密码修改</vt:lpstr>
      <vt:lpstr>密码复杂度和密码修改</vt:lpstr>
      <vt:lpstr>密码复杂度和密码修改</vt:lpstr>
      <vt:lpstr>密码复杂度和密码修改</vt:lpstr>
      <vt:lpstr>密码有效期</vt:lpstr>
      <vt:lpstr>密码有效期</vt:lpstr>
      <vt:lpstr>密码有效期</vt:lpstr>
      <vt:lpstr>3.3 审计实验</vt:lpstr>
      <vt:lpstr>实验介绍</vt:lpstr>
      <vt:lpstr>开启审计</vt:lpstr>
      <vt:lpstr>开启审计</vt:lpstr>
      <vt:lpstr>开启审计</vt:lpstr>
      <vt:lpstr>开启审计</vt:lpstr>
      <vt:lpstr>验证审计</vt:lpstr>
      <vt:lpstr>验证审计</vt:lpstr>
      <vt:lpstr>验证审计</vt:lpstr>
      <vt:lpstr>验证审计</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嵩鼠君</cp:lastModifiedBy>
  <cp:revision>213</cp:revision>
  <dcterms:created xsi:type="dcterms:W3CDTF">2018-11-29T10:16:00Z</dcterms:created>
  <dcterms:modified xsi:type="dcterms:W3CDTF">2021-08-02T11:25:52Z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(3)6gRPdHs4ysXDdyqT6+ylAlidbCtZdjSv5sEdXsCLl+kgPpm+EB7kUl9XdBGyfAD5SfU0jw78
X79mlBeFTtRGVCt46Wje3oyBqeTJv5klVEHReZUOzNbOFM5Qa3GtIQ40gFf+oA8TZ1clxiuP
zAvEw00K18Kjyxyrn+UFGyvbfEndwOCpWOS7ncFhaQqJNFotm00zms0fejWwkzinC3Gcx71u
FqGIWAcm7STylXM3Or</vt:lpwstr>
  </property>
  <property fmtid="{D5CDD505-2E9C-101B-9397-08002B2CF9AE}" pid="3" name="_2015_ms_pID_7253431">
    <vt:lpwstr>Ssvbcq66tOCG2EKgXiQVoF01XodADT+KUe1Df01Hn0N/yBQyPX0ucb
Jke/OcBi7zzznOCV9nsnSd7kKAzPESS/LBxFcicJYpXrOyBecG9zrfBbBnlQHhyJ1hQjX34j
W6D185YexSTkQtI6GDxRG9VKSmP3xr24oRzygoViEr4gOVGuEgN/v33/QhMmpjAPdA7n1RTb
VVzOOGxMw/WkPJeRHpJ2Fp9uP3aUICP66DHO</vt:lpwstr>
  </property>
  <property fmtid="{D5CDD505-2E9C-101B-9397-08002B2CF9AE}" pid="4" name="_2015_ms_pID_7253432">
    <vt:lpwstr>lQrYVU1Qe8ol8wrjLhAURn8=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1593762884</vt:lpwstr>
  </property>
  <property fmtid="{D5CDD505-2E9C-101B-9397-08002B2CF9AE}" pid="9" name="KSOProductBuildVer">
    <vt:lpwstr>2052-11.1.0.10667</vt:lpwstr>
  </property>
  <property fmtid="{D5CDD505-2E9C-101B-9397-08002B2CF9AE}" pid="10" name="ICV">
    <vt:lpwstr>8A35A775F7214B6187A1852A2340FBF5</vt:lpwstr>
  </property>
</Properties>
</file>