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  <p:sldMasterId id="2147483651" r:id="rId2"/>
    <p:sldMasterId id="2147483665" r:id="rId3"/>
    <p:sldMasterId id="2147483660" r:id="rId4"/>
  </p:sldMasterIdLst>
  <p:notesMasterIdLst>
    <p:notesMasterId r:id="rId57"/>
  </p:notesMasterIdLst>
  <p:handoutMasterIdLst>
    <p:handoutMasterId r:id="rId58"/>
  </p:handoutMasterIdLst>
  <p:sldIdLst>
    <p:sldId id="281" r:id="rId5"/>
    <p:sldId id="335" r:id="rId6"/>
    <p:sldId id="334" r:id="rId7"/>
    <p:sldId id="550" r:id="rId8"/>
    <p:sldId id="803" r:id="rId9"/>
    <p:sldId id="757" r:id="rId10"/>
    <p:sldId id="800" r:id="rId11"/>
    <p:sldId id="688" r:id="rId12"/>
    <p:sldId id="689" r:id="rId13"/>
    <p:sldId id="551" r:id="rId14"/>
    <p:sldId id="801" r:id="rId15"/>
    <p:sldId id="759" r:id="rId16"/>
    <p:sldId id="552" r:id="rId17"/>
    <p:sldId id="802" r:id="rId18"/>
    <p:sldId id="760" r:id="rId19"/>
    <p:sldId id="804" r:id="rId20"/>
    <p:sldId id="761" r:id="rId21"/>
    <p:sldId id="696" r:id="rId22"/>
    <p:sldId id="697" r:id="rId23"/>
    <p:sldId id="762" r:id="rId24"/>
    <p:sldId id="763" r:id="rId25"/>
    <p:sldId id="764" r:id="rId26"/>
    <p:sldId id="765" r:id="rId27"/>
    <p:sldId id="771" r:id="rId28"/>
    <p:sldId id="772" r:id="rId29"/>
    <p:sldId id="766" r:id="rId30"/>
    <p:sldId id="767" r:id="rId31"/>
    <p:sldId id="768" r:id="rId32"/>
    <p:sldId id="769" r:id="rId33"/>
    <p:sldId id="704" r:id="rId34"/>
    <p:sldId id="705" r:id="rId35"/>
    <p:sldId id="708" r:id="rId36"/>
    <p:sldId id="850" r:id="rId37"/>
    <p:sldId id="805" r:id="rId38"/>
    <p:sldId id="851" r:id="rId39"/>
    <p:sldId id="806" r:id="rId40"/>
    <p:sldId id="807" r:id="rId41"/>
    <p:sldId id="853" r:id="rId42"/>
    <p:sldId id="808" r:id="rId43"/>
    <p:sldId id="854" r:id="rId44"/>
    <p:sldId id="809" r:id="rId45"/>
    <p:sldId id="810" r:id="rId46"/>
    <p:sldId id="856" r:id="rId47"/>
    <p:sldId id="811" r:id="rId48"/>
    <p:sldId id="812" r:id="rId49"/>
    <p:sldId id="858" r:id="rId50"/>
    <p:sldId id="813" r:id="rId51"/>
    <p:sldId id="859" r:id="rId52"/>
    <p:sldId id="709" r:id="rId53"/>
    <p:sldId id="366" r:id="rId54"/>
    <p:sldId id="367" r:id="rId55"/>
    <p:sldId id="369" r:id="rId56"/>
  </p:sldIdLst>
  <p:sldSz cx="9144000" cy="5143500" type="screen16x9"/>
  <p:notesSz cx="6858000" cy="9144000"/>
  <p:embeddedFontLst>
    <p:embeddedFont>
      <p:font typeface="微软雅黑" panose="020B0503020204020204" pitchFamily="34" charset="-122"/>
      <p:regular r:id="rId59"/>
      <p:bold r:id="rId60"/>
    </p:embeddedFont>
    <p:embeddedFont>
      <p:font typeface="Segoe UI" panose="020B0502040204020203" pitchFamily="34" charset="0"/>
      <p:regular r:id="rId61"/>
      <p:bold r:id="rId62"/>
      <p:italic r:id="rId63"/>
      <p:boldItalic r:id="rId64"/>
    </p:embeddedFont>
    <p:embeddedFont>
      <p:font typeface="黑体" panose="02010609060101010101" pitchFamily="49" charset="-122"/>
      <p:regular r:id="rId65"/>
    </p:embeddedFont>
    <p:embeddedFont>
      <p:font typeface="Calibri" panose="020F0502020204030204" pitchFamily="34" charset="0"/>
      <p:regular r:id="rId66"/>
      <p:bold r:id="rId67"/>
      <p:italic r:id="rId68"/>
      <p:boldItalic r:id="rId69"/>
    </p:embeddedFont>
  </p:embeddedFontLst>
  <p:custDataLst>
    <p:tags r:id="rId70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5D5"/>
    <a:srgbClr val="17375E"/>
    <a:srgbClr val="EFF7FF"/>
    <a:srgbClr val="79AFFF"/>
    <a:srgbClr val="E6F0FF"/>
    <a:srgbClr val="FFFFFF"/>
    <a:srgbClr val="F69898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3" autoAdjust="0"/>
    <p:restoredTop sz="95201" autoAdjust="0"/>
  </p:normalViewPr>
  <p:slideViewPr>
    <p:cSldViewPr>
      <p:cViewPr varScale="1">
        <p:scale>
          <a:sx n="110" d="100"/>
          <a:sy n="110" d="100"/>
        </p:scale>
        <p:origin x="629" y="82"/>
      </p:cViewPr>
      <p:guideLst>
        <p:guide orient="horz" pos="15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font" Target="fonts/font5.fntdata"/><Relationship Id="rId68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handoutMaster" Target="handoutMasters/handoutMaster1.xml"/><Relationship Id="rId66" Type="http://schemas.openxmlformats.org/officeDocument/2006/relationships/font" Target="fonts/font8.fntdata"/><Relationship Id="rId74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font" Target="fonts/font3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font" Target="fonts/font6.fntdata"/><Relationship Id="rId69" Type="http://schemas.openxmlformats.org/officeDocument/2006/relationships/font" Target="fonts/font11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1.fntdata"/><Relationship Id="rId67" Type="http://schemas.openxmlformats.org/officeDocument/2006/relationships/font" Target="fonts/font9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font" Target="fonts/font4.fntdata"/><Relationship Id="rId7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73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63400CB-12FD-4119-9F71-EAE94D3174FE}" type="datetimeFigureOut">
              <a:rPr lang="zh-CN" altLang="en-US"/>
              <a:pPr>
                <a:defRPr/>
              </a:pPr>
              <a:t>2021/8/4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noProof="1" dirty="0"/>
            </a:lvl1pPr>
          </a:lstStyle>
          <a:p>
            <a:pPr>
              <a:defRPr/>
            </a:pPr>
            <a:fld id="{9D7BA7AD-B247-46F4-8D20-7B3EF73599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520A9737-BE6B-40A4-BDFE-EF4C58A4D482}" type="datetimeFigureOut">
              <a:rPr lang="zh-CN" altLang="en-US"/>
              <a:pPr>
                <a:defRPr/>
              </a:pPr>
              <a:t>2021/8/4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noProof="1" dirty="0"/>
            </a:lvl1pPr>
          </a:lstStyle>
          <a:p>
            <a:pPr>
              <a:defRPr/>
            </a:pPr>
            <a:fld id="{67A85976-72F1-4701-BF05-B5A87CCE5D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22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6453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60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616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204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977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>
            <a:grpSpLocks/>
          </p:cNvGrpSpPr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05-off&#35299;&#32465;&#20107;&#20214;.av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06-jQuery&#33258;&#21160;&#35302;&#21457;&#20107;&#20214;.avi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07-jQuery&#20107;&#20214;&#23545;&#35937;.av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08-jQuery&#20854;&#20182;&#26041;&#27861;&#23548;&#35835;.av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09-jQuery&#23545;&#35937;&#25335;&#36125;extend&#65288;&#36873;&#25918;&#65289;.avi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10-jQuery&#22810;&#24211;&#20849;&#23384;&#65288;&#36873;&#25918;&#65289;.avi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11-&#28689;&#24067;&#27969;&#25554;&#20214;&#20351;&#29992;.avi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12-&#22270;&#29255;&#25042;&#21152;&#36733;&#25216;&#26415;.avi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13-&#20840;&#23631;&#28378;&#21160;&#25554;&#20214;&#20351;&#29992;&#65288;&#36873;&#25918;&#65289;.avi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14-bootstrap&#32452;&#20214;.avi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15-bootstrapJS&#25554;&#20214;.avi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16-&#38463;&#37324;&#30334;&#31168;.avi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17-todolist&#24067;&#23616;&#21151;&#33021;&#38656;&#27714;&#20998;&#26512;.avi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18-todolist&#26680;&#24515;&#24605;&#36335;&#20197;&#21450;&#26412;&#22320;&#23384;&#20648;&#26684;&#24335;.avi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19-todolist&#25353;&#19979;&#22238;&#36710;&#35835;&#21462;&#26412;&#22320;&#23384;&#20648;&#25968;&#25454;.avi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20-todolist&#25353;&#19979;&#22238;&#36710;&#20445;&#23384;&#26368;&#26032;&#25968;&#25454;&#21040;&#26412;&#22320;&#23384;&#20648;.avi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21-todolist&#26412;&#22320;&#23384;&#20648;&#25968;&#25454;&#28210;&#26579;&#21152;&#36733;&#21040;&#39029;&#38754;&#20013;.av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01-jQuery&#20107;&#20214;&#23548;&#35835;.avi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22-todolist&#28857;&#20987;&#21024;&#38500;&#25353;&#38062;&#33719;&#21462;&#24403;&#21069;&#32034;&#24341;&#21495;.avi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23-todolist&#28857;&#20987;&#21024;&#38500;&#25353;&#38062;&#23436;&#25104;&#21024;&#38500;&#25805;&#20316;.avi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24-&#28857;&#20987;&#22797;&#36873;&#26694;&#20462;&#25913;&#30456;&#24212;&#25968;&#25454;done&#23646;&#24615;.avi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25-todolist&#27491;&#22312;&#36827;&#34892;&#21644;&#24050;&#32463;&#23436;&#25104;&#20107;&#39033;&#21046;&#20316;.avi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26-todolist&#32479;&#35745;&#27491;&#22312;&#36827;&#34892;&#21644;&#24050;&#32463;&#23436;&#25104;&#20107;&#39033;&#20010;&#25968;.avi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02-&#20107;&#20214;&#22788;&#29702;on&#32465;&#23450;&#19968;&#20010;&#25110;&#32773;&#22810;&#20010;&#20107;&#20214;.avi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03-on&#23454;&#29616;&#20107;&#20214;&#22996;&#27966;&#21644;&#32473;&#21160;&#24577;&#20803;&#32032;&#32465;&#23450;&#20107;&#20214;.av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1-&#35270;&#39057;/04-&#24494;&#21338;&#21457;&#24067;&#26696;&#20363;.av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"/>
          <p:cNvSpPr txBox="1">
            <a:spLocks noChangeArrowheads="1"/>
          </p:cNvSpPr>
          <p:nvPr/>
        </p:nvSpPr>
        <p:spPr bwMode="auto">
          <a:xfrm>
            <a:off x="2884488" y="2211388"/>
            <a:ext cx="33305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jQuery_day03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学会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off()</a:t>
            </a:r>
            <a:r>
              <a:rPr lang="zh-CN" alt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解绑事件</a:t>
            </a:r>
          </a:p>
        </p:txBody>
      </p:sp>
      <p:sp>
        <p:nvSpPr>
          <p:cNvPr id="16391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16392" name="TextBox 66"/>
          <p:cNvSpPr txBox="1">
            <a:spLocks noChangeArrowheads="1"/>
          </p:cNvSpPr>
          <p:nvPr/>
        </p:nvSpPr>
        <p:spPr bwMode="auto">
          <a:xfrm>
            <a:off x="2195513" y="1457325"/>
            <a:ext cx="48958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事件解绑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2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66071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jQuery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事件处理</a:t>
            </a:r>
          </a:p>
        </p:txBody>
      </p:sp>
      <p:grpSp>
        <p:nvGrpSpPr>
          <p:cNvPr id="16395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01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6396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97" name="组合 4"/>
          <p:cNvGrpSpPr>
            <a:grpSpLocks/>
          </p:cNvGrpSpPr>
          <p:nvPr/>
        </p:nvGrpSpPr>
        <p:grpSpPr bwMode="auto">
          <a:xfrm>
            <a:off x="34925" y="3825875"/>
            <a:ext cx="288925" cy="214313"/>
            <a:chOff x="34925" y="3822700"/>
            <a:chExt cx="288925" cy="214313"/>
          </a:xfrm>
        </p:grpSpPr>
        <p:sp>
          <p:nvSpPr>
            <p:cNvPr id="43" name="椭圆 42"/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99" name="TextBox 32"/>
            <p:cNvSpPr txBox="1">
              <a:spLocks noChangeArrowheads="1"/>
            </p:cNvSpPr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27125" y="1792288"/>
            <a:ext cx="7632700" cy="2030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off()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可以把已经绑定在某个事件上的逻辑取消。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$("div").off("click");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one()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可以绑定只触发一次的事件</a:t>
            </a: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lang="zh-CN" altLang="en-US" sz="105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zh-CN" altLang="en-US" sz="105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绑定的方法只能被执行一次）</a:t>
            </a:r>
            <a:endParaRPr lang="en-US" altLang="zh-CN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sz="1050" noProof="1"/>
              <a:t>$("ol").</a:t>
            </a:r>
            <a:r>
              <a:rPr sz="1050" noProof="1" smtClean="0"/>
              <a:t>on</a:t>
            </a:r>
            <a:r>
              <a:rPr lang="en-US" sz="1050" noProof="1" smtClean="0"/>
              <a:t>e</a:t>
            </a:r>
            <a:r>
              <a:rPr sz="1050" noProof="1" smtClean="0"/>
              <a:t>("</a:t>
            </a:r>
            <a:r>
              <a:rPr sz="1050" noProof="1"/>
              <a:t>click", "li", function() {</a:t>
            </a:r>
          </a:p>
          <a:p>
            <a:pPr lvl="2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sz="1050" noProof="1"/>
              <a:t>        alert(11);</a:t>
            </a:r>
          </a:p>
          <a:p>
            <a:pPr lvl="2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sz="1050" noProof="1"/>
              <a:t> })</a:t>
            </a:r>
          </a:p>
        </p:txBody>
      </p:sp>
      <p:grpSp>
        <p:nvGrpSpPr>
          <p:cNvPr id="17411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17427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28" name="Freeform 9"/>
            <p:cNvSpPr>
              <a:spLocks noEditPoints="1" noChangeArrowhead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306637 w 1489"/>
                <a:gd name="T1" fmla="*/ 1800225 h 1134"/>
                <a:gd name="T2" fmla="*/ 57150 w 1489"/>
                <a:gd name="T3" fmla="*/ 1800225 h 1134"/>
                <a:gd name="T4" fmla="*/ 0 w 1489"/>
                <a:gd name="T5" fmla="*/ 1800225 h 1134"/>
                <a:gd name="T6" fmla="*/ 0 w 1489"/>
                <a:gd name="T7" fmla="*/ 1743075 h 1134"/>
                <a:gd name="T8" fmla="*/ 0 w 1489"/>
                <a:gd name="T9" fmla="*/ 55563 h 1134"/>
                <a:gd name="T10" fmla="*/ 0 w 1489"/>
                <a:gd name="T11" fmla="*/ 0 h 1134"/>
                <a:gd name="T12" fmla="*/ 57150 w 1489"/>
                <a:gd name="T13" fmla="*/ 0 h 1134"/>
                <a:gd name="T14" fmla="*/ 2306637 w 1489"/>
                <a:gd name="T15" fmla="*/ 0 h 1134"/>
                <a:gd name="T16" fmla="*/ 2363787 w 1489"/>
                <a:gd name="T17" fmla="*/ 0 h 1134"/>
                <a:gd name="T18" fmla="*/ 2363787 w 1489"/>
                <a:gd name="T19" fmla="*/ 55563 h 1134"/>
                <a:gd name="T20" fmla="*/ 2363787 w 1489"/>
                <a:gd name="T21" fmla="*/ 1743075 h 1134"/>
                <a:gd name="T22" fmla="*/ 2363787 w 1489"/>
                <a:gd name="T23" fmla="*/ 1800225 h 1134"/>
                <a:gd name="T24" fmla="*/ 2306637 w 1489"/>
                <a:gd name="T25" fmla="*/ 1800225 h 1134"/>
                <a:gd name="T26" fmla="*/ 112712 w 1489"/>
                <a:gd name="T27" fmla="*/ 1687513 h 1134"/>
                <a:gd name="T28" fmla="*/ 2251075 w 1489"/>
                <a:gd name="T29" fmla="*/ 1687513 h 1134"/>
                <a:gd name="T30" fmla="*/ 2251075 w 1489"/>
                <a:gd name="T31" fmla="*/ 112713 h 1134"/>
                <a:gd name="T32" fmla="*/ 112712 w 1489"/>
                <a:gd name="T33" fmla="*/ 112713 h 1134"/>
                <a:gd name="T34" fmla="*/ 112712 w 1489"/>
                <a:gd name="T35" fmla="*/ 1687513 h 11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9" name="Freeform 10"/>
            <p:cNvSpPr>
              <a:spLocks noEditPoints="1" noChangeArrowhead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595507 w 750"/>
                <a:gd name="T1" fmla="*/ 112568 h 660"/>
                <a:gd name="T2" fmla="*/ 221293 w 750"/>
                <a:gd name="T3" fmla="*/ 112568 h 660"/>
                <a:gd name="T4" fmla="*/ 146279 w 750"/>
                <a:gd name="T5" fmla="*/ 142586 h 660"/>
                <a:gd name="T6" fmla="*/ 112522 w 750"/>
                <a:gd name="T7" fmla="*/ 217632 h 660"/>
                <a:gd name="T8" fmla="*/ 112522 w 750"/>
                <a:gd name="T9" fmla="*/ 2258868 h 660"/>
                <a:gd name="T10" fmla="*/ 146279 w 750"/>
                <a:gd name="T11" fmla="*/ 2330161 h 660"/>
                <a:gd name="T12" fmla="*/ 221293 w 750"/>
                <a:gd name="T13" fmla="*/ 2363932 h 660"/>
                <a:gd name="T14" fmla="*/ 2595507 w 750"/>
                <a:gd name="T15" fmla="*/ 2363932 h 660"/>
                <a:gd name="T16" fmla="*/ 2670522 w 750"/>
                <a:gd name="T17" fmla="*/ 2330161 h 660"/>
                <a:gd name="T18" fmla="*/ 2700528 w 750"/>
                <a:gd name="T19" fmla="*/ 2258868 h 660"/>
                <a:gd name="T20" fmla="*/ 2700528 w 750"/>
                <a:gd name="T21" fmla="*/ 217632 h 660"/>
                <a:gd name="T22" fmla="*/ 2670522 w 750"/>
                <a:gd name="T23" fmla="*/ 142586 h 660"/>
                <a:gd name="T24" fmla="*/ 2595507 w 750"/>
                <a:gd name="T25" fmla="*/ 112568 h 660"/>
                <a:gd name="T26" fmla="*/ 221293 w 750"/>
                <a:gd name="T27" fmla="*/ 0 h 660"/>
                <a:gd name="T28" fmla="*/ 2595507 w 750"/>
                <a:gd name="T29" fmla="*/ 0 h 660"/>
                <a:gd name="T30" fmla="*/ 2749288 w 750"/>
                <a:gd name="T31" fmla="*/ 63789 h 660"/>
                <a:gd name="T32" fmla="*/ 2813050 w 750"/>
                <a:gd name="T33" fmla="*/ 217632 h 660"/>
                <a:gd name="T34" fmla="*/ 2813050 w 750"/>
                <a:gd name="T35" fmla="*/ 2258868 h 660"/>
                <a:gd name="T36" fmla="*/ 2749288 w 750"/>
                <a:gd name="T37" fmla="*/ 2412711 h 660"/>
                <a:gd name="T38" fmla="*/ 2595507 w 750"/>
                <a:gd name="T39" fmla="*/ 2476500 h 660"/>
                <a:gd name="T40" fmla="*/ 221293 w 750"/>
                <a:gd name="T41" fmla="*/ 2476500 h 660"/>
                <a:gd name="T42" fmla="*/ 67513 w 750"/>
                <a:gd name="T43" fmla="*/ 2412711 h 660"/>
                <a:gd name="T44" fmla="*/ 0 w 750"/>
                <a:gd name="T45" fmla="*/ 2258868 h 660"/>
                <a:gd name="T46" fmla="*/ 0 w 750"/>
                <a:gd name="T47" fmla="*/ 217632 h 660"/>
                <a:gd name="T48" fmla="*/ 67513 w 750"/>
                <a:gd name="T49" fmla="*/ 63789 h 660"/>
                <a:gd name="T50" fmla="*/ 221293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0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31" name="Freeform 12"/>
            <p:cNvSpPr>
              <a:spLocks noChangeArrowheads="1"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63500 w 328"/>
                <a:gd name="T1" fmla="*/ 0 h 411"/>
                <a:gd name="T2" fmla="*/ 457200 w 328"/>
                <a:gd name="T3" fmla="*/ 280988 h 411"/>
                <a:gd name="T4" fmla="*/ 520700 w 328"/>
                <a:gd name="T5" fmla="*/ 325438 h 411"/>
                <a:gd name="T6" fmla="*/ 457200 w 328"/>
                <a:gd name="T7" fmla="*/ 371475 h 411"/>
                <a:gd name="T8" fmla="*/ 63500 w 328"/>
                <a:gd name="T9" fmla="*/ 652463 h 411"/>
                <a:gd name="T10" fmla="*/ 0 w 328"/>
                <a:gd name="T11" fmla="*/ 561975 h 411"/>
                <a:gd name="T12" fmla="*/ 330200 w 328"/>
                <a:gd name="T13" fmla="*/ 325438 h 411"/>
                <a:gd name="T14" fmla="*/ 0 w 328"/>
                <a:gd name="T15" fmla="*/ 88900 h 411"/>
                <a:gd name="T16" fmla="*/ 63500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2" name="Freeform 13"/>
            <p:cNvSpPr>
              <a:spLocks noChangeArrowheads="1"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330200 w 208"/>
                <a:gd name="T1" fmla="*/ 17463 h 782"/>
                <a:gd name="T2" fmla="*/ 107950 w 208"/>
                <a:gd name="T3" fmla="*/ 1241425 h 782"/>
                <a:gd name="T4" fmla="*/ 0 w 208"/>
                <a:gd name="T5" fmla="*/ 1222375 h 782"/>
                <a:gd name="T6" fmla="*/ 220663 w 208"/>
                <a:gd name="T7" fmla="*/ 0 h 782"/>
                <a:gd name="T8" fmla="*/ 330200 w 208"/>
                <a:gd name="T9" fmla="*/ 17463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Freeform 14"/>
            <p:cNvSpPr>
              <a:spLocks noChangeArrowheads="1"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520700 w 328"/>
                <a:gd name="T1" fmla="*/ 88900 h 411"/>
                <a:gd name="T2" fmla="*/ 190500 w 328"/>
                <a:gd name="T3" fmla="*/ 325438 h 411"/>
                <a:gd name="T4" fmla="*/ 520700 w 328"/>
                <a:gd name="T5" fmla="*/ 561975 h 411"/>
                <a:gd name="T6" fmla="*/ 457200 w 328"/>
                <a:gd name="T7" fmla="*/ 652463 h 411"/>
                <a:gd name="T8" fmla="*/ 63500 w 328"/>
                <a:gd name="T9" fmla="*/ 371475 h 411"/>
                <a:gd name="T10" fmla="*/ 0 w 328"/>
                <a:gd name="T11" fmla="*/ 325438 h 411"/>
                <a:gd name="T12" fmla="*/ 63500 w 328"/>
                <a:gd name="T13" fmla="*/ 280988 h 411"/>
                <a:gd name="T14" fmla="*/ 457200 w 328"/>
                <a:gd name="T15" fmla="*/ 0 h 411"/>
                <a:gd name="T16" fmla="*/ 520700 w 328"/>
                <a:gd name="T17" fmla="*/ 8890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2.1 jQuery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事件处理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3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17414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26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7415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6" name="Freeform 21"/>
          <p:cNvSpPr>
            <a:spLocks noEditPoints="1" noChangeArrowhead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232025 w 1641"/>
              <a:gd name="T1" fmla="*/ 218281 h 306"/>
              <a:gd name="T2" fmla="*/ 2185780 w 1641"/>
              <a:gd name="T3" fmla="*/ 218281 h 306"/>
              <a:gd name="T4" fmla="*/ 2196661 w 1641"/>
              <a:gd name="T5" fmla="*/ 0 h 306"/>
              <a:gd name="T6" fmla="*/ 2196661 w 1641"/>
              <a:gd name="T7" fmla="*/ 48507 h 306"/>
              <a:gd name="T8" fmla="*/ 2196661 w 1641"/>
              <a:gd name="T9" fmla="*/ 0 h 306"/>
              <a:gd name="T10" fmla="*/ 1784532 w 1641"/>
              <a:gd name="T11" fmla="*/ 0 h 306"/>
              <a:gd name="T12" fmla="*/ 2068806 w 1641"/>
              <a:gd name="T13" fmla="*/ 0 h 306"/>
              <a:gd name="T14" fmla="*/ 2135454 w 1641"/>
              <a:gd name="T15" fmla="*/ 0 h 306"/>
              <a:gd name="T16" fmla="*/ 2158576 w 1641"/>
              <a:gd name="T17" fmla="*/ 24253 h 306"/>
              <a:gd name="T18" fmla="*/ 2135454 w 1641"/>
              <a:gd name="T19" fmla="*/ 48507 h 306"/>
              <a:gd name="T20" fmla="*/ 2135454 w 1641"/>
              <a:gd name="T21" fmla="*/ 48507 h 306"/>
              <a:gd name="T22" fmla="*/ 2044323 w 1641"/>
              <a:gd name="T23" fmla="*/ 72760 h 306"/>
              <a:gd name="T24" fmla="*/ 2102810 w 1641"/>
              <a:gd name="T25" fmla="*/ 97014 h 306"/>
              <a:gd name="T26" fmla="*/ 2189860 w 1641"/>
              <a:gd name="T27" fmla="*/ 111281 h 306"/>
              <a:gd name="T28" fmla="*/ 2189860 w 1641"/>
              <a:gd name="T29" fmla="*/ 131254 h 306"/>
              <a:gd name="T30" fmla="*/ 2168097 w 1641"/>
              <a:gd name="T31" fmla="*/ 145521 h 306"/>
              <a:gd name="T32" fmla="*/ 2100089 w 1641"/>
              <a:gd name="T33" fmla="*/ 145521 h 306"/>
              <a:gd name="T34" fmla="*/ 2100089 w 1641"/>
              <a:gd name="T35" fmla="*/ 194028 h 306"/>
              <a:gd name="T36" fmla="*/ 2146335 w 1641"/>
              <a:gd name="T37" fmla="*/ 194028 h 306"/>
              <a:gd name="T38" fmla="*/ 2151775 w 1641"/>
              <a:gd name="T39" fmla="*/ 242534 h 306"/>
              <a:gd name="T40" fmla="*/ 2079687 w 1641"/>
              <a:gd name="T41" fmla="*/ 242534 h 306"/>
              <a:gd name="T42" fmla="*/ 2079687 w 1641"/>
              <a:gd name="T43" fmla="*/ 291041 h 306"/>
              <a:gd name="T44" fmla="*/ 2184419 w 1641"/>
              <a:gd name="T45" fmla="*/ 291041 h 306"/>
              <a:gd name="T46" fmla="*/ 2207542 w 1641"/>
              <a:gd name="T47" fmla="*/ 315295 h 306"/>
              <a:gd name="T48" fmla="*/ 2184419 w 1641"/>
              <a:gd name="T49" fmla="*/ 339548 h 306"/>
              <a:gd name="T50" fmla="*/ 2169458 w 1641"/>
              <a:gd name="T51" fmla="*/ 339548 h 306"/>
              <a:gd name="T52" fmla="*/ 2078327 w 1641"/>
              <a:gd name="T53" fmla="*/ 363802 h 306"/>
              <a:gd name="T54" fmla="*/ 2102810 w 1641"/>
              <a:gd name="T55" fmla="*/ 388055 h 306"/>
              <a:gd name="T56" fmla="*/ 2181699 w 1641"/>
              <a:gd name="T57" fmla="*/ 402322 h 306"/>
              <a:gd name="T58" fmla="*/ 2181699 w 1641"/>
              <a:gd name="T59" fmla="*/ 420869 h 306"/>
              <a:gd name="T60" fmla="*/ 2068806 w 1641"/>
              <a:gd name="T61" fmla="*/ 436562 h 306"/>
              <a:gd name="T62" fmla="*/ 2011679 w 1641"/>
              <a:gd name="T63" fmla="*/ 436562 h 306"/>
              <a:gd name="T64" fmla="*/ 1804934 w 1641"/>
              <a:gd name="T65" fmla="*/ 436562 h 306"/>
              <a:gd name="T66" fmla="*/ 0 w 1641"/>
              <a:gd name="T67" fmla="*/ 436562 h 306"/>
              <a:gd name="T68" fmla="*/ 1783172 w 1641"/>
              <a:gd name="T69" fmla="*/ 0 h 306"/>
              <a:gd name="T70" fmla="*/ 1784532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7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17418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17422" name="Freeform 6"/>
            <p:cNvSpPr>
              <a:spLocks noEditPoints="1" noChangeArrowhead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81260 w 480"/>
                <a:gd name="T1" fmla="*/ 358996 h 481"/>
                <a:gd name="T2" fmla="*/ 113764 w 480"/>
                <a:gd name="T3" fmla="*/ 486584 h 481"/>
                <a:gd name="T4" fmla="*/ 242530 w 480"/>
                <a:gd name="T5" fmla="*/ 520357 h 481"/>
                <a:gd name="T6" fmla="*/ 280035 w 480"/>
                <a:gd name="T7" fmla="*/ 482831 h 481"/>
                <a:gd name="T8" fmla="*/ 346293 w 480"/>
                <a:gd name="T9" fmla="*/ 494089 h 481"/>
                <a:gd name="T10" fmla="*/ 357545 w 480"/>
                <a:gd name="T11" fmla="*/ 557883 h 481"/>
                <a:gd name="T12" fmla="*/ 556320 w 480"/>
                <a:gd name="T13" fmla="*/ 358996 h 481"/>
                <a:gd name="T14" fmla="*/ 492562 w 480"/>
                <a:gd name="T15" fmla="*/ 347739 h 481"/>
                <a:gd name="T16" fmla="*/ 481310 w 480"/>
                <a:gd name="T17" fmla="*/ 281443 h 481"/>
                <a:gd name="T18" fmla="*/ 518815 w 480"/>
                <a:gd name="T19" fmla="*/ 243917 h 481"/>
                <a:gd name="T20" fmla="*/ 485061 w 480"/>
                <a:gd name="T21" fmla="*/ 115079 h 481"/>
                <a:gd name="T22" fmla="*/ 357545 w 480"/>
                <a:gd name="T23" fmla="*/ 82557 h 481"/>
                <a:gd name="T24" fmla="*/ 320040 w 480"/>
                <a:gd name="T25" fmla="*/ 120082 h 481"/>
                <a:gd name="T26" fmla="*/ 253782 w 480"/>
                <a:gd name="T27" fmla="*/ 108825 h 481"/>
                <a:gd name="T28" fmla="*/ 242530 w 480"/>
                <a:gd name="T29" fmla="*/ 43780 h 481"/>
                <a:gd name="T30" fmla="*/ 43755 w 480"/>
                <a:gd name="T31" fmla="*/ 243917 h 481"/>
                <a:gd name="T32" fmla="*/ 107513 w 480"/>
                <a:gd name="T33" fmla="*/ 253924 h 481"/>
                <a:gd name="T34" fmla="*/ 118765 w 480"/>
                <a:gd name="T35" fmla="*/ 280192 h 481"/>
                <a:gd name="T36" fmla="*/ 107513 w 480"/>
                <a:gd name="T37" fmla="*/ 347739 h 481"/>
                <a:gd name="T38" fmla="*/ 81260 w 480"/>
                <a:gd name="T39" fmla="*/ 281443 h 481"/>
                <a:gd name="T40" fmla="*/ 0 w 480"/>
                <a:gd name="T41" fmla="*/ 281443 h 481"/>
                <a:gd name="T42" fmla="*/ 87511 w 480"/>
                <a:gd name="T43" fmla="*/ 88811 h 481"/>
                <a:gd name="T44" fmla="*/ 280035 w 480"/>
                <a:gd name="T45" fmla="*/ 0 h 481"/>
                <a:gd name="T46" fmla="*/ 280035 w 480"/>
                <a:gd name="T47" fmla="*/ 82557 h 481"/>
                <a:gd name="T48" fmla="*/ 320040 w 480"/>
                <a:gd name="T49" fmla="*/ 22515 h 481"/>
                <a:gd name="T50" fmla="*/ 341293 w 480"/>
                <a:gd name="T51" fmla="*/ 3753 h 481"/>
                <a:gd name="T52" fmla="*/ 597575 w 480"/>
                <a:gd name="T53" fmla="*/ 260179 h 481"/>
                <a:gd name="T54" fmla="*/ 578822 w 480"/>
                <a:gd name="T55" fmla="*/ 281443 h 481"/>
                <a:gd name="T56" fmla="*/ 518815 w 480"/>
                <a:gd name="T57" fmla="*/ 321471 h 481"/>
                <a:gd name="T58" fmla="*/ 600075 w 480"/>
                <a:gd name="T59" fmla="*/ 321471 h 481"/>
                <a:gd name="T60" fmla="*/ 512564 w 480"/>
                <a:gd name="T61" fmla="*/ 514103 h 481"/>
                <a:gd name="T62" fmla="*/ 320040 w 480"/>
                <a:gd name="T63" fmla="*/ 601663 h 481"/>
                <a:gd name="T64" fmla="*/ 320040 w 480"/>
                <a:gd name="T65" fmla="*/ 520357 h 481"/>
                <a:gd name="T66" fmla="*/ 280035 w 480"/>
                <a:gd name="T67" fmla="*/ 580398 h 481"/>
                <a:gd name="T68" fmla="*/ 258782 w 480"/>
                <a:gd name="T69" fmla="*/ 599161 h 481"/>
                <a:gd name="T70" fmla="*/ 2500 w 480"/>
                <a:gd name="T71" fmla="*/ 342735 h 481"/>
                <a:gd name="T72" fmla="*/ 21253 w 480"/>
                <a:gd name="T73" fmla="*/ 321471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3" name="Freeform 7"/>
            <p:cNvSpPr>
              <a:spLocks noEditPoints="1" noChangeArrowhead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829225 w 750"/>
                <a:gd name="T1" fmla="*/ 448930 h 749"/>
                <a:gd name="T2" fmla="*/ 810493 w 750"/>
                <a:gd name="T3" fmla="*/ 431423 h 749"/>
                <a:gd name="T4" fmla="*/ 504529 w 750"/>
                <a:gd name="T5" fmla="*/ 126301 h 749"/>
                <a:gd name="T6" fmla="*/ 488294 w 750"/>
                <a:gd name="T7" fmla="*/ 107543 h 749"/>
                <a:gd name="T8" fmla="*/ 448331 w 750"/>
                <a:gd name="T9" fmla="*/ 37515 h 749"/>
                <a:gd name="T10" fmla="*/ 448331 w 750"/>
                <a:gd name="T11" fmla="*/ 123800 h 749"/>
                <a:gd name="T12" fmla="*/ 224790 w 750"/>
                <a:gd name="T13" fmla="*/ 225090 h 749"/>
                <a:gd name="T14" fmla="*/ 123634 w 750"/>
                <a:gd name="T15" fmla="*/ 448930 h 749"/>
                <a:gd name="T16" fmla="*/ 37465 w 750"/>
                <a:gd name="T17" fmla="*/ 448930 h 749"/>
                <a:gd name="T18" fmla="*/ 107400 w 750"/>
                <a:gd name="T19" fmla="*/ 488946 h 749"/>
                <a:gd name="T20" fmla="*/ 126132 w 750"/>
                <a:gd name="T21" fmla="*/ 505202 h 749"/>
                <a:gd name="T22" fmla="*/ 430848 w 750"/>
                <a:gd name="T23" fmla="*/ 811575 h 749"/>
                <a:gd name="T24" fmla="*/ 448331 w 750"/>
                <a:gd name="T25" fmla="*/ 830332 h 749"/>
                <a:gd name="T26" fmla="*/ 488294 w 750"/>
                <a:gd name="T27" fmla="*/ 899110 h 749"/>
                <a:gd name="T28" fmla="*/ 488294 w 750"/>
                <a:gd name="T29" fmla="*/ 812825 h 749"/>
                <a:gd name="T30" fmla="*/ 711835 w 750"/>
                <a:gd name="T31" fmla="*/ 711535 h 749"/>
                <a:gd name="T32" fmla="*/ 812991 w 750"/>
                <a:gd name="T33" fmla="*/ 488946 h 749"/>
                <a:gd name="T34" fmla="*/ 899160 w 750"/>
                <a:gd name="T35" fmla="*/ 488946 h 749"/>
                <a:gd name="T36" fmla="*/ 845460 w 750"/>
                <a:gd name="T37" fmla="*/ 411415 h 749"/>
                <a:gd name="T38" fmla="*/ 925386 w 750"/>
                <a:gd name="T39" fmla="*/ 421419 h 749"/>
                <a:gd name="T40" fmla="*/ 936625 w 750"/>
                <a:gd name="T41" fmla="*/ 488946 h 749"/>
                <a:gd name="T42" fmla="*/ 899160 w 750"/>
                <a:gd name="T43" fmla="*/ 526461 h 749"/>
                <a:gd name="T44" fmla="*/ 738061 w 750"/>
                <a:gd name="T45" fmla="*/ 739046 h 749"/>
                <a:gd name="T46" fmla="*/ 525759 w 750"/>
                <a:gd name="T47" fmla="*/ 900360 h 749"/>
                <a:gd name="T48" fmla="*/ 488294 w 750"/>
                <a:gd name="T49" fmla="*/ 936625 h 749"/>
                <a:gd name="T50" fmla="*/ 422106 w 750"/>
                <a:gd name="T51" fmla="*/ 926621 h 749"/>
                <a:gd name="T52" fmla="*/ 410866 w 750"/>
                <a:gd name="T53" fmla="*/ 846589 h 749"/>
                <a:gd name="T54" fmla="*/ 91165 w 750"/>
                <a:gd name="T55" fmla="*/ 526461 h 749"/>
                <a:gd name="T56" fmla="*/ 11240 w 750"/>
                <a:gd name="T57" fmla="*/ 515206 h 749"/>
                <a:gd name="T58" fmla="*/ 0 w 750"/>
                <a:gd name="T59" fmla="*/ 448930 h 749"/>
                <a:gd name="T60" fmla="*/ 37465 w 750"/>
                <a:gd name="T61" fmla="*/ 411415 h 749"/>
                <a:gd name="T62" fmla="*/ 198565 w 750"/>
                <a:gd name="T63" fmla="*/ 198830 h 749"/>
                <a:gd name="T64" fmla="*/ 410866 w 750"/>
                <a:gd name="T65" fmla="*/ 37515 h 749"/>
                <a:gd name="T66" fmla="*/ 448331 w 750"/>
                <a:gd name="T67" fmla="*/ 0 h 749"/>
                <a:gd name="T68" fmla="*/ 514519 w 750"/>
                <a:gd name="T69" fmla="*/ 11255 h 749"/>
                <a:gd name="T70" fmla="*/ 525759 w 750"/>
                <a:gd name="T71" fmla="*/ 91287 h 749"/>
                <a:gd name="T72" fmla="*/ 845460 w 750"/>
                <a:gd name="T73" fmla="*/ 411415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4" name="Freeform 8"/>
            <p:cNvSpPr>
              <a:spLocks noEditPoints="1" noChangeArrowhead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102394 w 164"/>
                <a:gd name="T1" fmla="*/ 0 h 164"/>
                <a:gd name="T2" fmla="*/ 174819 w 164"/>
                <a:gd name="T3" fmla="*/ 29969 h 164"/>
                <a:gd name="T4" fmla="*/ 204788 w 164"/>
                <a:gd name="T5" fmla="*/ 102394 h 164"/>
                <a:gd name="T6" fmla="*/ 174819 w 164"/>
                <a:gd name="T7" fmla="*/ 174819 h 164"/>
                <a:gd name="T8" fmla="*/ 102394 w 164"/>
                <a:gd name="T9" fmla="*/ 204788 h 164"/>
                <a:gd name="T10" fmla="*/ 29969 w 164"/>
                <a:gd name="T11" fmla="*/ 174819 h 164"/>
                <a:gd name="T12" fmla="*/ 0 w 164"/>
                <a:gd name="T13" fmla="*/ 102394 h 164"/>
                <a:gd name="T14" fmla="*/ 29969 w 164"/>
                <a:gd name="T15" fmla="*/ 29969 h 164"/>
                <a:gd name="T16" fmla="*/ 102394 w 164"/>
                <a:gd name="T17" fmla="*/ 0 h 164"/>
                <a:gd name="T18" fmla="*/ 147347 w 164"/>
                <a:gd name="T19" fmla="*/ 56192 h 164"/>
                <a:gd name="T20" fmla="*/ 102394 w 164"/>
                <a:gd name="T21" fmla="*/ 37461 h 164"/>
                <a:gd name="T22" fmla="*/ 56192 w 164"/>
                <a:gd name="T23" fmla="*/ 56192 h 164"/>
                <a:gd name="T24" fmla="*/ 37461 w 164"/>
                <a:gd name="T25" fmla="*/ 102394 h 164"/>
                <a:gd name="T26" fmla="*/ 56192 w 164"/>
                <a:gd name="T27" fmla="*/ 147347 h 164"/>
                <a:gd name="T28" fmla="*/ 102394 w 164"/>
                <a:gd name="T29" fmla="*/ 167327 h 164"/>
                <a:gd name="T30" fmla="*/ 147347 w 164"/>
                <a:gd name="T31" fmla="*/ 147347 h 164"/>
                <a:gd name="T32" fmla="*/ 167327 w 164"/>
                <a:gd name="T33" fmla="*/ 102394 h 164"/>
                <a:gd name="T34" fmla="*/ 147347 w 164"/>
                <a:gd name="T35" fmla="*/ 56192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19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36" name="椭圆 35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21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学会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trigger()</a:t>
            </a:r>
            <a:r>
              <a:rPr lang="zh-CN" alt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触发事件</a:t>
            </a:r>
          </a:p>
        </p:txBody>
      </p:sp>
      <p:sp>
        <p:nvSpPr>
          <p:cNvPr id="18439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18440" name="TextBox 66"/>
          <p:cNvSpPr txBox="1">
            <a:spLocks noChangeArrowheads="1"/>
          </p:cNvSpPr>
          <p:nvPr/>
        </p:nvSpPr>
        <p:spPr bwMode="auto">
          <a:xfrm>
            <a:off x="2195513" y="1457325"/>
            <a:ext cx="48958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事件触发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2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66071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jQuery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事件处理</a:t>
            </a:r>
          </a:p>
        </p:txBody>
      </p:sp>
      <p:grpSp>
        <p:nvGrpSpPr>
          <p:cNvPr id="1844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46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8444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学会使用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中的事件对象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</a:t>
            </a:r>
          </a:p>
        </p:txBody>
      </p:sp>
      <p:sp>
        <p:nvSpPr>
          <p:cNvPr id="19463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19464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5908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事件对象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2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事件对象</a:t>
            </a:r>
          </a:p>
        </p:txBody>
      </p:sp>
      <p:grpSp>
        <p:nvGrpSpPr>
          <p:cNvPr id="19467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73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9468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69" name="组合 4"/>
          <p:cNvGrpSpPr>
            <a:grpSpLocks/>
          </p:cNvGrpSpPr>
          <p:nvPr/>
        </p:nvGrpSpPr>
        <p:grpSpPr bwMode="auto">
          <a:xfrm>
            <a:off x="34925" y="3825875"/>
            <a:ext cx="288925" cy="214313"/>
            <a:chOff x="34925" y="3822700"/>
            <a:chExt cx="288925" cy="214313"/>
          </a:xfrm>
        </p:grpSpPr>
        <p:sp>
          <p:nvSpPr>
            <p:cNvPr id="43" name="椭圆 42"/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71" name="TextBox 32"/>
            <p:cNvSpPr txBox="1">
              <a:spLocks noChangeArrowheads="1"/>
            </p:cNvSpPr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27125" y="1792288"/>
            <a:ext cx="7632700" cy="154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中的事件对象兼容性更好，获取更方便，操作几乎和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DOM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event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完全一样。例如：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$("div").on("click", function(event) {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event.stopPropagation();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event.preventDefault();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})</a:t>
            </a:r>
          </a:p>
        </p:txBody>
      </p:sp>
      <p:grpSp>
        <p:nvGrpSpPr>
          <p:cNvPr id="20483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20499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00" name="Freeform 9"/>
            <p:cNvSpPr>
              <a:spLocks noEditPoints="1" noChangeArrowhead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306637 w 1489"/>
                <a:gd name="T1" fmla="*/ 1800225 h 1134"/>
                <a:gd name="T2" fmla="*/ 57150 w 1489"/>
                <a:gd name="T3" fmla="*/ 1800225 h 1134"/>
                <a:gd name="T4" fmla="*/ 0 w 1489"/>
                <a:gd name="T5" fmla="*/ 1800225 h 1134"/>
                <a:gd name="T6" fmla="*/ 0 w 1489"/>
                <a:gd name="T7" fmla="*/ 1743075 h 1134"/>
                <a:gd name="T8" fmla="*/ 0 w 1489"/>
                <a:gd name="T9" fmla="*/ 55563 h 1134"/>
                <a:gd name="T10" fmla="*/ 0 w 1489"/>
                <a:gd name="T11" fmla="*/ 0 h 1134"/>
                <a:gd name="T12" fmla="*/ 57150 w 1489"/>
                <a:gd name="T13" fmla="*/ 0 h 1134"/>
                <a:gd name="T14" fmla="*/ 2306637 w 1489"/>
                <a:gd name="T15" fmla="*/ 0 h 1134"/>
                <a:gd name="T16" fmla="*/ 2363787 w 1489"/>
                <a:gd name="T17" fmla="*/ 0 h 1134"/>
                <a:gd name="T18" fmla="*/ 2363787 w 1489"/>
                <a:gd name="T19" fmla="*/ 55563 h 1134"/>
                <a:gd name="T20" fmla="*/ 2363787 w 1489"/>
                <a:gd name="T21" fmla="*/ 1743075 h 1134"/>
                <a:gd name="T22" fmla="*/ 2363787 w 1489"/>
                <a:gd name="T23" fmla="*/ 1800225 h 1134"/>
                <a:gd name="T24" fmla="*/ 2306637 w 1489"/>
                <a:gd name="T25" fmla="*/ 1800225 h 1134"/>
                <a:gd name="T26" fmla="*/ 112712 w 1489"/>
                <a:gd name="T27" fmla="*/ 1687513 h 1134"/>
                <a:gd name="T28" fmla="*/ 2251075 w 1489"/>
                <a:gd name="T29" fmla="*/ 1687513 h 1134"/>
                <a:gd name="T30" fmla="*/ 2251075 w 1489"/>
                <a:gd name="T31" fmla="*/ 112713 h 1134"/>
                <a:gd name="T32" fmla="*/ 112712 w 1489"/>
                <a:gd name="T33" fmla="*/ 112713 h 1134"/>
                <a:gd name="T34" fmla="*/ 112712 w 1489"/>
                <a:gd name="T35" fmla="*/ 1687513 h 11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1" name="Freeform 10"/>
            <p:cNvSpPr>
              <a:spLocks noEditPoints="1" noChangeArrowhead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595507 w 750"/>
                <a:gd name="T1" fmla="*/ 112568 h 660"/>
                <a:gd name="T2" fmla="*/ 221293 w 750"/>
                <a:gd name="T3" fmla="*/ 112568 h 660"/>
                <a:gd name="T4" fmla="*/ 146279 w 750"/>
                <a:gd name="T5" fmla="*/ 142586 h 660"/>
                <a:gd name="T6" fmla="*/ 112522 w 750"/>
                <a:gd name="T7" fmla="*/ 217632 h 660"/>
                <a:gd name="T8" fmla="*/ 112522 w 750"/>
                <a:gd name="T9" fmla="*/ 2258868 h 660"/>
                <a:gd name="T10" fmla="*/ 146279 w 750"/>
                <a:gd name="T11" fmla="*/ 2330161 h 660"/>
                <a:gd name="T12" fmla="*/ 221293 w 750"/>
                <a:gd name="T13" fmla="*/ 2363932 h 660"/>
                <a:gd name="T14" fmla="*/ 2595507 w 750"/>
                <a:gd name="T15" fmla="*/ 2363932 h 660"/>
                <a:gd name="T16" fmla="*/ 2670522 w 750"/>
                <a:gd name="T17" fmla="*/ 2330161 h 660"/>
                <a:gd name="T18" fmla="*/ 2700528 w 750"/>
                <a:gd name="T19" fmla="*/ 2258868 h 660"/>
                <a:gd name="T20" fmla="*/ 2700528 w 750"/>
                <a:gd name="T21" fmla="*/ 217632 h 660"/>
                <a:gd name="T22" fmla="*/ 2670522 w 750"/>
                <a:gd name="T23" fmla="*/ 142586 h 660"/>
                <a:gd name="T24" fmla="*/ 2595507 w 750"/>
                <a:gd name="T25" fmla="*/ 112568 h 660"/>
                <a:gd name="T26" fmla="*/ 221293 w 750"/>
                <a:gd name="T27" fmla="*/ 0 h 660"/>
                <a:gd name="T28" fmla="*/ 2595507 w 750"/>
                <a:gd name="T29" fmla="*/ 0 h 660"/>
                <a:gd name="T30" fmla="*/ 2749288 w 750"/>
                <a:gd name="T31" fmla="*/ 63789 h 660"/>
                <a:gd name="T32" fmla="*/ 2813050 w 750"/>
                <a:gd name="T33" fmla="*/ 217632 h 660"/>
                <a:gd name="T34" fmla="*/ 2813050 w 750"/>
                <a:gd name="T35" fmla="*/ 2258868 h 660"/>
                <a:gd name="T36" fmla="*/ 2749288 w 750"/>
                <a:gd name="T37" fmla="*/ 2412711 h 660"/>
                <a:gd name="T38" fmla="*/ 2595507 w 750"/>
                <a:gd name="T39" fmla="*/ 2476500 h 660"/>
                <a:gd name="T40" fmla="*/ 221293 w 750"/>
                <a:gd name="T41" fmla="*/ 2476500 h 660"/>
                <a:gd name="T42" fmla="*/ 67513 w 750"/>
                <a:gd name="T43" fmla="*/ 2412711 h 660"/>
                <a:gd name="T44" fmla="*/ 0 w 750"/>
                <a:gd name="T45" fmla="*/ 2258868 h 660"/>
                <a:gd name="T46" fmla="*/ 0 w 750"/>
                <a:gd name="T47" fmla="*/ 217632 h 660"/>
                <a:gd name="T48" fmla="*/ 67513 w 750"/>
                <a:gd name="T49" fmla="*/ 63789 h 660"/>
                <a:gd name="T50" fmla="*/ 221293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2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03" name="Freeform 12"/>
            <p:cNvSpPr>
              <a:spLocks noChangeArrowheads="1"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63500 w 328"/>
                <a:gd name="T1" fmla="*/ 0 h 411"/>
                <a:gd name="T2" fmla="*/ 457200 w 328"/>
                <a:gd name="T3" fmla="*/ 280988 h 411"/>
                <a:gd name="T4" fmla="*/ 520700 w 328"/>
                <a:gd name="T5" fmla="*/ 325438 h 411"/>
                <a:gd name="T6" fmla="*/ 457200 w 328"/>
                <a:gd name="T7" fmla="*/ 371475 h 411"/>
                <a:gd name="T8" fmla="*/ 63500 w 328"/>
                <a:gd name="T9" fmla="*/ 652463 h 411"/>
                <a:gd name="T10" fmla="*/ 0 w 328"/>
                <a:gd name="T11" fmla="*/ 561975 h 411"/>
                <a:gd name="T12" fmla="*/ 330200 w 328"/>
                <a:gd name="T13" fmla="*/ 325438 h 411"/>
                <a:gd name="T14" fmla="*/ 0 w 328"/>
                <a:gd name="T15" fmla="*/ 88900 h 411"/>
                <a:gd name="T16" fmla="*/ 63500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4" name="Freeform 13"/>
            <p:cNvSpPr>
              <a:spLocks noChangeArrowheads="1"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330200 w 208"/>
                <a:gd name="T1" fmla="*/ 17463 h 782"/>
                <a:gd name="T2" fmla="*/ 107950 w 208"/>
                <a:gd name="T3" fmla="*/ 1241425 h 782"/>
                <a:gd name="T4" fmla="*/ 0 w 208"/>
                <a:gd name="T5" fmla="*/ 1222375 h 782"/>
                <a:gd name="T6" fmla="*/ 220663 w 208"/>
                <a:gd name="T7" fmla="*/ 0 h 782"/>
                <a:gd name="T8" fmla="*/ 330200 w 208"/>
                <a:gd name="T9" fmla="*/ 17463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5" name="Freeform 14"/>
            <p:cNvSpPr>
              <a:spLocks noChangeArrowheads="1"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520700 w 328"/>
                <a:gd name="T1" fmla="*/ 88900 h 411"/>
                <a:gd name="T2" fmla="*/ 190500 w 328"/>
                <a:gd name="T3" fmla="*/ 325438 h 411"/>
                <a:gd name="T4" fmla="*/ 520700 w 328"/>
                <a:gd name="T5" fmla="*/ 561975 h 411"/>
                <a:gd name="T6" fmla="*/ 457200 w 328"/>
                <a:gd name="T7" fmla="*/ 652463 h 411"/>
                <a:gd name="T8" fmla="*/ 63500 w 328"/>
                <a:gd name="T9" fmla="*/ 371475 h 411"/>
                <a:gd name="T10" fmla="*/ 0 w 328"/>
                <a:gd name="T11" fmla="*/ 325438 h 411"/>
                <a:gd name="T12" fmla="*/ 63500 w 328"/>
                <a:gd name="T13" fmla="*/ 280988 h 411"/>
                <a:gd name="T14" fmla="*/ 457200 w 328"/>
                <a:gd name="T15" fmla="*/ 0 h 411"/>
                <a:gd name="T16" fmla="*/ 520700 w 328"/>
                <a:gd name="T17" fmla="*/ 8890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3.1 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事件对象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5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20486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498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0487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8" name="Freeform 21"/>
          <p:cNvSpPr>
            <a:spLocks noEditPoints="1" noChangeArrowhead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232025 w 1641"/>
              <a:gd name="T1" fmla="*/ 218281 h 306"/>
              <a:gd name="T2" fmla="*/ 2185780 w 1641"/>
              <a:gd name="T3" fmla="*/ 218281 h 306"/>
              <a:gd name="T4" fmla="*/ 2196661 w 1641"/>
              <a:gd name="T5" fmla="*/ 0 h 306"/>
              <a:gd name="T6" fmla="*/ 2196661 w 1641"/>
              <a:gd name="T7" fmla="*/ 48507 h 306"/>
              <a:gd name="T8" fmla="*/ 2196661 w 1641"/>
              <a:gd name="T9" fmla="*/ 0 h 306"/>
              <a:gd name="T10" fmla="*/ 1784532 w 1641"/>
              <a:gd name="T11" fmla="*/ 0 h 306"/>
              <a:gd name="T12" fmla="*/ 2068806 w 1641"/>
              <a:gd name="T13" fmla="*/ 0 h 306"/>
              <a:gd name="T14" fmla="*/ 2135454 w 1641"/>
              <a:gd name="T15" fmla="*/ 0 h 306"/>
              <a:gd name="T16" fmla="*/ 2158576 w 1641"/>
              <a:gd name="T17" fmla="*/ 24253 h 306"/>
              <a:gd name="T18" fmla="*/ 2135454 w 1641"/>
              <a:gd name="T19" fmla="*/ 48507 h 306"/>
              <a:gd name="T20" fmla="*/ 2135454 w 1641"/>
              <a:gd name="T21" fmla="*/ 48507 h 306"/>
              <a:gd name="T22" fmla="*/ 2044323 w 1641"/>
              <a:gd name="T23" fmla="*/ 72760 h 306"/>
              <a:gd name="T24" fmla="*/ 2102810 w 1641"/>
              <a:gd name="T25" fmla="*/ 97014 h 306"/>
              <a:gd name="T26" fmla="*/ 2189860 w 1641"/>
              <a:gd name="T27" fmla="*/ 111281 h 306"/>
              <a:gd name="T28" fmla="*/ 2189860 w 1641"/>
              <a:gd name="T29" fmla="*/ 131254 h 306"/>
              <a:gd name="T30" fmla="*/ 2168097 w 1641"/>
              <a:gd name="T31" fmla="*/ 145521 h 306"/>
              <a:gd name="T32" fmla="*/ 2100089 w 1641"/>
              <a:gd name="T33" fmla="*/ 145521 h 306"/>
              <a:gd name="T34" fmla="*/ 2100089 w 1641"/>
              <a:gd name="T35" fmla="*/ 194028 h 306"/>
              <a:gd name="T36" fmla="*/ 2146335 w 1641"/>
              <a:gd name="T37" fmla="*/ 194028 h 306"/>
              <a:gd name="T38" fmla="*/ 2151775 w 1641"/>
              <a:gd name="T39" fmla="*/ 242534 h 306"/>
              <a:gd name="T40" fmla="*/ 2079687 w 1641"/>
              <a:gd name="T41" fmla="*/ 242534 h 306"/>
              <a:gd name="T42" fmla="*/ 2079687 w 1641"/>
              <a:gd name="T43" fmla="*/ 291041 h 306"/>
              <a:gd name="T44" fmla="*/ 2184419 w 1641"/>
              <a:gd name="T45" fmla="*/ 291041 h 306"/>
              <a:gd name="T46" fmla="*/ 2207542 w 1641"/>
              <a:gd name="T47" fmla="*/ 315295 h 306"/>
              <a:gd name="T48" fmla="*/ 2184419 w 1641"/>
              <a:gd name="T49" fmla="*/ 339548 h 306"/>
              <a:gd name="T50" fmla="*/ 2169458 w 1641"/>
              <a:gd name="T51" fmla="*/ 339548 h 306"/>
              <a:gd name="T52" fmla="*/ 2078327 w 1641"/>
              <a:gd name="T53" fmla="*/ 363802 h 306"/>
              <a:gd name="T54" fmla="*/ 2102810 w 1641"/>
              <a:gd name="T55" fmla="*/ 388055 h 306"/>
              <a:gd name="T56" fmla="*/ 2181699 w 1641"/>
              <a:gd name="T57" fmla="*/ 402322 h 306"/>
              <a:gd name="T58" fmla="*/ 2181699 w 1641"/>
              <a:gd name="T59" fmla="*/ 420869 h 306"/>
              <a:gd name="T60" fmla="*/ 2068806 w 1641"/>
              <a:gd name="T61" fmla="*/ 436562 h 306"/>
              <a:gd name="T62" fmla="*/ 2011679 w 1641"/>
              <a:gd name="T63" fmla="*/ 436562 h 306"/>
              <a:gd name="T64" fmla="*/ 1804934 w 1641"/>
              <a:gd name="T65" fmla="*/ 436562 h 306"/>
              <a:gd name="T66" fmla="*/ 0 w 1641"/>
              <a:gd name="T67" fmla="*/ 436562 h 306"/>
              <a:gd name="T68" fmla="*/ 1783172 w 1641"/>
              <a:gd name="T69" fmla="*/ 0 h 306"/>
              <a:gd name="T70" fmla="*/ 1784532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9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20490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20494" name="Freeform 6"/>
            <p:cNvSpPr>
              <a:spLocks noEditPoints="1" noChangeArrowhead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81260 w 480"/>
                <a:gd name="T1" fmla="*/ 358996 h 481"/>
                <a:gd name="T2" fmla="*/ 113764 w 480"/>
                <a:gd name="T3" fmla="*/ 486584 h 481"/>
                <a:gd name="T4" fmla="*/ 242530 w 480"/>
                <a:gd name="T5" fmla="*/ 520357 h 481"/>
                <a:gd name="T6" fmla="*/ 280035 w 480"/>
                <a:gd name="T7" fmla="*/ 482831 h 481"/>
                <a:gd name="T8" fmla="*/ 346293 w 480"/>
                <a:gd name="T9" fmla="*/ 494089 h 481"/>
                <a:gd name="T10" fmla="*/ 357545 w 480"/>
                <a:gd name="T11" fmla="*/ 557883 h 481"/>
                <a:gd name="T12" fmla="*/ 556320 w 480"/>
                <a:gd name="T13" fmla="*/ 358996 h 481"/>
                <a:gd name="T14" fmla="*/ 492562 w 480"/>
                <a:gd name="T15" fmla="*/ 347739 h 481"/>
                <a:gd name="T16" fmla="*/ 481310 w 480"/>
                <a:gd name="T17" fmla="*/ 281443 h 481"/>
                <a:gd name="T18" fmla="*/ 518815 w 480"/>
                <a:gd name="T19" fmla="*/ 243917 h 481"/>
                <a:gd name="T20" fmla="*/ 485061 w 480"/>
                <a:gd name="T21" fmla="*/ 115079 h 481"/>
                <a:gd name="T22" fmla="*/ 357545 w 480"/>
                <a:gd name="T23" fmla="*/ 82557 h 481"/>
                <a:gd name="T24" fmla="*/ 320040 w 480"/>
                <a:gd name="T25" fmla="*/ 120082 h 481"/>
                <a:gd name="T26" fmla="*/ 253782 w 480"/>
                <a:gd name="T27" fmla="*/ 108825 h 481"/>
                <a:gd name="T28" fmla="*/ 242530 w 480"/>
                <a:gd name="T29" fmla="*/ 43780 h 481"/>
                <a:gd name="T30" fmla="*/ 43755 w 480"/>
                <a:gd name="T31" fmla="*/ 243917 h 481"/>
                <a:gd name="T32" fmla="*/ 107513 w 480"/>
                <a:gd name="T33" fmla="*/ 253924 h 481"/>
                <a:gd name="T34" fmla="*/ 118765 w 480"/>
                <a:gd name="T35" fmla="*/ 280192 h 481"/>
                <a:gd name="T36" fmla="*/ 107513 w 480"/>
                <a:gd name="T37" fmla="*/ 347739 h 481"/>
                <a:gd name="T38" fmla="*/ 81260 w 480"/>
                <a:gd name="T39" fmla="*/ 281443 h 481"/>
                <a:gd name="T40" fmla="*/ 0 w 480"/>
                <a:gd name="T41" fmla="*/ 281443 h 481"/>
                <a:gd name="T42" fmla="*/ 87511 w 480"/>
                <a:gd name="T43" fmla="*/ 88811 h 481"/>
                <a:gd name="T44" fmla="*/ 280035 w 480"/>
                <a:gd name="T45" fmla="*/ 0 h 481"/>
                <a:gd name="T46" fmla="*/ 280035 w 480"/>
                <a:gd name="T47" fmla="*/ 82557 h 481"/>
                <a:gd name="T48" fmla="*/ 320040 w 480"/>
                <a:gd name="T49" fmla="*/ 22515 h 481"/>
                <a:gd name="T50" fmla="*/ 341293 w 480"/>
                <a:gd name="T51" fmla="*/ 3753 h 481"/>
                <a:gd name="T52" fmla="*/ 597575 w 480"/>
                <a:gd name="T53" fmla="*/ 260179 h 481"/>
                <a:gd name="T54" fmla="*/ 578822 w 480"/>
                <a:gd name="T55" fmla="*/ 281443 h 481"/>
                <a:gd name="T56" fmla="*/ 518815 w 480"/>
                <a:gd name="T57" fmla="*/ 321471 h 481"/>
                <a:gd name="T58" fmla="*/ 600075 w 480"/>
                <a:gd name="T59" fmla="*/ 321471 h 481"/>
                <a:gd name="T60" fmla="*/ 512564 w 480"/>
                <a:gd name="T61" fmla="*/ 514103 h 481"/>
                <a:gd name="T62" fmla="*/ 320040 w 480"/>
                <a:gd name="T63" fmla="*/ 601663 h 481"/>
                <a:gd name="T64" fmla="*/ 320040 w 480"/>
                <a:gd name="T65" fmla="*/ 520357 h 481"/>
                <a:gd name="T66" fmla="*/ 280035 w 480"/>
                <a:gd name="T67" fmla="*/ 580398 h 481"/>
                <a:gd name="T68" fmla="*/ 258782 w 480"/>
                <a:gd name="T69" fmla="*/ 599161 h 481"/>
                <a:gd name="T70" fmla="*/ 2500 w 480"/>
                <a:gd name="T71" fmla="*/ 342735 h 481"/>
                <a:gd name="T72" fmla="*/ 21253 w 480"/>
                <a:gd name="T73" fmla="*/ 321471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5" name="Freeform 7"/>
            <p:cNvSpPr>
              <a:spLocks noEditPoints="1" noChangeArrowhead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829225 w 750"/>
                <a:gd name="T1" fmla="*/ 448930 h 749"/>
                <a:gd name="T2" fmla="*/ 810493 w 750"/>
                <a:gd name="T3" fmla="*/ 431423 h 749"/>
                <a:gd name="T4" fmla="*/ 504529 w 750"/>
                <a:gd name="T5" fmla="*/ 126301 h 749"/>
                <a:gd name="T6" fmla="*/ 488294 w 750"/>
                <a:gd name="T7" fmla="*/ 107543 h 749"/>
                <a:gd name="T8" fmla="*/ 448331 w 750"/>
                <a:gd name="T9" fmla="*/ 37515 h 749"/>
                <a:gd name="T10" fmla="*/ 448331 w 750"/>
                <a:gd name="T11" fmla="*/ 123800 h 749"/>
                <a:gd name="T12" fmla="*/ 224790 w 750"/>
                <a:gd name="T13" fmla="*/ 225090 h 749"/>
                <a:gd name="T14" fmla="*/ 123634 w 750"/>
                <a:gd name="T15" fmla="*/ 448930 h 749"/>
                <a:gd name="T16" fmla="*/ 37465 w 750"/>
                <a:gd name="T17" fmla="*/ 448930 h 749"/>
                <a:gd name="T18" fmla="*/ 107400 w 750"/>
                <a:gd name="T19" fmla="*/ 488946 h 749"/>
                <a:gd name="T20" fmla="*/ 126132 w 750"/>
                <a:gd name="T21" fmla="*/ 505202 h 749"/>
                <a:gd name="T22" fmla="*/ 430848 w 750"/>
                <a:gd name="T23" fmla="*/ 811575 h 749"/>
                <a:gd name="T24" fmla="*/ 448331 w 750"/>
                <a:gd name="T25" fmla="*/ 830332 h 749"/>
                <a:gd name="T26" fmla="*/ 488294 w 750"/>
                <a:gd name="T27" fmla="*/ 899110 h 749"/>
                <a:gd name="T28" fmla="*/ 488294 w 750"/>
                <a:gd name="T29" fmla="*/ 812825 h 749"/>
                <a:gd name="T30" fmla="*/ 711835 w 750"/>
                <a:gd name="T31" fmla="*/ 711535 h 749"/>
                <a:gd name="T32" fmla="*/ 812991 w 750"/>
                <a:gd name="T33" fmla="*/ 488946 h 749"/>
                <a:gd name="T34" fmla="*/ 899160 w 750"/>
                <a:gd name="T35" fmla="*/ 488946 h 749"/>
                <a:gd name="T36" fmla="*/ 845460 w 750"/>
                <a:gd name="T37" fmla="*/ 411415 h 749"/>
                <a:gd name="T38" fmla="*/ 925386 w 750"/>
                <a:gd name="T39" fmla="*/ 421419 h 749"/>
                <a:gd name="T40" fmla="*/ 936625 w 750"/>
                <a:gd name="T41" fmla="*/ 488946 h 749"/>
                <a:gd name="T42" fmla="*/ 899160 w 750"/>
                <a:gd name="T43" fmla="*/ 526461 h 749"/>
                <a:gd name="T44" fmla="*/ 738061 w 750"/>
                <a:gd name="T45" fmla="*/ 739046 h 749"/>
                <a:gd name="T46" fmla="*/ 525759 w 750"/>
                <a:gd name="T47" fmla="*/ 900360 h 749"/>
                <a:gd name="T48" fmla="*/ 488294 w 750"/>
                <a:gd name="T49" fmla="*/ 936625 h 749"/>
                <a:gd name="T50" fmla="*/ 422106 w 750"/>
                <a:gd name="T51" fmla="*/ 926621 h 749"/>
                <a:gd name="T52" fmla="*/ 410866 w 750"/>
                <a:gd name="T53" fmla="*/ 846589 h 749"/>
                <a:gd name="T54" fmla="*/ 91165 w 750"/>
                <a:gd name="T55" fmla="*/ 526461 h 749"/>
                <a:gd name="T56" fmla="*/ 11240 w 750"/>
                <a:gd name="T57" fmla="*/ 515206 h 749"/>
                <a:gd name="T58" fmla="*/ 0 w 750"/>
                <a:gd name="T59" fmla="*/ 448930 h 749"/>
                <a:gd name="T60" fmla="*/ 37465 w 750"/>
                <a:gd name="T61" fmla="*/ 411415 h 749"/>
                <a:gd name="T62" fmla="*/ 198565 w 750"/>
                <a:gd name="T63" fmla="*/ 198830 h 749"/>
                <a:gd name="T64" fmla="*/ 410866 w 750"/>
                <a:gd name="T65" fmla="*/ 37515 h 749"/>
                <a:gd name="T66" fmla="*/ 448331 w 750"/>
                <a:gd name="T67" fmla="*/ 0 h 749"/>
                <a:gd name="T68" fmla="*/ 514519 w 750"/>
                <a:gd name="T69" fmla="*/ 11255 h 749"/>
                <a:gd name="T70" fmla="*/ 525759 w 750"/>
                <a:gd name="T71" fmla="*/ 91287 h 749"/>
                <a:gd name="T72" fmla="*/ 845460 w 750"/>
                <a:gd name="T73" fmla="*/ 411415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6" name="Freeform 8"/>
            <p:cNvSpPr>
              <a:spLocks noEditPoints="1" noChangeArrowhead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102394 w 164"/>
                <a:gd name="T1" fmla="*/ 0 h 164"/>
                <a:gd name="T2" fmla="*/ 174819 w 164"/>
                <a:gd name="T3" fmla="*/ 29969 h 164"/>
                <a:gd name="T4" fmla="*/ 204788 w 164"/>
                <a:gd name="T5" fmla="*/ 102394 h 164"/>
                <a:gd name="T6" fmla="*/ 174819 w 164"/>
                <a:gd name="T7" fmla="*/ 174819 h 164"/>
                <a:gd name="T8" fmla="*/ 102394 w 164"/>
                <a:gd name="T9" fmla="*/ 204788 h 164"/>
                <a:gd name="T10" fmla="*/ 29969 w 164"/>
                <a:gd name="T11" fmla="*/ 174819 h 164"/>
                <a:gd name="T12" fmla="*/ 0 w 164"/>
                <a:gd name="T13" fmla="*/ 102394 h 164"/>
                <a:gd name="T14" fmla="*/ 29969 w 164"/>
                <a:gd name="T15" fmla="*/ 29969 h 164"/>
                <a:gd name="T16" fmla="*/ 102394 w 164"/>
                <a:gd name="T17" fmla="*/ 0 h 164"/>
                <a:gd name="T18" fmla="*/ 147347 w 164"/>
                <a:gd name="T19" fmla="*/ 56192 h 164"/>
                <a:gd name="T20" fmla="*/ 102394 w 164"/>
                <a:gd name="T21" fmla="*/ 37461 h 164"/>
                <a:gd name="T22" fmla="*/ 56192 w 164"/>
                <a:gd name="T23" fmla="*/ 56192 h 164"/>
                <a:gd name="T24" fmla="*/ 37461 w 164"/>
                <a:gd name="T25" fmla="*/ 102394 h 164"/>
                <a:gd name="T26" fmla="*/ 56192 w 164"/>
                <a:gd name="T27" fmla="*/ 147347 h 164"/>
                <a:gd name="T28" fmla="*/ 102394 w 164"/>
                <a:gd name="T29" fmla="*/ 167327 h 164"/>
                <a:gd name="T30" fmla="*/ 147347 w 164"/>
                <a:gd name="T31" fmla="*/ 147347 h 164"/>
                <a:gd name="T32" fmla="*/ 167327 w 164"/>
                <a:gd name="T33" fmla="*/ 102394 h 164"/>
                <a:gd name="T34" fmla="*/ 147347 w 164"/>
                <a:gd name="T35" fmla="*/ 56192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491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36" name="椭圆 35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493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中一些其他的方法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11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21512" name="TextBox 66"/>
          <p:cNvSpPr txBox="1">
            <a:spLocks noChangeArrowheads="1"/>
          </p:cNvSpPr>
          <p:nvPr/>
        </p:nvSpPr>
        <p:spPr bwMode="auto">
          <a:xfrm>
            <a:off x="1508125" y="1457325"/>
            <a:ext cx="616108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其他方法导读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2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掌握程度：了解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其他方法导读</a:t>
            </a:r>
          </a:p>
        </p:txBody>
      </p:sp>
      <p:grpSp>
        <p:nvGrpSpPr>
          <p:cNvPr id="21515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18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1516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学会使用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$.extend()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拷贝对象</a:t>
            </a:r>
          </a:p>
        </p:txBody>
      </p:sp>
      <p:sp>
        <p:nvSpPr>
          <p:cNvPr id="22535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22536" name="TextBox 66"/>
          <p:cNvSpPr txBox="1">
            <a:spLocks noChangeArrowheads="1"/>
          </p:cNvSpPr>
          <p:nvPr/>
        </p:nvSpPr>
        <p:spPr bwMode="auto">
          <a:xfrm>
            <a:off x="1508125" y="1457325"/>
            <a:ext cx="616108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对象拷贝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2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对象拷贝</a:t>
            </a:r>
          </a:p>
        </p:txBody>
      </p:sp>
      <p:grpSp>
        <p:nvGrpSpPr>
          <p:cNvPr id="22539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42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2540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学会让不同版本的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多库共存</a:t>
            </a:r>
          </a:p>
        </p:txBody>
      </p:sp>
      <p:sp>
        <p:nvSpPr>
          <p:cNvPr id="23559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23560" name="TextBox 66"/>
          <p:cNvSpPr txBox="1">
            <a:spLocks noChangeArrowheads="1"/>
          </p:cNvSpPr>
          <p:nvPr/>
        </p:nvSpPr>
        <p:spPr bwMode="auto">
          <a:xfrm>
            <a:off x="1795463" y="1457325"/>
            <a:ext cx="5697537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多库共存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选放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2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多库共存</a:t>
            </a:r>
          </a:p>
        </p:txBody>
      </p:sp>
      <p:grpSp>
        <p:nvGrpSpPr>
          <p:cNvPr id="2356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66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3564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学会使用瀑布流插件</a:t>
            </a:r>
          </a:p>
        </p:txBody>
      </p:sp>
      <p:sp>
        <p:nvSpPr>
          <p:cNvPr id="24583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24584" name="TextBox 66"/>
          <p:cNvSpPr txBox="1">
            <a:spLocks noChangeArrowheads="1"/>
          </p:cNvSpPr>
          <p:nvPr/>
        </p:nvSpPr>
        <p:spPr bwMode="auto">
          <a:xfrm>
            <a:off x="2555875" y="1457325"/>
            <a:ext cx="395922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瀑布流插件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9721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瀑布流插件</a:t>
            </a:r>
          </a:p>
        </p:txBody>
      </p:sp>
      <p:grpSp>
        <p:nvGrpSpPr>
          <p:cNvPr id="24587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93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24588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91" name="TextBox 51"/>
            <p:cNvSpPr txBox="1">
              <a:spLocks noChangeArrowheads="1"/>
            </p:cNvSpPr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  <p:pic>
        <p:nvPicPr>
          <p:cNvPr id="24589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2122488" y="1308100"/>
            <a:ext cx="4899025" cy="16875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25606" name="TextBox 53"/>
          <p:cNvSpPr txBox="1">
            <a:spLocks noChangeArrowheads="1"/>
          </p:cNvSpPr>
          <p:nvPr/>
        </p:nvSpPr>
        <p:spPr bwMode="auto">
          <a:xfrm>
            <a:off x="2700338" y="1924050"/>
            <a:ext cx="33845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sz="9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学会使用瀑布流插件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2122488" y="3390900"/>
            <a:ext cx="4899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876425" y="393858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65313" y="424656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00338" y="3667125"/>
            <a:ext cx="4624387" cy="819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下载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在下载内容的演示案例中，复制引入相关的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/ css / js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修改相关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内容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89250" y="1635125"/>
            <a:ext cx="66040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2738065" y="1680051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/>
            <p:cNvSpPr/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Freeform 16"/>
            <p:cNvSpPr/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Oval 18"/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Freeform 21"/>
            <p:cNvSpPr/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Freeform 22"/>
            <p:cNvSpPr/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5613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6.1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瀑布流插件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15" name="TextBox 70"/>
          <p:cNvSpPr txBox="1">
            <a:spLocks noChangeArrowheads="1"/>
          </p:cNvSpPr>
          <p:nvPr/>
        </p:nvSpPr>
        <p:spPr bwMode="auto">
          <a:xfrm>
            <a:off x="3005138" y="790575"/>
            <a:ext cx="41227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zh-CN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瀑布流插件使用</a:t>
            </a:r>
            <a:endParaRPr lang="zh-CN" altLang="en-US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grpSp>
        <p:nvGrpSpPr>
          <p:cNvPr id="25616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21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25617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/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19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31" y="1759695"/>
            <a:ext cx="734366" cy="73435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8196" name="TextBox 9"/>
          <p:cNvSpPr txBox="1"/>
          <p:nvPr/>
        </p:nvSpPr>
        <p:spPr>
          <a:xfrm>
            <a:off x="3492500" y="1333500"/>
            <a:ext cx="4319588" cy="2892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171450" indent="-17145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>
                <a:sym typeface="+mn-ea"/>
              </a:rPr>
              <a:t> </a:t>
            </a:r>
            <a:r>
              <a:rPr lang="en-US" sz="1400">
                <a:sym typeface="+mn-ea"/>
              </a:rPr>
              <a:t>jQuery </a:t>
            </a:r>
            <a:r>
              <a:rPr lang="zh-CN" altLang="en-US" sz="1400">
                <a:sym typeface="+mn-ea"/>
              </a:rPr>
              <a:t>事件注册</a:t>
            </a:r>
            <a:endParaRPr lang="zh-CN" altLang="en-US" sz="1400" dirty="0">
              <a:sym typeface="+mn-ea"/>
            </a:endParaRPr>
          </a:p>
          <a:p>
            <a:pPr marL="171450" indent="-17145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>
                <a:sym typeface="+mn-ea"/>
              </a:rPr>
              <a:t> jQuery </a:t>
            </a:r>
            <a:r>
              <a:rPr lang="zh-CN" altLang="en-US" sz="1400">
                <a:sym typeface="+mn-ea"/>
              </a:rPr>
              <a:t>事件处理</a:t>
            </a:r>
            <a:endParaRPr lang="en-US" altLang="zh-CN" sz="1400">
              <a:sym typeface="+mn-ea"/>
            </a:endParaRPr>
          </a:p>
          <a:p>
            <a:pPr marL="171450" indent="-17145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noProof="1">
                <a:sym typeface="+mn-ea"/>
              </a:rPr>
              <a:t> jQuery </a:t>
            </a:r>
            <a:r>
              <a:rPr lang="zh-CN" altLang="en-US" sz="1400" noProof="1">
                <a:sym typeface="+mn-ea"/>
              </a:rPr>
              <a:t>事件对象</a:t>
            </a:r>
            <a:endParaRPr lang="en-US" altLang="zh-CN" sz="1400" dirty="0">
              <a:sym typeface="+mn-ea"/>
            </a:endParaRPr>
          </a:p>
          <a:p>
            <a:pPr marL="171450" indent="-17145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>
                <a:sym typeface="+mn-ea"/>
              </a:rPr>
              <a:t> jQuery </a:t>
            </a:r>
            <a:r>
              <a:rPr lang="zh-CN" altLang="en-US" sz="1400">
                <a:sym typeface="+mn-ea"/>
              </a:rPr>
              <a:t>拷贝对象</a:t>
            </a:r>
          </a:p>
          <a:p>
            <a:pPr marL="171450" indent="-17145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>
                <a:sym typeface="+mn-ea"/>
              </a:rPr>
              <a:t> 多库共存</a:t>
            </a:r>
          </a:p>
          <a:p>
            <a:pPr marL="171450" indent="-17145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>
                <a:sym typeface="+mn-ea"/>
              </a:rPr>
              <a:t> jQuery </a:t>
            </a:r>
            <a:r>
              <a:rPr lang="zh-CN" altLang="en-US" sz="1400">
                <a:sym typeface="+mn-ea"/>
              </a:rPr>
              <a:t>插件</a:t>
            </a:r>
          </a:p>
          <a:p>
            <a:pPr eaLnBrk="1" hangingPunct="1">
              <a:defRPr/>
            </a:pPr>
            <a:endParaRPr lang="en-US" altLang="zh-CN" sz="1400" noProof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学会使用图片懒加载插件</a:t>
            </a:r>
          </a:p>
        </p:txBody>
      </p:sp>
      <p:sp>
        <p:nvSpPr>
          <p:cNvPr id="26631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26632" name="TextBox 66"/>
          <p:cNvSpPr txBox="1">
            <a:spLocks noChangeArrowheads="1"/>
          </p:cNvSpPr>
          <p:nvPr/>
        </p:nvSpPr>
        <p:spPr bwMode="auto">
          <a:xfrm>
            <a:off x="2555875" y="1457325"/>
            <a:ext cx="395922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图片懒加载插件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9721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图片懒加载插件</a:t>
            </a:r>
            <a:endParaRPr lang="en-US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635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41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26636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39" name="TextBox 51"/>
            <p:cNvSpPr txBox="1">
              <a:spLocks noChangeArrowheads="1"/>
            </p:cNvSpPr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  <p:pic>
        <p:nvPicPr>
          <p:cNvPr id="26637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2122488" y="1308100"/>
            <a:ext cx="4899025" cy="16875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27654" name="TextBox 53"/>
          <p:cNvSpPr txBox="1">
            <a:spLocks noChangeArrowheads="1"/>
          </p:cNvSpPr>
          <p:nvPr/>
        </p:nvSpPr>
        <p:spPr bwMode="auto">
          <a:xfrm>
            <a:off x="2700338" y="1924050"/>
            <a:ext cx="33845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sz="9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学会使用</a:t>
            </a:r>
            <a:r>
              <a:rPr lang="zh-CN" altLang="zh-CN" sz="9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图片懒加载插件</a:t>
            </a:r>
            <a:endParaRPr lang="en-US" altLang="zh-CN" sz="9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2122488" y="3390900"/>
            <a:ext cx="4899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876425" y="393858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65313" y="424656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00338" y="3667125"/>
            <a:ext cx="4624387" cy="819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下载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在下载内容的演示案例中，复制引入相关的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/ js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修改相关图片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89250" y="1635125"/>
            <a:ext cx="66040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2738065" y="1680051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/>
            <p:cNvSpPr/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Freeform 16"/>
            <p:cNvSpPr/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Oval 18"/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Freeform 21"/>
            <p:cNvSpPr/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Freeform 22"/>
            <p:cNvSpPr/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7661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6.2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图片懒加载插件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63" name="TextBox 70"/>
          <p:cNvSpPr txBox="1">
            <a:spLocks noChangeArrowheads="1"/>
          </p:cNvSpPr>
          <p:nvPr/>
        </p:nvSpPr>
        <p:spPr bwMode="auto">
          <a:xfrm>
            <a:off x="3005138" y="790575"/>
            <a:ext cx="41227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zh-CN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图片懒加载使用</a:t>
            </a:r>
            <a:endParaRPr lang="zh-CN" altLang="en-US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grpSp>
        <p:nvGrpSpPr>
          <p:cNvPr id="27664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669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27665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/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667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学会使用全屏滚动插件</a:t>
            </a:r>
          </a:p>
        </p:txBody>
      </p:sp>
      <p:sp>
        <p:nvSpPr>
          <p:cNvPr id="28679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28680" name="TextBox 66"/>
          <p:cNvSpPr txBox="1">
            <a:spLocks noChangeArrowheads="1"/>
          </p:cNvSpPr>
          <p:nvPr/>
        </p:nvSpPr>
        <p:spPr bwMode="auto">
          <a:xfrm>
            <a:off x="2555875" y="1457325"/>
            <a:ext cx="395922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全屏滚动插件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选放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9721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全屏滚动插件</a:t>
            </a:r>
            <a:endParaRPr lang="en-US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68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689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28684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687" name="TextBox 51"/>
            <p:cNvSpPr txBox="1">
              <a:spLocks noChangeArrowheads="1"/>
            </p:cNvSpPr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  <p:pic>
        <p:nvPicPr>
          <p:cNvPr id="28685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2122488" y="1308100"/>
            <a:ext cx="4899025" cy="16875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29702" name="TextBox 53"/>
          <p:cNvSpPr txBox="1">
            <a:spLocks noChangeArrowheads="1"/>
          </p:cNvSpPr>
          <p:nvPr/>
        </p:nvSpPr>
        <p:spPr bwMode="auto">
          <a:xfrm>
            <a:off x="2700338" y="1924050"/>
            <a:ext cx="33845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sz="9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学会使用</a:t>
            </a:r>
            <a:r>
              <a:rPr lang="zh-CN" altLang="zh-CN" sz="9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全屏滚动</a:t>
            </a:r>
            <a:r>
              <a:rPr lang="zh-CN" altLang="zh-CN" sz="9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2122488" y="3390900"/>
            <a:ext cx="4899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876425" y="393858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65313" y="424656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00338" y="3667125"/>
            <a:ext cx="4624387" cy="819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下载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在下载内容的演示案例中，复制引入相关的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/ css / js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修改相关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内容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89250" y="1635125"/>
            <a:ext cx="66040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2738065" y="1680051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/>
            <p:cNvSpPr/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Freeform 16"/>
            <p:cNvSpPr/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Oval 18"/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Freeform 21"/>
            <p:cNvSpPr/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Freeform 22"/>
            <p:cNvSpPr/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9709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6.3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全屏滚动插件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11" name="TextBox 70"/>
          <p:cNvSpPr txBox="1">
            <a:spLocks noChangeArrowheads="1"/>
          </p:cNvSpPr>
          <p:nvPr/>
        </p:nvSpPr>
        <p:spPr bwMode="auto">
          <a:xfrm>
            <a:off x="3005138" y="790575"/>
            <a:ext cx="41227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zh-CN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全屏滚动插件使用</a:t>
            </a:r>
            <a:endParaRPr lang="zh-CN" altLang="en-US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grpSp>
        <p:nvGrpSpPr>
          <p:cNvPr id="29712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717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29713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/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715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reeform 21"/>
          <p:cNvSpPr>
            <a:spLocks noEditPoints="1" noChangeArrowhead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232025 w 1641"/>
              <a:gd name="T1" fmla="*/ 218281 h 306"/>
              <a:gd name="T2" fmla="*/ 2185780 w 1641"/>
              <a:gd name="T3" fmla="*/ 218281 h 306"/>
              <a:gd name="T4" fmla="*/ 2196661 w 1641"/>
              <a:gd name="T5" fmla="*/ 0 h 306"/>
              <a:gd name="T6" fmla="*/ 2196661 w 1641"/>
              <a:gd name="T7" fmla="*/ 48507 h 306"/>
              <a:gd name="T8" fmla="*/ 2196661 w 1641"/>
              <a:gd name="T9" fmla="*/ 0 h 306"/>
              <a:gd name="T10" fmla="*/ 1784532 w 1641"/>
              <a:gd name="T11" fmla="*/ 0 h 306"/>
              <a:gd name="T12" fmla="*/ 2068806 w 1641"/>
              <a:gd name="T13" fmla="*/ 0 h 306"/>
              <a:gd name="T14" fmla="*/ 2135454 w 1641"/>
              <a:gd name="T15" fmla="*/ 0 h 306"/>
              <a:gd name="T16" fmla="*/ 2158576 w 1641"/>
              <a:gd name="T17" fmla="*/ 24253 h 306"/>
              <a:gd name="T18" fmla="*/ 2135454 w 1641"/>
              <a:gd name="T19" fmla="*/ 48507 h 306"/>
              <a:gd name="T20" fmla="*/ 2135454 w 1641"/>
              <a:gd name="T21" fmla="*/ 48507 h 306"/>
              <a:gd name="T22" fmla="*/ 2044323 w 1641"/>
              <a:gd name="T23" fmla="*/ 72760 h 306"/>
              <a:gd name="T24" fmla="*/ 2102810 w 1641"/>
              <a:gd name="T25" fmla="*/ 97014 h 306"/>
              <a:gd name="T26" fmla="*/ 2189860 w 1641"/>
              <a:gd name="T27" fmla="*/ 111281 h 306"/>
              <a:gd name="T28" fmla="*/ 2189860 w 1641"/>
              <a:gd name="T29" fmla="*/ 131254 h 306"/>
              <a:gd name="T30" fmla="*/ 2168097 w 1641"/>
              <a:gd name="T31" fmla="*/ 145521 h 306"/>
              <a:gd name="T32" fmla="*/ 2100089 w 1641"/>
              <a:gd name="T33" fmla="*/ 145521 h 306"/>
              <a:gd name="T34" fmla="*/ 2100089 w 1641"/>
              <a:gd name="T35" fmla="*/ 194028 h 306"/>
              <a:gd name="T36" fmla="*/ 2146335 w 1641"/>
              <a:gd name="T37" fmla="*/ 194028 h 306"/>
              <a:gd name="T38" fmla="*/ 2151775 w 1641"/>
              <a:gd name="T39" fmla="*/ 242534 h 306"/>
              <a:gd name="T40" fmla="*/ 2079687 w 1641"/>
              <a:gd name="T41" fmla="*/ 242534 h 306"/>
              <a:gd name="T42" fmla="*/ 2079687 w 1641"/>
              <a:gd name="T43" fmla="*/ 291041 h 306"/>
              <a:gd name="T44" fmla="*/ 2184419 w 1641"/>
              <a:gd name="T45" fmla="*/ 291041 h 306"/>
              <a:gd name="T46" fmla="*/ 2207542 w 1641"/>
              <a:gd name="T47" fmla="*/ 315295 h 306"/>
              <a:gd name="T48" fmla="*/ 2184419 w 1641"/>
              <a:gd name="T49" fmla="*/ 339548 h 306"/>
              <a:gd name="T50" fmla="*/ 2169458 w 1641"/>
              <a:gd name="T51" fmla="*/ 339548 h 306"/>
              <a:gd name="T52" fmla="*/ 2078327 w 1641"/>
              <a:gd name="T53" fmla="*/ 363802 h 306"/>
              <a:gd name="T54" fmla="*/ 2102810 w 1641"/>
              <a:gd name="T55" fmla="*/ 388055 h 306"/>
              <a:gd name="T56" fmla="*/ 2181699 w 1641"/>
              <a:gd name="T57" fmla="*/ 402322 h 306"/>
              <a:gd name="T58" fmla="*/ 2181699 w 1641"/>
              <a:gd name="T59" fmla="*/ 420869 h 306"/>
              <a:gd name="T60" fmla="*/ 2068806 w 1641"/>
              <a:gd name="T61" fmla="*/ 436562 h 306"/>
              <a:gd name="T62" fmla="*/ 2011679 w 1641"/>
              <a:gd name="T63" fmla="*/ 436562 h 306"/>
              <a:gd name="T64" fmla="*/ 1804934 w 1641"/>
              <a:gd name="T65" fmla="*/ 436562 h 306"/>
              <a:gd name="T66" fmla="*/ 0 w 1641"/>
              <a:gd name="T67" fmla="*/ 436562 h 306"/>
              <a:gd name="T68" fmla="*/ 1783172 w 1641"/>
              <a:gd name="T69" fmla="*/ 0 h 306"/>
              <a:gd name="T70" fmla="*/ 1784532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3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上午复习</a:t>
            </a:r>
          </a:p>
        </p:txBody>
      </p:sp>
      <p:pic>
        <p:nvPicPr>
          <p:cNvPr id="30724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/>
          <p:cNvSpPr txBox="1"/>
          <p:nvPr/>
        </p:nvSpPr>
        <p:spPr>
          <a:xfrm>
            <a:off x="1082675" y="1779588"/>
            <a:ext cx="5219700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最好的事件绑定和解绑方法是：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硬件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硬件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jQuery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事件触发的两个方法是：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硬件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硬件</a:t>
            </a:r>
            <a:endParaRPr 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中拷贝对象的方法是：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上午复习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reeform 21"/>
          <p:cNvSpPr>
            <a:spLocks noEditPoints="1" noChangeArrowhead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232025 w 1641"/>
              <a:gd name="T1" fmla="*/ 218281 h 306"/>
              <a:gd name="T2" fmla="*/ 2185780 w 1641"/>
              <a:gd name="T3" fmla="*/ 218281 h 306"/>
              <a:gd name="T4" fmla="*/ 2196661 w 1641"/>
              <a:gd name="T5" fmla="*/ 0 h 306"/>
              <a:gd name="T6" fmla="*/ 2196661 w 1641"/>
              <a:gd name="T7" fmla="*/ 48507 h 306"/>
              <a:gd name="T8" fmla="*/ 2196661 w 1641"/>
              <a:gd name="T9" fmla="*/ 0 h 306"/>
              <a:gd name="T10" fmla="*/ 1784532 w 1641"/>
              <a:gd name="T11" fmla="*/ 0 h 306"/>
              <a:gd name="T12" fmla="*/ 2068806 w 1641"/>
              <a:gd name="T13" fmla="*/ 0 h 306"/>
              <a:gd name="T14" fmla="*/ 2135454 w 1641"/>
              <a:gd name="T15" fmla="*/ 0 h 306"/>
              <a:gd name="T16" fmla="*/ 2158576 w 1641"/>
              <a:gd name="T17" fmla="*/ 24253 h 306"/>
              <a:gd name="T18" fmla="*/ 2135454 w 1641"/>
              <a:gd name="T19" fmla="*/ 48507 h 306"/>
              <a:gd name="T20" fmla="*/ 2135454 w 1641"/>
              <a:gd name="T21" fmla="*/ 48507 h 306"/>
              <a:gd name="T22" fmla="*/ 2044323 w 1641"/>
              <a:gd name="T23" fmla="*/ 72760 h 306"/>
              <a:gd name="T24" fmla="*/ 2102810 w 1641"/>
              <a:gd name="T25" fmla="*/ 97014 h 306"/>
              <a:gd name="T26" fmla="*/ 2189860 w 1641"/>
              <a:gd name="T27" fmla="*/ 111281 h 306"/>
              <a:gd name="T28" fmla="*/ 2189860 w 1641"/>
              <a:gd name="T29" fmla="*/ 131254 h 306"/>
              <a:gd name="T30" fmla="*/ 2168097 w 1641"/>
              <a:gd name="T31" fmla="*/ 145521 h 306"/>
              <a:gd name="T32" fmla="*/ 2100089 w 1641"/>
              <a:gd name="T33" fmla="*/ 145521 h 306"/>
              <a:gd name="T34" fmla="*/ 2100089 w 1641"/>
              <a:gd name="T35" fmla="*/ 194028 h 306"/>
              <a:gd name="T36" fmla="*/ 2146335 w 1641"/>
              <a:gd name="T37" fmla="*/ 194028 h 306"/>
              <a:gd name="T38" fmla="*/ 2151775 w 1641"/>
              <a:gd name="T39" fmla="*/ 242534 h 306"/>
              <a:gd name="T40" fmla="*/ 2079687 w 1641"/>
              <a:gd name="T41" fmla="*/ 242534 h 306"/>
              <a:gd name="T42" fmla="*/ 2079687 w 1641"/>
              <a:gd name="T43" fmla="*/ 291041 h 306"/>
              <a:gd name="T44" fmla="*/ 2184419 w 1641"/>
              <a:gd name="T45" fmla="*/ 291041 h 306"/>
              <a:gd name="T46" fmla="*/ 2207542 w 1641"/>
              <a:gd name="T47" fmla="*/ 315295 h 306"/>
              <a:gd name="T48" fmla="*/ 2184419 w 1641"/>
              <a:gd name="T49" fmla="*/ 339548 h 306"/>
              <a:gd name="T50" fmla="*/ 2169458 w 1641"/>
              <a:gd name="T51" fmla="*/ 339548 h 306"/>
              <a:gd name="T52" fmla="*/ 2078327 w 1641"/>
              <a:gd name="T53" fmla="*/ 363802 h 306"/>
              <a:gd name="T54" fmla="*/ 2102810 w 1641"/>
              <a:gd name="T55" fmla="*/ 388055 h 306"/>
              <a:gd name="T56" fmla="*/ 2181699 w 1641"/>
              <a:gd name="T57" fmla="*/ 402322 h 306"/>
              <a:gd name="T58" fmla="*/ 2181699 w 1641"/>
              <a:gd name="T59" fmla="*/ 420869 h 306"/>
              <a:gd name="T60" fmla="*/ 2068806 w 1641"/>
              <a:gd name="T61" fmla="*/ 436562 h 306"/>
              <a:gd name="T62" fmla="*/ 2011679 w 1641"/>
              <a:gd name="T63" fmla="*/ 436562 h 306"/>
              <a:gd name="T64" fmla="*/ 1804934 w 1641"/>
              <a:gd name="T65" fmla="*/ 436562 h 306"/>
              <a:gd name="T66" fmla="*/ 0 w 1641"/>
              <a:gd name="T67" fmla="*/ 436562 h 306"/>
              <a:gd name="T68" fmla="*/ 1783172 w 1641"/>
              <a:gd name="T69" fmla="*/ 0 h 306"/>
              <a:gd name="T70" fmla="*/ 1784532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7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上午复习</a:t>
            </a:r>
          </a:p>
        </p:txBody>
      </p:sp>
      <p:pic>
        <p:nvPicPr>
          <p:cNvPr id="31748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82675" y="1790700"/>
            <a:ext cx="8826500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最好的事件绑定和解绑方法是：</a:t>
            </a:r>
            <a:r>
              <a:rPr lang="en-US" altLang="zh-CN" sz="1400" u="sng" dirty="0" err="1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on()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400" u="sng" dirty="0" err="1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off()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u="sng" dirty="0">
              <a:solidFill>
                <a:schemeClr val="bg1"/>
              </a:solidFill>
              <a:uFill>
                <a:solidFill>
                  <a:srgbClr val="0070C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事件触发的两个方法是：</a:t>
            </a:r>
            <a:r>
              <a:rPr lang="en-US" altLang="zh-CN" sz="1400" u="sng" dirty="0" err="1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trigger()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400" u="sng" dirty="0" err="1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triggerHandler()</a:t>
            </a:r>
            <a:endParaRPr lang="en-US" altLang="zh-CN" sz="1400" u="sng" dirty="0">
              <a:solidFill>
                <a:schemeClr val="bg1"/>
              </a:solidFill>
              <a:uFill>
                <a:solidFill>
                  <a:srgbClr val="0070C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中拷贝对象的方法是：</a:t>
            </a:r>
            <a:r>
              <a:rPr lang="en-US" altLang="zh-CN" sz="1400" u="sng" dirty="0" err="1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$.extend()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上午复习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学会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组件化开发</a:t>
            </a:r>
          </a:p>
        </p:txBody>
      </p:sp>
      <p:sp>
        <p:nvSpPr>
          <p:cNvPr id="32775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32776" name="TextBox 66"/>
          <p:cNvSpPr txBox="1">
            <a:spLocks noChangeArrowheads="1"/>
          </p:cNvSpPr>
          <p:nvPr/>
        </p:nvSpPr>
        <p:spPr bwMode="auto">
          <a:xfrm>
            <a:off x="2555875" y="1457325"/>
            <a:ext cx="395922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组件开发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9721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</a:p>
        </p:txBody>
      </p:sp>
      <p:grpSp>
        <p:nvGrpSpPr>
          <p:cNvPr id="32779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85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32780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83" name="TextBox 51"/>
            <p:cNvSpPr txBox="1">
              <a:spLocks noChangeArrowheads="1"/>
            </p:cNvSpPr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  <p:pic>
        <p:nvPicPr>
          <p:cNvPr id="32781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2122488" y="1308100"/>
            <a:ext cx="4899025" cy="16875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33798" name="TextBox 53"/>
          <p:cNvSpPr txBox="1">
            <a:spLocks noChangeArrowheads="1"/>
          </p:cNvSpPr>
          <p:nvPr/>
        </p:nvSpPr>
        <p:spPr bwMode="auto">
          <a:xfrm>
            <a:off x="2700338" y="1924050"/>
            <a:ext cx="33845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sz="9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学会</a:t>
            </a:r>
            <a:r>
              <a:rPr lang="en-US" altLang="zh-CN" sz="9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bootstrap</a:t>
            </a:r>
            <a:r>
              <a:rPr lang="zh-CN" altLang="en-US" sz="9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组件化开发</a:t>
            </a:r>
            <a:endParaRPr lang="zh-CN" altLang="zh-CN" sz="9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2122488" y="3390900"/>
            <a:ext cx="4899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876425" y="393858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65313" y="424656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00338" y="3667125"/>
            <a:ext cx="4624387" cy="819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下载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，引入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/ js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官网查找组件内容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复制到项目中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89250" y="1635125"/>
            <a:ext cx="66040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2738065" y="1680051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/>
            <p:cNvSpPr/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Freeform 16"/>
            <p:cNvSpPr/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Oval 18"/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Freeform 21"/>
            <p:cNvSpPr/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Freeform 22"/>
            <p:cNvSpPr/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3805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6.4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bootstrap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组件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07" name="TextBox 70"/>
          <p:cNvSpPr txBox="1">
            <a:spLocks noChangeArrowheads="1"/>
          </p:cNvSpPr>
          <p:nvPr/>
        </p:nvSpPr>
        <p:spPr bwMode="auto">
          <a:xfrm>
            <a:off x="3005138" y="790575"/>
            <a:ext cx="41227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bootstrap</a:t>
            </a:r>
            <a:r>
              <a:rPr lang="zh-CN" altLang="en-US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组件化开发</a:t>
            </a:r>
          </a:p>
        </p:txBody>
      </p:sp>
      <p:grpSp>
        <p:nvGrpSpPr>
          <p:cNvPr id="33808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13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33809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/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11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学会使用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</a:p>
        </p:txBody>
      </p:sp>
      <p:sp>
        <p:nvSpPr>
          <p:cNvPr id="34823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34824" name="TextBox 66"/>
          <p:cNvSpPr txBox="1">
            <a:spLocks noChangeArrowheads="1"/>
          </p:cNvSpPr>
          <p:nvPr/>
        </p:nvSpPr>
        <p:spPr bwMode="auto">
          <a:xfrm>
            <a:off x="2555875" y="1457325"/>
            <a:ext cx="395922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9721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bootstrap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endParaRPr lang="en-US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827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833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34828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831" name="TextBox 51"/>
            <p:cNvSpPr txBox="1">
              <a:spLocks noChangeArrowheads="1"/>
            </p:cNvSpPr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  <p:pic>
        <p:nvPicPr>
          <p:cNvPr id="34829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2122488" y="1308100"/>
            <a:ext cx="4899025" cy="16875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35846" name="TextBox 53"/>
          <p:cNvSpPr txBox="1">
            <a:spLocks noChangeArrowheads="1"/>
          </p:cNvSpPr>
          <p:nvPr/>
        </p:nvSpPr>
        <p:spPr bwMode="auto">
          <a:xfrm>
            <a:off x="2700338" y="1924050"/>
            <a:ext cx="33845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sz="9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学会使用</a:t>
            </a:r>
            <a:r>
              <a:rPr lang="en-US" altLang="zh-CN" sz="9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9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9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9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endParaRPr lang="zh-CN" altLang="zh-CN" sz="9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2122488" y="3390900"/>
            <a:ext cx="4899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876425" y="393858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65313" y="424656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00338" y="3667125"/>
            <a:ext cx="4624387" cy="576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bootstrap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使用的前提下，查询官网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插件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内容，复制到项目中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89250" y="1635125"/>
            <a:ext cx="66040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2738065" y="1680051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/>
            <p:cNvSpPr/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Freeform 16"/>
            <p:cNvSpPr/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Oval 18"/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Freeform 21"/>
            <p:cNvSpPr/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Freeform 22"/>
            <p:cNvSpPr/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5853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6.5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bootstrap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</a:t>
            </a: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插件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55" name="TextBox 70"/>
          <p:cNvSpPr txBox="1">
            <a:spLocks noChangeArrowheads="1"/>
          </p:cNvSpPr>
          <p:nvPr/>
        </p:nvSpPr>
        <p:spPr bwMode="auto">
          <a:xfrm>
            <a:off x="3005138" y="790575"/>
            <a:ext cx="41227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bootstrap</a:t>
            </a:r>
            <a:r>
              <a:rPr lang="zh-CN" altLang="en-US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中的</a:t>
            </a:r>
            <a:r>
              <a:rPr lang="en-US" altLang="zh-CN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JS</a:t>
            </a:r>
            <a:r>
              <a:rPr lang="zh-CN" altLang="en-US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插件</a:t>
            </a:r>
          </a:p>
        </p:txBody>
      </p:sp>
      <p:grpSp>
        <p:nvGrpSpPr>
          <p:cNvPr id="35856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61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35857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/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59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3657600" y="1027113"/>
            <a:ext cx="431958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能够说出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种常见的注册事件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能够说出 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 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绑定事件的优势</a:t>
            </a:r>
          </a:p>
          <a:p>
            <a:pPr eaLnBrk="1" hangingPunct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能够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说出 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jQuery 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事件委派的优点以及方式</a:t>
            </a: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能够说出绑定事件与解绑事件</a:t>
            </a:r>
          </a:p>
          <a:p>
            <a:pPr eaLnBrk="1" hangingPunct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能够说出 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 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对象的拷贝方法</a:t>
            </a:r>
          </a:p>
          <a:p>
            <a:pPr eaLnBrk="1" hangingPunct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能够</a:t>
            </a:r>
            <a:r>
              <a:rPr lang="zh-CN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说出 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jQuery 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多库共存的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种方法</a:t>
            </a: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能够使用 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jQuery </a:t>
            </a: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插件</a:t>
            </a:r>
            <a:endParaRPr lang="en-US" altLang="zh-CN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案例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阿里百秀</a:t>
            </a:r>
          </a:p>
        </p:txBody>
      </p:sp>
      <p:sp>
        <p:nvSpPr>
          <p:cNvPr id="36871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36872" name="TextBox 66"/>
          <p:cNvSpPr txBox="1">
            <a:spLocks noChangeArrowheads="1"/>
          </p:cNvSpPr>
          <p:nvPr/>
        </p:nvSpPr>
        <p:spPr bwMode="auto">
          <a:xfrm>
            <a:off x="1758950" y="1457325"/>
            <a:ext cx="56181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案例：阿里百秀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9721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案例：阿里百秀</a:t>
            </a:r>
            <a:endParaRPr lang="en-US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875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81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36876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79" name="TextBox 51"/>
            <p:cNvSpPr txBox="1">
              <a:spLocks noChangeArrowheads="1"/>
            </p:cNvSpPr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  <p:pic>
        <p:nvPicPr>
          <p:cNvPr id="36877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2122488" y="1308100"/>
            <a:ext cx="4899025" cy="16875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37894" name="TextBox 53"/>
          <p:cNvSpPr txBox="1">
            <a:spLocks noChangeArrowheads="1"/>
          </p:cNvSpPr>
          <p:nvPr/>
        </p:nvSpPr>
        <p:spPr bwMode="auto">
          <a:xfrm>
            <a:off x="2700338" y="1924050"/>
            <a:ext cx="33845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sz="9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9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案例</a:t>
            </a:r>
            <a:r>
              <a:rPr lang="en-US" altLang="zh-CN" sz="9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: </a:t>
            </a:r>
            <a:r>
              <a:rPr lang="zh-CN" altLang="en-US" sz="9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阿里百秀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2122488" y="3390900"/>
            <a:ext cx="4899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876425" y="393858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65313" y="424656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00338" y="3667125"/>
            <a:ext cx="4624387" cy="819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通过调用组件实现导航栏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通过调用插件实现登录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通过调用插件标签页实现 tab 栏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89250" y="1635125"/>
            <a:ext cx="66040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2738065" y="1680051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/>
            <p:cNvSpPr/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Freeform 16"/>
            <p:cNvSpPr/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Oval 18"/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Freeform 21"/>
            <p:cNvSpPr/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Freeform 22"/>
            <p:cNvSpPr/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7901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62896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6.6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案例：阿里百秀</a:t>
            </a:r>
            <a:endParaRPr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7903" name="TextBox 70"/>
          <p:cNvSpPr txBox="1">
            <a:spLocks noChangeArrowheads="1"/>
          </p:cNvSpPr>
          <p:nvPr/>
        </p:nvSpPr>
        <p:spPr bwMode="auto">
          <a:xfrm>
            <a:off x="3005138" y="790575"/>
            <a:ext cx="41227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案例：</a:t>
            </a:r>
            <a:r>
              <a:rPr lang="zh-CN" altLang="zh-CN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阿里百秀</a:t>
            </a:r>
            <a:endParaRPr lang="zh-CN" altLang="en-US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grpSp>
        <p:nvGrpSpPr>
          <p:cNvPr id="37904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909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37905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/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907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案例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toDoList-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功能需求分析</a:t>
            </a:r>
          </a:p>
        </p:txBody>
      </p:sp>
      <p:sp>
        <p:nvSpPr>
          <p:cNvPr id="38919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38920" name="TextBox 66"/>
          <p:cNvSpPr txBox="1">
            <a:spLocks noChangeArrowheads="1"/>
          </p:cNvSpPr>
          <p:nvPr/>
        </p:nvSpPr>
        <p:spPr bwMode="auto">
          <a:xfrm>
            <a:off x="1758950" y="1457325"/>
            <a:ext cx="56181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toDoList-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功能需求分析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9721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案例：</a:t>
            </a:r>
            <a:r>
              <a:rPr 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toDoList</a:t>
            </a:r>
          </a:p>
        </p:txBody>
      </p:sp>
      <p:grpSp>
        <p:nvGrpSpPr>
          <p:cNvPr id="3892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929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38924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925" name="组合 4"/>
          <p:cNvGrpSpPr>
            <a:grpSpLocks/>
          </p:cNvGrpSpPr>
          <p:nvPr/>
        </p:nvGrpSpPr>
        <p:grpSpPr bwMode="auto">
          <a:xfrm>
            <a:off x="34925" y="3825875"/>
            <a:ext cx="288925" cy="214313"/>
            <a:chOff x="34925" y="3822700"/>
            <a:chExt cx="288925" cy="214313"/>
          </a:xfrm>
        </p:grpSpPr>
        <p:sp>
          <p:nvSpPr>
            <p:cNvPr id="43" name="椭圆 42"/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927" name="TextBox 32"/>
            <p:cNvSpPr txBox="1">
              <a:spLocks noChangeArrowheads="1"/>
            </p:cNvSpPr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27125" y="1792288"/>
            <a:ext cx="7632700" cy="1303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  <a:defRPr/>
            </a:pP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文本框里面输入内容，按下回车，就可以生成待办事项。</a:t>
            </a:r>
            <a:endParaRPr lang="en-US" altLang="zh-CN" sz="105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  <a:defRPr/>
            </a:pP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点击待办事项复选框，就可以把当前数据添加到已完成事项里面。</a:t>
            </a:r>
            <a:endParaRPr lang="en-US" altLang="zh-CN" sz="105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  <a:defRPr/>
            </a:pP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点击已完成事项复选框，就可以把当前数据添加到待办事项里面。</a:t>
            </a:r>
            <a:endParaRPr lang="en-US" altLang="zh-CN" sz="105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  <a:defRPr/>
            </a:pPr>
            <a:r>
              <a:rPr lang="zh-CN" altLang="en-US" sz="105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但是本页面内容刷新页面不会丢失。</a:t>
            </a:r>
            <a:endParaRPr lang="en-US" altLang="zh-CN" sz="1050" b="1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sz="1050" noProof="1"/>
              <a:t>注意：引入</a:t>
            </a:r>
            <a:r>
              <a:rPr lang="en-US" altLang="zh-CN" sz="1050" noProof="1"/>
              <a:t>jQuery.js</a:t>
            </a:r>
            <a:r>
              <a:rPr lang="zh-CN" altLang="en-US" sz="1050" noProof="1"/>
              <a:t>和</a:t>
            </a:r>
            <a:r>
              <a:rPr lang="en-US" altLang="zh-CN" sz="1050" noProof="1"/>
              <a:t>todoList.js</a:t>
            </a:r>
          </a:p>
        </p:txBody>
      </p:sp>
      <p:grpSp>
        <p:nvGrpSpPr>
          <p:cNvPr id="39939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39955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56" name="Freeform 9"/>
            <p:cNvSpPr>
              <a:spLocks noEditPoints="1" noChangeArrowhead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306637 w 1489"/>
                <a:gd name="T1" fmla="*/ 1800225 h 1134"/>
                <a:gd name="T2" fmla="*/ 57150 w 1489"/>
                <a:gd name="T3" fmla="*/ 1800225 h 1134"/>
                <a:gd name="T4" fmla="*/ 0 w 1489"/>
                <a:gd name="T5" fmla="*/ 1800225 h 1134"/>
                <a:gd name="T6" fmla="*/ 0 w 1489"/>
                <a:gd name="T7" fmla="*/ 1743075 h 1134"/>
                <a:gd name="T8" fmla="*/ 0 w 1489"/>
                <a:gd name="T9" fmla="*/ 55563 h 1134"/>
                <a:gd name="T10" fmla="*/ 0 w 1489"/>
                <a:gd name="T11" fmla="*/ 0 h 1134"/>
                <a:gd name="T12" fmla="*/ 57150 w 1489"/>
                <a:gd name="T13" fmla="*/ 0 h 1134"/>
                <a:gd name="T14" fmla="*/ 2306637 w 1489"/>
                <a:gd name="T15" fmla="*/ 0 h 1134"/>
                <a:gd name="T16" fmla="*/ 2363787 w 1489"/>
                <a:gd name="T17" fmla="*/ 0 h 1134"/>
                <a:gd name="T18" fmla="*/ 2363787 w 1489"/>
                <a:gd name="T19" fmla="*/ 55563 h 1134"/>
                <a:gd name="T20" fmla="*/ 2363787 w 1489"/>
                <a:gd name="T21" fmla="*/ 1743075 h 1134"/>
                <a:gd name="T22" fmla="*/ 2363787 w 1489"/>
                <a:gd name="T23" fmla="*/ 1800225 h 1134"/>
                <a:gd name="T24" fmla="*/ 2306637 w 1489"/>
                <a:gd name="T25" fmla="*/ 1800225 h 1134"/>
                <a:gd name="T26" fmla="*/ 112712 w 1489"/>
                <a:gd name="T27" fmla="*/ 1687513 h 1134"/>
                <a:gd name="T28" fmla="*/ 2251075 w 1489"/>
                <a:gd name="T29" fmla="*/ 1687513 h 1134"/>
                <a:gd name="T30" fmla="*/ 2251075 w 1489"/>
                <a:gd name="T31" fmla="*/ 112713 h 1134"/>
                <a:gd name="T32" fmla="*/ 112712 w 1489"/>
                <a:gd name="T33" fmla="*/ 112713 h 1134"/>
                <a:gd name="T34" fmla="*/ 112712 w 1489"/>
                <a:gd name="T35" fmla="*/ 1687513 h 11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7" name="Freeform 10"/>
            <p:cNvSpPr>
              <a:spLocks noEditPoints="1" noChangeArrowhead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595507 w 750"/>
                <a:gd name="T1" fmla="*/ 112568 h 660"/>
                <a:gd name="T2" fmla="*/ 221293 w 750"/>
                <a:gd name="T3" fmla="*/ 112568 h 660"/>
                <a:gd name="T4" fmla="*/ 146279 w 750"/>
                <a:gd name="T5" fmla="*/ 142586 h 660"/>
                <a:gd name="T6" fmla="*/ 112522 w 750"/>
                <a:gd name="T7" fmla="*/ 217632 h 660"/>
                <a:gd name="T8" fmla="*/ 112522 w 750"/>
                <a:gd name="T9" fmla="*/ 2258868 h 660"/>
                <a:gd name="T10" fmla="*/ 146279 w 750"/>
                <a:gd name="T11" fmla="*/ 2330161 h 660"/>
                <a:gd name="T12" fmla="*/ 221293 w 750"/>
                <a:gd name="T13" fmla="*/ 2363932 h 660"/>
                <a:gd name="T14" fmla="*/ 2595507 w 750"/>
                <a:gd name="T15" fmla="*/ 2363932 h 660"/>
                <a:gd name="T16" fmla="*/ 2670522 w 750"/>
                <a:gd name="T17" fmla="*/ 2330161 h 660"/>
                <a:gd name="T18" fmla="*/ 2700528 w 750"/>
                <a:gd name="T19" fmla="*/ 2258868 h 660"/>
                <a:gd name="T20" fmla="*/ 2700528 w 750"/>
                <a:gd name="T21" fmla="*/ 217632 h 660"/>
                <a:gd name="T22" fmla="*/ 2670522 w 750"/>
                <a:gd name="T23" fmla="*/ 142586 h 660"/>
                <a:gd name="T24" fmla="*/ 2595507 w 750"/>
                <a:gd name="T25" fmla="*/ 112568 h 660"/>
                <a:gd name="T26" fmla="*/ 221293 w 750"/>
                <a:gd name="T27" fmla="*/ 0 h 660"/>
                <a:gd name="T28" fmla="*/ 2595507 w 750"/>
                <a:gd name="T29" fmla="*/ 0 h 660"/>
                <a:gd name="T30" fmla="*/ 2749288 w 750"/>
                <a:gd name="T31" fmla="*/ 63789 h 660"/>
                <a:gd name="T32" fmla="*/ 2813050 w 750"/>
                <a:gd name="T33" fmla="*/ 217632 h 660"/>
                <a:gd name="T34" fmla="*/ 2813050 w 750"/>
                <a:gd name="T35" fmla="*/ 2258868 h 660"/>
                <a:gd name="T36" fmla="*/ 2749288 w 750"/>
                <a:gd name="T37" fmla="*/ 2412711 h 660"/>
                <a:gd name="T38" fmla="*/ 2595507 w 750"/>
                <a:gd name="T39" fmla="*/ 2476500 h 660"/>
                <a:gd name="T40" fmla="*/ 221293 w 750"/>
                <a:gd name="T41" fmla="*/ 2476500 h 660"/>
                <a:gd name="T42" fmla="*/ 67513 w 750"/>
                <a:gd name="T43" fmla="*/ 2412711 h 660"/>
                <a:gd name="T44" fmla="*/ 0 w 750"/>
                <a:gd name="T45" fmla="*/ 2258868 h 660"/>
                <a:gd name="T46" fmla="*/ 0 w 750"/>
                <a:gd name="T47" fmla="*/ 217632 h 660"/>
                <a:gd name="T48" fmla="*/ 67513 w 750"/>
                <a:gd name="T49" fmla="*/ 63789 h 660"/>
                <a:gd name="T50" fmla="*/ 221293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8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59" name="Freeform 12"/>
            <p:cNvSpPr>
              <a:spLocks noChangeArrowheads="1"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63500 w 328"/>
                <a:gd name="T1" fmla="*/ 0 h 411"/>
                <a:gd name="T2" fmla="*/ 457200 w 328"/>
                <a:gd name="T3" fmla="*/ 280988 h 411"/>
                <a:gd name="T4" fmla="*/ 520700 w 328"/>
                <a:gd name="T5" fmla="*/ 325438 h 411"/>
                <a:gd name="T6" fmla="*/ 457200 w 328"/>
                <a:gd name="T7" fmla="*/ 371475 h 411"/>
                <a:gd name="T8" fmla="*/ 63500 w 328"/>
                <a:gd name="T9" fmla="*/ 652463 h 411"/>
                <a:gd name="T10" fmla="*/ 0 w 328"/>
                <a:gd name="T11" fmla="*/ 561975 h 411"/>
                <a:gd name="T12" fmla="*/ 330200 w 328"/>
                <a:gd name="T13" fmla="*/ 325438 h 411"/>
                <a:gd name="T14" fmla="*/ 0 w 328"/>
                <a:gd name="T15" fmla="*/ 88900 h 411"/>
                <a:gd name="T16" fmla="*/ 63500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0" name="Freeform 13"/>
            <p:cNvSpPr>
              <a:spLocks noChangeArrowheads="1"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330200 w 208"/>
                <a:gd name="T1" fmla="*/ 17463 h 782"/>
                <a:gd name="T2" fmla="*/ 107950 w 208"/>
                <a:gd name="T3" fmla="*/ 1241425 h 782"/>
                <a:gd name="T4" fmla="*/ 0 w 208"/>
                <a:gd name="T5" fmla="*/ 1222375 h 782"/>
                <a:gd name="T6" fmla="*/ 220663 w 208"/>
                <a:gd name="T7" fmla="*/ 0 h 782"/>
                <a:gd name="T8" fmla="*/ 330200 w 208"/>
                <a:gd name="T9" fmla="*/ 17463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1" name="Freeform 14"/>
            <p:cNvSpPr>
              <a:spLocks noChangeArrowheads="1"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520700 w 328"/>
                <a:gd name="T1" fmla="*/ 88900 h 411"/>
                <a:gd name="T2" fmla="*/ 190500 w 328"/>
                <a:gd name="T3" fmla="*/ 325438 h 411"/>
                <a:gd name="T4" fmla="*/ 520700 w 328"/>
                <a:gd name="T5" fmla="*/ 561975 h 411"/>
                <a:gd name="T6" fmla="*/ 457200 w 328"/>
                <a:gd name="T7" fmla="*/ 652463 h 411"/>
                <a:gd name="T8" fmla="*/ 63500 w 328"/>
                <a:gd name="T9" fmla="*/ 371475 h 411"/>
                <a:gd name="T10" fmla="*/ 0 w 328"/>
                <a:gd name="T11" fmla="*/ 325438 h 411"/>
                <a:gd name="T12" fmla="*/ 63500 w 328"/>
                <a:gd name="T13" fmla="*/ 280988 h 411"/>
                <a:gd name="T14" fmla="*/ 457200 w 328"/>
                <a:gd name="T15" fmla="*/ 0 h 411"/>
                <a:gd name="T16" fmla="*/ 520700 w 328"/>
                <a:gd name="T17" fmla="*/ 8890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7.1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案例：</a:t>
            </a:r>
            <a:r>
              <a:rPr 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toDoList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41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39942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54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39943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4" name="Freeform 21"/>
          <p:cNvSpPr>
            <a:spLocks noEditPoints="1" noChangeArrowhead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232025 w 1641"/>
              <a:gd name="T1" fmla="*/ 218281 h 306"/>
              <a:gd name="T2" fmla="*/ 2185780 w 1641"/>
              <a:gd name="T3" fmla="*/ 218281 h 306"/>
              <a:gd name="T4" fmla="*/ 2196661 w 1641"/>
              <a:gd name="T5" fmla="*/ 0 h 306"/>
              <a:gd name="T6" fmla="*/ 2196661 w 1641"/>
              <a:gd name="T7" fmla="*/ 48507 h 306"/>
              <a:gd name="T8" fmla="*/ 2196661 w 1641"/>
              <a:gd name="T9" fmla="*/ 0 h 306"/>
              <a:gd name="T10" fmla="*/ 1784532 w 1641"/>
              <a:gd name="T11" fmla="*/ 0 h 306"/>
              <a:gd name="T12" fmla="*/ 2068806 w 1641"/>
              <a:gd name="T13" fmla="*/ 0 h 306"/>
              <a:gd name="T14" fmla="*/ 2135454 w 1641"/>
              <a:gd name="T15" fmla="*/ 0 h 306"/>
              <a:gd name="T16" fmla="*/ 2158576 w 1641"/>
              <a:gd name="T17" fmla="*/ 24253 h 306"/>
              <a:gd name="T18" fmla="*/ 2135454 w 1641"/>
              <a:gd name="T19" fmla="*/ 48507 h 306"/>
              <a:gd name="T20" fmla="*/ 2135454 w 1641"/>
              <a:gd name="T21" fmla="*/ 48507 h 306"/>
              <a:gd name="T22" fmla="*/ 2044323 w 1641"/>
              <a:gd name="T23" fmla="*/ 72760 h 306"/>
              <a:gd name="T24" fmla="*/ 2102810 w 1641"/>
              <a:gd name="T25" fmla="*/ 97014 h 306"/>
              <a:gd name="T26" fmla="*/ 2189860 w 1641"/>
              <a:gd name="T27" fmla="*/ 111281 h 306"/>
              <a:gd name="T28" fmla="*/ 2189860 w 1641"/>
              <a:gd name="T29" fmla="*/ 131254 h 306"/>
              <a:gd name="T30" fmla="*/ 2168097 w 1641"/>
              <a:gd name="T31" fmla="*/ 145521 h 306"/>
              <a:gd name="T32" fmla="*/ 2100089 w 1641"/>
              <a:gd name="T33" fmla="*/ 145521 h 306"/>
              <a:gd name="T34" fmla="*/ 2100089 w 1641"/>
              <a:gd name="T35" fmla="*/ 194028 h 306"/>
              <a:gd name="T36" fmla="*/ 2146335 w 1641"/>
              <a:gd name="T37" fmla="*/ 194028 h 306"/>
              <a:gd name="T38" fmla="*/ 2151775 w 1641"/>
              <a:gd name="T39" fmla="*/ 242534 h 306"/>
              <a:gd name="T40" fmla="*/ 2079687 w 1641"/>
              <a:gd name="T41" fmla="*/ 242534 h 306"/>
              <a:gd name="T42" fmla="*/ 2079687 w 1641"/>
              <a:gd name="T43" fmla="*/ 291041 h 306"/>
              <a:gd name="T44" fmla="*/ 2184419 w 1641"/>
              <a:gd name="T45" fmla="*/ 291041 h 306"/>
              <a:gd name="T46" fmla="*/ 2207542 w 1641"/>
              <a:gd name="T47" fmla="*/ 315295 h 306"/>
              <a:gd name="T48" fmla="*/ 2184419 w 1641"/>
              <a:gd name="T49" fmla="*/ 339548 h 306"/>
              <a:gd name="T50" fmla="*/ 2169458 w 1641"/>
              <a:gd name="T51" fmla="*/ 339548 h 306"/>
              <a:gd name="T52" fmla="*/ 2078327 w 1641"/>
              <a:gd name="T53" fmla="*/ 363802 h 306"/>
              <a:gd name="T54" fmla="*/ 2102810 w 1641"/>
              <a:gd name="T55" fmla="*/ 388055 h 306"/>
              <a:gd name="T56" fmla="*/ 2181699 w 1641"/>
              <a:gd name="T57" fmla="*/ 402322 h 306"/>
              <a:gd name="T58" fmla="*/ 2181699 w 1641"/>
              <a:gd name="T59" fmla="*/ 420869 h 306"/>
              <a:gd name="T60" fmla="*/ 2068806 w 1641"/>
              <a:gd name="T61" fmla="*/ 436562 h 306"/>
              <a:gd name="T62" fmla="*/ 2011679 w 1641"/>
              <a:gd name="T63" fmla="*/ 436562 h 306"/>
              <a:gd name="T64" fmla="*/ 1804934 w 1641"/>
              <a:gd name="T65" fmla="*/ 436562 h 306"/>
              <a:gd name="T66" fmla="*/ 0 w 1641"/>
              <a:gd name="T67" fmla="*/ 436562 h 306"/>
              <a:gd name="T68" fmla="*/ 1783172 w 1641"/>
              <a:gd name="T69" fmla="*/ 0 h 306"/>
              <a:gd name="T70" fmla="*/ 1784532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5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39946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39950" name="Freeform 6"/>
            <p:cNvSpPr>
              <a:spLocks noEditPoints="1" noChangeArrowhead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81260 w 480"/>
                <a:gd name="T1" fmla="*/ 358996 h 481"/>
                <a:gd name="T2" fmla="*/ 113764 w 480"/>
                <a:gd name="T3" fmla="*/ 486584 h 481"/>
                <a:gd name="T4" fmla="*/ 242530 w 480"/>
                <a:gd name="T5" fmla="*/ 520357 h 481"/>
                <a:gd name="T6" fmla="*/ 280035 w 480"/>
                <a:gd name="T7" fmla="*/ 482831 h 481"/>
                <a:gd name="T8" fmla="*/ 346293 w 480"/>
                <a:gd name="T9" fmla="*/ 494089 h 481"/>
                <a:gd name="T10" fmla="*/ 357545 w 480"/>
                <a:gd name="T11" fmla="*/ 557883 h 481"/>
                <a:gd name="T12" fmla="*/ 556320 w 480"/>
                <a:gd name="T13" fmla="*/ 358996 h 481"/>
                <a:gd name="T14" fmla="*/ 492562 w 480"/>
                <a:gd name="T15" fmla="*/ 347739 h 481"/>
                <a:gd name="T16" fmla="*/ 481310 w 480"/>
                <a:gd name="T17" fmla="*/ 281443 h 481"/>
                <a:gd name="T18" fmla="*/ 518815 w 480"/>
                <a:gd name="T19" fmla="*/ 243917 h 481"/>
                <a:gd name="T20" fmla="*/ 485061 w 480"/>
                <a:gd name="T21" fmla="*/ 115079 h 481"/>
                <a:gd name="T22" fmla="*/ 357545 w 480"/>
                <a:gd name="T23" fmla="*/ 82557 h 481"/>
                <a:gd name="T24" fmla="*/ 320040 w 480"/>
                <a:gd name="T25" fmla="*/ 120082 h 481"/>
                <a:gd name="T26" fmla="*/ 253782 w 480"/>
                <a:gd name="T27" fmla="*/ 108825 h 481"/>
                <a:gd name="T28" fmla="*/ 242530 w 480"/>
                <a:gd name="T29" fmla="*/ 43780 h 481"/>
                <a:gd name="T30" fmla="*/ 43755 w 480"/>
                <a:gd name="T31" fmla="*/ 243917 h 481"/>
                <a:gd name="T32" fmla="*/ 107513 w 480"/>
                <a:gd name="T33" fmla="*/ 253924 h 481"/>
                <a:gd name="T34" fmla="*/ 118765 w 480"/>
                <a:gd name="T35" fmla="*/ 280192 h 481"/>
                <a:gd name="T36" fmla="*/ 107513 w 480"/>
                <a:gd name="T37" fmla="*/ 347739 h 481"/>
                <a:gd name="T38" fmla="*/ 81260 w 480"/>
                <a:gd name="T39" fmla="*/ 281443 h 481"/>
                <a:gd name="T40" fmla="*/ 0 w 480"/>
                <a:gd name="T41" fmla="*/ 281443 h 481"/>
                <a:gd name="T42" fmla="*/ 87511 w 480"/>
                <a:gd name="T43" fmla="*/ 88811 h 481"/>
                <a:gd name="T44" fmla="*/ 280035 w 480"/>
                <a:gd name="T45" fmla="*/ 0 h 481"/>
                <a:gd name="T46" fmla="*/ 280035 w 480"/>
                <a:gd name="T47" fmla="*/ 82557 h 481"/>
                <a:gd name="T48" fmla="*/ 320040 w 480"/>
                <a:gd name="T49" fmla="*/ 22515 h 481"/>
                <a:gd name="T50" fmla="*/ 341293 w 480"/>
                <a:gd name="T51" fmla="*/ 3753 h 481"/>
                <a:gd name="T52" fmla="*/ 597575 w 480"/>
                <a:gd name="T53" fmla="*/ 260179 h 481"/>
                <a:gd name="T54" fmla="*/ 578822 w 480"/>
                <a:gd name="T55" fmla="*/ 281443 h 481"/>
                <a:gd name="T56" fmla="*/ 518815 w 480"/>
                <a:gd name="T57" fmla="*/ 321471 h 481"/>
                <a:gd name="T58" fmla="*/ 600075 w 480"/>
                <a:gd name="T59" fmla="*/ 321471 h 481"/>
                <a:gd name="T60" fmla="*/ 512564 w 480"/>
                <a:gd name="T61" fmla="*/ 514103 h 481"/>
                <a:gd name="T62" fmla="*/ 320040 w 480"/>
                <a:gd name="T63" fmla="*/ 601663 h 481"/>
                <a:gd name="T64" fmla="*/ 320040 w 480"/>
                <a:gd name="T65" fmla="*/ 520357 h 481"/>
                <a:gd name="T66" fmla="*/ 280035 w 480"/>
                <a:gd name="T67" fmla="*/ 580398 h 481"/>
                <a:gd name="T68" fmla="*/ 258782 w 480"/>
                <a:gd name="T69" fmla="*/ 599161 h 481"/>
                <a:gd name="T70" fmla="*/ 2500 w 480"/>
                <a:gd name="T71" fmla="*/ 342735 h 481"/>
                <a:gd name="T72" fmla="*/ 21253 w 480"/>
                <a:gd name="T73" fmla="*/ 321471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1" name="Freeform 7"/>
            <p:cNvSpPr>
              <a:spLocks noEditPoints="1" noChangeArrowhead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829225 w 750"/>
                <a:gd name="T1" fmla="*/ 448930 h 749"/>
                <a:gd name="T2" fmla="*/ 810493 w 750"/>
                <a:gd name="T3" fmla="*/ 431423 h 749"/>
                <a:gd name="T4" fmla="*/ 504529 w 750"/>
                <a:gd name="T5" fmla="*/ 126301 h 749"/>
                <a:gd name="T6" fmla="*/ 488294 w 750"/>
                <a:gd name="T7" fmla="*/ 107543 h 749"/>
                <a:gd name="T8" fmla="*/ 448331 w 750"/>
                <a:gd name="T9" fmla="*/ 37515 h 749"/>
                <a:gd name="T10" fmla="*/ 448331 w 750"/>
                <a:gd name="T11" fmla="*/ 123800 h 749"/>
                <a:gd name="T12" fmla="*/ 224790 w 750"/>
                <a:gd name="T13" fmla="*/ 225090 h 749"/>
                <a:gd name="T14" fmla="*/ 123634 w 750"/>
                <a:gd name="T15" fmla="*/ 448930 h 749"/>
                <a:gd name="T16" fmla="*/ 37465 w 750"/>
                <a:gd name="T17" fmla="*/ 448930 h 749"/>
                <a:gd name="T18" fmla="*/ 107400 w 750"/>
                <a:gd name="T19" fmla="*/ 488946 h 749"/>
                <a:gd name="T20" fmla="*/ 126132 w 750"/>
                <a:gd name="T21" fmla="*/ 505202 h 749"/>
                <a:gd name="T22" fmla="*/ 430848 w 750"/>
                <a:gd name="T23" fmla="*/ 811575 h 749"/>
                <a:gd name="T24" fmla="*/ 448331 w 750"/>
                <a:gd name="T25" fmla="*/ 830332 h 749"/>
                <a:gd name="T26" fmla="*/ 488294 w 750"/>
                <a:gd name="T27" fmla="*/ 899110 h 749"/>
                <a:gd name="T28" fmla="*/ 488294 w 750"/>
                <a:gd name="T29" fmla="*/ 812825 h 749"/>
                <a:gd name="T30" fmla="*/ 711835 w 750"/>
                <a:gd name="T31" fmla="*/ 711535 h 749"/>
                <a:gd name="T32" fmla="*/ 812991 w 750"/>
                <a:gd name="T33" fmla="*/ 488946 h 749"/>
                <a:gd name="T34" fmla="*/ 899160 w 750"/>
                <a:gd name="T35" fmla="*/ 488946 h 749"/>
                <a:gd name="T36" fmla="*/ 845460 w 750"/>
                <a:gd name="T37" fmla="*/ 411415 h 749"/>
                <a:gd name="T38" fmla="*/ 925386 w 750"/>
                <a:gd name="T39" fmla="*/ 421419 h 749"/>
                <a:gd name="T40" fmla="*/ 936625 w 750"/>
                <a:gd name="T41" fmla="*/ 488946 h 749"/>
                <a:gd name="T42" fmla="*/ 899160 w 750"/>
                <a:gd name="T43" fmla="*/ 526461 h 749"/>
                <a:gd name="T44" fmla="*/ 738061 w 750"/>
                <a:gd name="T45" fmla="*/ 739046 h 749"/>
                <a:gd name="T46" fmla="*/ 525759 w 750"/>
                <a:gd name="T47" fmla="*/ 900360 h 749"/>
                <a:gd name="T48" fmla="*/ 488294 w 750"/>
                <a:gd name="T49" fmla="*/ 936625 h 749"/>
                <a:gd name="T50" fmla="*/ 422106 w 750"/>
                <a:gd name="T51" fmla="*/ 926621 h 749"/>
                <a:gd name="T52" fmla="*/ 410866 w 750"/>
                <a:gd name="T53" fmla="*/ 846589 h 749"/>
                <a:gd name="T54" fmla="*/ 91165 w 750"/>
                <a:gd name="T55" fmla="*/ 526461 h 749"/>
                <a:gd name="T56" fmla="*/ 11240 w 750"/>
                <a:gd name="T57" fmla="*/ 515206 h 749"/>
                <a:gd name="T58" fmla="*/ 0 w 750"/>
                <a:gd name="T59" fmla="*/ 448930 h 749"/>
                <a:gd name="T60" fmla="*/ 37465 w 750"/>
                <a:gd name="T61" fmla="*/ 411415 h 749"/>
                <a:gd name="T62" fmla="*/ 198565 w 750"/>
                <a:gd name="T63" fmla="*/ 198830 h 749"/>
                <a:gd name="T64" fmla="*/ 410866 w 750"/>
                <a:gd name="T65" fmla="*/ 37515 h 749"/>
                <a:gd name="T66" fmla="*/ 448331 w 750"/>
                <a:gd name="T67" fmla="*/ 0 h 749"/>
                <a:gd name="T68" fmla="*/ 514519 w 750"/>
                <a:gd name="T69" fmla="*/ 11255 h 749"/>
                <a:gd name="T70" fmla="*/ 525759 w 750"/>
                <a:gd name="T71" fmla="*/ 91287 h 749"/>
                <a:gd name="T72" fmla="*/ 845460 w 750"/>
                <a:gd name="T73" fmla="*/ 411415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2" name="Freeform 8"/>
            <p:cNvSpPr>
              <a:spLocks noEditPoints="1" noChangeArrowhead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102394 w 164"/>
                <a:gd name="T1" fmla="*/ 0 h 164"/>
                <a:gd name="T2" fmla="*/ 174819 w 164"/>
                <a:gd name="T3" fmla="*/ 29969 h 164"/>
                <a:gd name="T4" fmla="*/ 204788 w 164"/>
                <a:gd name="T5" fmla="*/ 102394 h 164"/>
                <a:gd name="T6" fmla="*/ 174819 w 164"/>
                <a:gd name="T7" fmla="*/ 174819 h 164"/>
                <a:gd name="T8" fmla="*/ 102394 w 164"/>
                <a:gd name="T9" fmla="*/ 204788 h 164"/>
                <a:gd name="T10" fmla="*/ 29969 w 164"/>
                <a:gd name="T11" fmla="*/ 174819 h 164"/>
                <a:gd name="T12" fmla="*/ 0 w 164"/>
                <a:gd name="T13" fmla="*/ 102394 h 164"/>
                <a:gd name="T14" fmla="*/ 29969 w 164"/>
                <a:gd name="T15" fmla="*/ 29969 h 164"/>
                <a:gd name="T16" fmla="*/ 102394 w 164"/>
                <a:gd name="T17" fmla="*/ 0 h 164"/>
                <a:gd name="T18" fmla="*/ 147347 w 164"/>
                <a:gd name="T19" fmla="*/ 56192 h 164"/>
                <a:gd name="T20" fmla="*/ 102394 w 164"/>
                <a:gd name="T21" fmla="*/ 37461 h 164"/>
                <a:gd name="T22" fmla="*/ 56192 w 164"/>
                <a:gd name="T23" fmla="*/ 56192 h 164"/>
                <a:gd name="T24" fmla="*/ 37461 w 164"/>
                <a:gd name="T25" fmla="*/ 102394 h 164"/>
                <a:gd name="T26" fmla="*/ 56192 w 164"/>
                <a:gd name="T27" fmla="*/ 147347 h 164"/>
                <a:gd name="T28" fmla="*/ 102394 w 164"/>
                <a:gd name="T29" fmla="*/ 167327 h 164"/>
                <a:gd name="T30" fmla="*/ 147347 w 164"/>
                <a:gd name="T31" fmla="*/ 147347 h 164"/>
                <a:gd name="T32" fmla="*/ 167327 w 164"/>
                <a:gd name="T33" fmla="*/ 102394 h 164"/>
                <a:gd name="T34" fmla="*/ 147347 w 164"/>
                <a:gd name="T35" fmla="*/ 56192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947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36" name="椭圆 35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49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案例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toDoList-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思路和存储格式</a:t>
            </a:r>
          </a:p>
        </p:txBody>
      </p:sp>
      <p:sp>
        <p:nvSpPr>
          <p:cNvPr id="40967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40968" name="TextBox 66"/>
          <p:cNvSpPr txBox="1">
            <a:spLocks noChangeArrowheads="1"/>
          </p:cNvSpPr>
          <p:nvPr/>
        </p:nvSpPr>
        <p:spPr bwMode="auto">
          <a:xfrm>
            <a:off x="1758950" y="1457325"/>
            <a:ext cx="56181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toDoList-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思路和存储格式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9721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案例：</a:t>
            </a:r>
            <a:r>
              <a:rPr 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toDoList</a:t>
            </a:r>
          </a:p>
        </p:txBody>
      </p:sp>
      <p:grpSp>
        <p:nvGrpSpPr>
          <p:cNvPr id="40971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977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0972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973" name="组合 4"/>
          <p:cNvGrpSpPr>
            <a:grpSpLocks/>
          </p:cNvGrpSpPr>
          <p:nvPr/>
        </p:nvGrpSpPr>
        <p:grpSpPr bwMode="auto">
          <a:xfrm>
            <a:off x="34925" y="3825875"/>
            <a:ext cx="288925" cy="214313"/>
            <a:chOff x="34925" y="3822700"/>
            <a:chExt cx="288925" cy="214313"/>
          </a:xfrm>
        </p:grpSpPr>
        <p:sp>
          <p:nvSpPr>
            <p:cNvPr id="43" name="椭圆 42"/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975" name="TextBox 32"/>
            <p:cNvSpPr txBox="1">
              <a:spLocks noChangeArrowheads="1"/>
            </p:cNvSpPr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27125" y="1792288"/>
            <a:ext cx="7632700" cy="2273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  <a:defRPr/>
            </a:pP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刷新页面不会丢失数据，因此需要用到本地存储 </a:t>
            </a:r>
            <a:r>
              <a:rPr lang="en-US" altLang="zh-CN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localStorage</a:t>
            </a: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  <a:defRPr/>
            </a:pPr>
            <a:r>
              <a:rPr lang="zh-CN" altLang="en-US" sz="105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核心思路： 不管按下回车，还是点击复选框，都是把本地存储的数据加载到页面中，这样保证刷新关闭页面不会丢失数据</a:t>
            </a:r>
            <a:endParaRPr lang="en-US" altLang="zh-CN" sz="1050" b="1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  <a:defRPr/>
            </a:pP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存储的数据格式：</a:t>
            </a:r>
            <a:r>
              <a:rPr lang="en-US" altLang="zh-CN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var todolist = </a:t>
            </a: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[{ title : </a:t>
            </a: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‘</a:t>
            </a:r>
            <a:r>
              <a:rPr lang="en-US" altLang="zh-CN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xxx</a:t>
            </a: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’</a:t>
            </a:r>
            <a:r>
              <a:rPr lang="en-US" altLang="zh-CN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done: false}]</a:t>
            </a: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  <a:defRPr/>
            </a:pP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注意点</a:t>
            </a:r>
            <a:r>
              <a:rPr lang="en-US" altLang="zh-CN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 本地存储 </a:t>
            </a:r>
            <a:r>
              <a:rPr lang="en-US" altLang="zh-CN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localStorage </a:t>
            </a: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里面只能存储字符串格式 ，因此需要把对象转换为字符串 </a:t>
            </a:r>
            <a:r>
              <a:rPr lang="en-US" altLang="zh-CN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JSON.stringify(data)</a:t>
            </a: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105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  <a:defRPr/>
            </a:pP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注意点</a:t>
            </a:r>
            <a:r>
              <a:rPr lang="en-US" altLang="zh-CN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 获取本地存储数据，需要把里面的字符串转换为对象格式</a:t>
            </a:r>
            <a:r>
              <a:rPr lang="en-US" altLang="zh-CN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JSON.parse() </a:t>
            </a: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我们才能使用里面的数据。</a:t>
            </a:r>
            <a:endParaRPr lang="en-US" altLang="zh-CN" sz="105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  <a:defRPr/>
            </a:pPr>
            <a:endParaRPr lang="en-US" altLang="zh-CN" sz="105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  <a:defRPr/>
            </a:pPr>
            <a:endParaRPr sz="1050" noProof="1"/>
          </a:p>
        </p:txBody>
      </p:sp>
      <p:grpSp>
        <p:nvGrpSpPr>
          <p:cNvPr id="41987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42003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004" name="Freeform 9"/>
            <p:cNvSpPr>
              <a:spLocks noEditPoints="1" noChangeArrowhead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306637 w 1489"/>
                <a:gd name="T1" fmla="*/ 1800225 h 1134"/>
                <a:gd name="T2" fmla="*/ 57150 w 1489"/>
                <a:gd name="T3" fmla="*/ 1800225 h 1134"/>
                <a:gd name="T4" fmla="*/ 0 w 1489"/>
                <a:gd name="T5" fmla="*/ 1800225 h 1134"/>
                <a:gd name="T6" fmla="*/ 0 w 1489"/>
                <a:gd name="T7" fmla="*/ 1743075 h 1134"/>
                <a:gd name="T8" fmla="*/ 0 w 1489"/>
                <a:gd name="T9" fmla="*/ 55563 h 1134"/>
                <a:gd name="T10" fmla="*/ 0 w 1489"/>
                <a:gd name="T11" fmla="*/ 0 h 1134"/>
                <a:gd name="T12" fmla="*/ 57150 w 1489"/>
                <a:gd name="T13" fmla="*/ 0 h 1134"/>
                <a:gd name="T14" fmla="*/ 2306637 w 1489"/>
                <a:gd name="T15" fmla="*/ 0 h 1134"/>
                <a:gd name="T16" fmla="*/ 2363787 w 1489"/>
                <a:gd name="T17" fmla="*/ 0 h 1134"/>
                <a:gd name="T18" fmla="*/ 2363787 w 1489"/>
                <a:gd name="T19" fmla="*/ 55563 h 1134"/>
                <a:gd name="T20" fmla="*/ 2363787 w 1489"/>
                <a:gd name="T21" fmla="*/ 1743075 h 1134"/>
                <a:gd name="T22" fmla="*/ 2363787 w 1489"/>
                <a:gd name="T23" fmla="*/ 1800225 h 1134"/>
                <a:gd name="T24" fmla="*/ 2306637 w 1489"/>
                <a:gd name="T25" fmla="*/ 1800225 h 1134"/>
                <a:gd name="T26" fmla="*/ 112712 w 1489"/>
                <a:gd name="T27" fmla="*/ 1687513 h 1134"/>
                <a:gd name="T28" fmla="*/ 2251075 w 1489"/>
                <a:gd name="T29" fmla="*/ 1687513 h 1134"/>
                <a:gd name="T30" fmla="*/ 2251075 w 1489"/>
                <a:gd name="T31" fmla="*/ 112713 h 1134"/>
                <a:gd name="T32" fmla="*/ 112712 w 1489"/>
                <a:gd name="T33" fmla="*/ 112713 h 1134"/>
                <a:gd name="T34" fmla="*/ 112712 w 1489"/>
                <a:gd name="T35" fmla="*/ 1687513 h 11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5" name="Freeform 10"/>
            <p:cNvSpPr>
              <a:spLocks noEditPoints="1" noChangeArrowhead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595507 w 750"/>
                <a:gd name="T1" fmla="*/ 112568 h 660"/>
                <a:gd name="T2" fmla="*/ 221293 w 750"/>
                <a:gd name="T3" fmla="*/ 112568 h 660"/>
                <a:gd name="T4" fmla="*/ 146279 w 750"/>
                <a:gd name="T5" fmla="*/ 142586 h 660"/>
                <a:gd name="T6" fmla="*/ 112522 w 750"/>
                <a:gd name="T7" fmla="*/ 217632 h 660"/>
                <a:gd name="T8" fmla="*/ 112522 w 750"/>
                <a:gd name="T9" fmla="*/ 2258868 h 660"/>
                <a:gd name="T10" fmla="*/ 146279 w 750"/>
                <a:gd name="T11" fmla="*/ 2330161 h 660"/>
                <a:gd name="T12" fmla="*/ 221293 w 750"/>
                <a:gd name="T13" fmla="*/ 2363932 h 660"/>
                <a:gd name="T14" fmla="*/ 2595507 w 750"/>
                <a:gd name="T15" fmla="*/ 2363932 h 660"/>
                <a:gd name="T16" fmla="*/ 2670522 w 750"/>
                <a:gd name="T17" fmla="*/ 2330161 h 660"/>
                <a:gd name="T18" fmla="*/ 2700528 w 750"/>
                <a:gd name="T19" fmla="*/ 2258868 h 660"/>
                <a:gd name="T20" fmla="*/ 2700528 w 750"/>
                <a:gd name="T21" fmla="*/ 217632 h 660"/>
                <a:gd name="T22" fmla="*/ 2670522 w 750"/>
                <a:gd name="T23" fmla="*/ 142586 h 660"/>
                <a:gd name="T24" fmla="*/ 2595507 w 750"/>
                <a:gd name="T25" fmla="*/ 112568 h 660"/>
                <a:gd name="T26" fmla="*/ 221293 w 750"/>
                <a:gd name="T27" fmla="*/ 0 h 660"/>
                <a:gd name="T28" fmla="*/ 2595507 w 750"/>
                <a:gd name="T29" fmla="*/ 0 h 660"/>
                <a:gd name="T30" fmla="*/ 2749288 w 750"/>
                <a:gd name="T31" fmla="*/ 63789 h 660"/>
                <a:gd name="T32" fmla="*/ 2813050 w 750"/>
                <a:gd name="T33" fmla="*/ 217632 h 660"/>
                <a:gd name="T34" fmla="*/ 2813050 w 750"/>
                <a:gd name="T35" fmla="*/ 2258868 h 660"/>
                <a:gd name="T36" fmla="*/ 2749288 w 750"/>
                <a:gd name="T37" fmla="*/ 2412711 h 660"/>
                <a:gd name="T38" fmla="*/ 2595507 w 750"/>
                <a:gd name="T39" fmla="*/ 2476500 h 660"/>
                <a:gd name="T40" fmla="*/ 221293 w 750"/>
                <a:gd name="T41" fmla="*/ 2476500 h 660"/>
                <a:gd name="T42" fmla="*/ 67513 w 750"/>
                <a:gd name="T43" fmla="*/ 2412711 h 660"/>
                <a:gd name="T44" fmla="*/ 0 w 750"/>
                <a:gd name="T45" fmla="*/ 2258868 h 660"/>
                <a:gd name="T46" fmla="*/ 0 w 750"/>
                <a:gd name="T47" fmla="*/ 217632 h 660"/>
                <a:gd name="T48" fmla="*/ 67513 w 750"/>
                <a:gd name="T49" fmla="*/ 63789 h 660"/>
                <a:gd name="T50" fmla="*/ 221293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6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007" name="Freeform 12"/>
            <p:cNvSpPr>
              <a:spLocks noChangeArrowheads="1"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63500 w 328"/>
                <a:gd name="T1" fmla="*/ 0 h 411"/>
                <a:gd name="T2" fmla="*/ 457200 w 328"/>
                <a:gd name="T3" fmla="*/ 280988 h 411"/>
                <a:gd name="T4" fmla="*/ 520700 w 328"/>
                <a:gd name="T5" fmla="*/ 325438 h 411"/>
                <a:gd name="T6" fmla="*/ 457200 w 328"/>
                <a:gd name="T7" fmla="*/ 371475 h 411"/>
                <a:gd name="T8" fmla="*/ 63500 w 328"/>
                <a:gd name="T9" fmla="*/ 652463 h 411"/>
                <a:gd name="T10" fmla="*/ 0 w 328"/>
                <a:gd name="T11" fmla="*/ 561975 h 411"/>
                <a:gd name="T12" fmla="*/ 330200 w 328"/>
                <a:gd name="T13" fmla="*/ 325438 h 411"/>
                <a:gd name="T14" fmla="*/ 0 w 328"/>
                <a:gd name="T15" fmla="*/ 88900 h 411"/>
                <a:gd name="T16" fmla="*/ 63500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8" name="Freeform 13"/>
            <p:cNvSpPr>
              <a:spLocks noChangeArrowheads="1"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330200 w 208"/>
                <a:gd name="T1" fmla="*/ 17463 h 782"/>
                <a:gd name="T2" fmla="*/ 107950 w 208"/>
                <a:gd name="T3" fmla="*/ 1241425 h 782"/>
                <a:gd name="T4" fmla="*/ 0 w 208"/>
                <a:gd name="T5" fmla="*/ 1222375 h 782"/>
                <a:gd name="T6" fmla="*/ 220663 w 208"/>
                <a:gd name="T7" fmla="*/ 0 h 782"/>
                <a:gd name="T8" fmla="*/ 330200 w 208"/>
                <a:gd name="T9" fmla="*/ 17463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9" name="Freeform 14"/>
            <p:cNvSpPr>
              <a:spLocks noChangeArrowheads="1"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520700 w 328"/>
                <a:gd name="T1" fmla="*/ 88900 h 411"/>
                <a:gd name="T2" fmla="*/ 190500 w 328"/>
                <a:gd name="T3" fmla="*/ 325438 h 411"/>
                <a:gd name="T4" fmla="*/ 520700 w 328"/>
                <a:gd name="T5" fmla="*/ 561975 h 411"/>
                <a:gd name="T6" fmla="*/ 457200 w 328"/>
                <a:gd name="T7" fmla="*/ 652463 h 411"/>
                <a:gd name="T8" fmla="*/ 63500 w 328"/>
                <a:gd name="T9" fmla="*/ 371475 h 411"/>
                <a:gd name="T10" fmla="*/ 0 w 328"/>
                <a:gd name="T11" fmla="*/ 325438 h 411"/>
                <a:gd name="T12" fmla="*/ 63500 w 328"/>
                <a:gd name="T13" fmla="*/ 280988 h 411"/>
                <a:gd name="T14" fmla="*/ 457200 w 328"/>
                <a:gd name="T15" fmla="*/ 0 h 411"/>
                <a:gd name="T16" fmla="*/ 520700 w 328"/>
                <a:gd name="T17" fmla="*/ 8890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7.2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案例：</a:t>
            </a:r>
            <a:r>
              <a:rPr 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toDoList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989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41990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002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1991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2" name="Freeform 21"/>
          <p:cNvSpPr>
            <a:spLocks noEditPoints="1" noChangeArrowhead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232025 w 1641"/>
              <a:gd name="T1" fmla="*/ 218281 h 306"/>
              <a:gd name="T2" fmla="*/ 2185780 w 1641"/>
              <a:gd name="T3" fmla="*/ 218281 h 306"/>
              <a:gd name="T4" fmla="*/ 2196661 w 1641"/>
              <a:gd name="T5" fmla="*/ 0 h 306"/>
              <a:gd name="T6" fmla="*/ 2196661 w 1641"/>
              <a:gd name="T7" fmla="*/ 48507 h 306"/>
              <a:gd name="T8" fmla="*/ 2196661 w 1641"/>
              <a:gd name="T9" fmla="*/ 0 h 306"/>
              <a:gd name="T10" fmla="*/ 1784532 w 1641"/>
              <a:gd name="T11" fmla="*/ 0 h 306"/>
              <a:gd name="T12" fmla="*/ 2068806 w 1641"/>
              <a:gd name="T13" fmla="*/ 0 h 306"/>
              <a:gd name="T14" fmla="*/ 2135454 w 1641"/>
              <a:gd name="T15" fmla="*/ 0 h 306"/>
              <a:gd name="T16" fmla="*/ 2158576 w 1641"/>
              <a:gd name="T17" fmla="*/ 24253 h 306"/>
              <a:gd name="T18" fmla="*/ 2135454 w 1641"/>
              <a:gd name="T19" fmla="*/ 48507 h 306"/>
              <a:gd name="T20" fmla="*/ 2135454 w 1641"/>
              <a:gd name="T21" fmla="*/ 48507 h 306"/>
              <a:gd name="T22" fmla="*/ 2044323 w 1641"/>
              <a:gd name="T23" fmla="*/ 72760 h 306"/>
              <a:gd name="T24" fmla="*/ 2102810 w 1641"/>
              <a:gd name="T25" fmla="*/ 97014 h 306"/>
              <a:gd name="T26" fmla="*/ 2189860 w 1641"/>
              <a:gd name="T27" fmla="*/ 111281 h 306"/>
              <a:gd name="T28" fmla="*/ 2189860 w 1641"/>
              <a:gd name="T29" fmla="*/ 131254 h 306"/>
              <a:gd name="T30" fmla="*/ 2168097 w 1641"/>
              <a:gd name="T31" fmla="*/ 145521 h 306"/>
              <a:gd name="T32" fmla="*/ 2100089 w 1641"/>
              <a:gd name="T33" fmla="*/ 145521 h 306"/>
              <a:gd name="T34" fmla="*/ 2100089 w 1641"/>
              <a:gd name="T35" fmla="*/ 194028 h 306"/>
              <a:gd name="T36" fmla="*/ 2146335 w 1641"/>
              <a:gd name="T37" fmla="*/ 194028 h 306"/>
              <a:gd name="T38" fmla="*/ 2151775 w 1641"/>
              <a:gd name="T39" fmla="*/ 242534 h 306"/>
              <a:gd name="T40" fmla="*/ 2079687 w 1641"/>
              <a:gd name="T41" fmla="*/ 242534 h 306"/>
              <a:gd name="T42" fmla="*/ 2079687 w 1641"/>
              <a:gd name="T43" fmla="*/ 291041 h 306"/>
              <a:gd name="T44" fmla="*/ 2184419 w 1641"/>
              <a:gd name="T45" fmla="*/ 291041 h 306"/>
              <a:gd name="T46" fmla="*/ 2207542 w 1641"/>
              <a:gd name="T47" fmla="*/ 315295 h 306"/>
              <a:gd name="T48" fmla="*/ 2184419 w 1641"/>
              <a:gd name="T49" fmla="*/ 339548 h 306"/>
              <a:gd name="T50" fmla="*/ 2169458 w 1641"/>
              <a:gd name="T51" fmla="*/ 339548 h 306"/>
              <a:gd name="T52" fmla="*/ 2078327 w 1641"/>
              <a:gd name="T53" fmla="*/ 363802 h 306"/>
              <a:gd name="T54" fmla="*/ 2102810 w 1641"/>
              <a:gd name="T55" fmla="*/ 388055 h 306"/>
              <a:gd name="T56" fmla="*/ 2181699 w 1641"/>
              <a:gd name="T57" fmla="*/ 402322 h 306"/>
              <a:gd name="T58" fmla="*/ 2181699 w 1641"/>
              <a:gd name="T59" fmla="*/ 420869 h 306"/>
              <a:gd name="T60" fmla="*/ 2068806 w 1641"/>
              <a:gd name="T61" fmla="*/ 436562 h 306"/>
              <a:gd name="T62" fmla="*/ 2011679 w 1641"/>
              <a:gd name="T63" fmla="*/ 436562 h 306"/>
              <a:gd name="T64" fmla="*/ 1804934 w 1641"/>
              <a:gd name="T65" fmla="*/ 436562 h 306"/>
              <a:gd name="T66" fmla="*/ 0 w 1641"/>
              <a:gd name="T67" fmla="*/ 436562 h 306"/>
              <a:gd name="T68" fmla="*/ 1783172 w 1641"/>
              <a:gd name="T69" fmla="*/ 0 h 306"/>
              <a:gd name="T70" fmla="*/ 1784532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3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41994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41998" name="Freeform 6"/>
            <p:cNvSpPr>
              <a:spLocks noEditPoints="1" noChangeArrowhead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81260 w 480"/>
                <a:gd name="T1" fmla="*/ 358996 h 481"/>
                <a:gd name="T2" fmla="*/ 113764 w 480"/>
                <a:gd name="T3" fmla="*/ 486584 h 481"/>
                <a:gd name="T4" fmla="*/ 242530 w 480"/>
                <a:gd name="T5" fmla="*/ 520357 h 481"/>
                <a:gd name="T6" fmla="*/ 280035 w 480"/>
                <a:gd name="T7" fmla="*/ 482831 h 481"/>
                <a:gd name="T8" fmla="*/ 346293 w 480"/>
                <a:gd name="T9" fmla="*/ 494089 h 481"/>
                <a:gd name="T10" fmla="*/ 357545 w 480"/>
                <a:gd name="T11" fmla="*/ 557883 h 481"/>
                <a:gd name="T12" fmla="*/ 556320 w 480"/>
                <a:gd name="T13" fmla="*/ 358996 h 481"/>
                <a:gd name="T14" fmla="*/ 492562 w 480"/>
                <a:gd name="T15" fmla="*/ 347739 h 481"/>
                <a:gd name="T16" fmla="*/ 481310 w 480"/>
                <a:gd name="T17" fmla="*/ 281443 h 481"/>
                <a:gd name="T18" fmla="*/ 518815 w 480"/>
                <a:gd name="T19" fmla="*/ 243917 h 481"/>
                <a:gd name="T20" fmla="*/ 485061 w 480"/>
                <a:gd name="T21" fmla="*/ 115079 h 481"/>
                <a:gd name="T22" fmla="*/ 357545 w 480"/>
                <a:gd name="T23" fmla="*/ 82557 h 481"/>
                <a:gd name="T24" fmla="*/ 320040 w 480"/>
                <a:gd name="T25" fmla="*/ 120082 h 481"/>
                <a:gd name="T26" fmla="*/ 253782 w 480"/>
                <a:gd name="T27" fmla="*/ 108825 h 481"/>
                <a:gd name="T28" fmla="*/ 242530 w 480"/>
                <a:gd name="T29" fmla="*/ 43780 h 481"/>
                <a:gd name="T30" fmla="*/ 43755 w 480"/>
                <a:gd name="T31" fmla="*/ 243917 h 481"/>
                <a:gd name="T32" fmla="*/ 107513 w 480"/>
                <a:gd name="T33" fmla="*/ 253924 h 481"/>
                <a:gd name="T34" fmla="*/ 118765 w 480"/>
                <a:gd name="T35" fmla="*/ 280192 h 481"/>
                <a:gd name="T36" fmla="*/ 107513 w 480"/>
                <a:gd name="T37" fmla="*/ 347739 h 481"/>
                <a:gd name="T38" fmla="*/ 81260 w 480"/>
                <a:gd name="T39" fmla="*/ 281443 h 481"/>
                <a:gd name="T40" fmla="*/ 0 w 480"/>
                <a:gd name="T41" fmla="*/ 281443 h 481"/>
                <a:gd name="T42" fmla="*/ 87511 w 480"/>
                <a:gd name="T43" fmla="*/ 88811 h 481"/>
                <a:gd name="T44" fmla="*/ 280035 w 480"/>
                <a:gd name="T45" fmla="*/ 0 h 481"/>
                <a:gd name="T46" fmla="*/ 280035 w 480"/>
                <a:gd name="T47" fmla="*/ 82557 h 481"/>
                <a:gd name="T48" fmla="*/ 320040 w 480"/>
                <a:gd name="T49" fmla="*/ 22515 h 481"/>
                <a:gd name="T50" fmla="*/ 341293 w 480"/>
                <a:gd name="T51" fmla="*/ 3753 h 481"/>
                <a:gd name="T52" fmla="*/ 597575 w 480"/>
                <a:gd name="T53" fmla="*/ 260179 h 481"/>
                <a:gd name="T54" fmla="*/ 578822 w 480"/>
                <a:gd name="T55" fmla="*/ 281443 h 481"/>
                <a:gd name="T56" fmla="*/ 518815 w 480"/>
                <a:gd name="T57" fmla="*/ 321471 h 481"/>
                <a:gd name="T58" fmla="*/ 600075 w 480"/>
                <a:gd name="T59" fmla="*/ 321471 h 481"/>
                <a:gd name="T60" fmla="*/ 512564 w 480"/>
                <a:gd name="T61" fmla="*/ 514103 h 481"/>
                <a:gd name="T62" fmla="*/ 320040 w 480"/>
                <a:gd name="T63" fmla="*/ 601663 h 481"/>
                <a:gd name="T64" fmla="*/ 320040 w 480"/>
                <a:gd name="T65" fmla="*/ 520357 h 481"/>
                <a:gd name="T66" fmla="*/ 280035 w 480"/>
                <a:gd name="T67" fmla="*/ 580398 h 481"/>
                <a:gd name="T68" fmla="*/ 258782 w 480"/>
                <a:gd name="T69" fmla="*/ 599161 h 481"/>
                <a:gd name="T70" fmla="*/ 2500 w 480"/>
                <a:gd name="T71" fmla="*/ 342735 h 481"/>
                <a:gd name="T72" fmla="*/ 21253 w 480"/>
                <a:gd name="T73" fmla="*/ 321471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9" name="Freeform 7"/>
            <p:cNvSpPr>
              <a:spLocks noEditPoints="1" noChangeArrowhead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829225 w 750"/>
                <a:gd name="T1" fmla="*/ 448930 h 749"/>
                <a:gd name="T2" fmla="*/ 810493 w 750"/>
                <a:gd name="T3" fmla="*/ 431423 h 749"/>
                <a:gd name="T4" fmla="*/ 504529 w 750"/>
                <a:gd name="T5" fmla="*/ 126301 h 749"/>
                <a:gd name="T6" fmla="*/ 488294 w 750"/>
                <a:gd name="T7" fmla="*/ 107543 h 749"/>
                <a:gd name="T8" fmla="*/ 448331 w 750"/>
                <a:gd name="T9" fmla="*/ 37515 h 749"/>
                <a:gd name="T10" fmla="*/ 448331 w 750"/>
                <a:gd name="T11" fmla="*/ 123800 h 749"/>
                <a:gd name="T12" fmla="*/ 224790 w 750"/>
                <a:gd name="T13" fmla="*/ 225090 h 749"/>
                <a:gd name="T14" fmla="*/ 123634 w 750"/>
                <a:gd name="T15" fmla="*/ 448930 h 749"/>
                <a:gd name="T16" fmla="*/ 37465 w 750"/>
                <a:gd name="T17" fmla="*/ 448930 h 749"/>
                <a:gd name="T18" fmla="*/ 107400 w 750"/>
                <a:gd name="T19" fmla="*/ 488946 h 749"/>
                <a:gd name="T20" fmla="*/ 126132 w 750"/>
                <a:gd name="T21" fmla="*/ 505202 h 749"/>
                <a:gd name="T22" fmla="*/ 430848 w 750"/>
                <a:gd name="T23" fmla="*/ 811575 h 749"/>
                <a:gd name="T24" fmla="*/ 448331 w 750"/>
                <a:gd name="T25" fmla="*/ 830332 h 749"/>
                <a:gd name="T26" fmla="*/ 488294 w 750"/>
                <a:gd name="T27" fmla="*/ 899110 h 749"/>
                <a:gd name="T28" fmla="*/ 488294 w 750"/>
                <a:gd name="T29" fmla="*/ 812825 h 749"/>
                <a:gd name="T30" fmla="*/ 711835 w 750"/>
                <a:gd name="T31" fmla="*/ 711535 h 749"/>
                <a:gd name="T32" fmla="*/ 812991 w 750"/>
                <a:gd name="T33" fmla="*/ 488946 h 749"/>
                <a:gd name="T34" fmla="*/ 899160 w 750"/>
                <a:gd name="T35" fmla="*/ 488946 h 749"/>
                <a:gd name="T36" fmla="*/ 845460 w 750"/>
                <a:gd name="T37" fmla="*/ 411415 h 749"/>
                <a:gd name="T38" fmla="*/ 925386 w 750"/>
                <a:gd name="T39" fmla="*/ 421419 h 749"/>
                <a:gd name="T40" fmla="*/ 936625 w 750"/>
                <a:gd name="T41" fmla="*/ 488946 h 749"/>
                <a:gd name="T42" fmla="*/ 899160 w 750"/>
                <a:gd name="T43" fmla="*/ 526461 h 749"/>
                <a:gd name="T44" fmla="*/ 738061 w 750"/>
                <a:gd name="T45" fmla="*/ 739046 h 749"/>
                <a:gd name="T46" fmla="*/ 525759 w 750"/>
                <a:gd name="T47" fmla="*/ 900360 h 749"/>
                <a:gd name="T48" fmla="*/ 488294 w 750"/>
                <a:gd name="T49" fmla="*/ 936625 h 749"/>
                <a:gd name="T50" fmla="*/ 422106 w 750"/>
                <a:gd name="T51" fmla="*/ 926621 h 749"/>
                <a:gd name="T52" fmla="*/ 410866 w 750"/>
                <a:gd name="T53" fmla="*/ 846589 h 749"/>
                <a:gd name="T54" fmla="*/ 91165 w 750"/>
                <a:gd name="T55" fmla="*/ 526461 h 749"/>
                <a:gd name="T56" fmla="*/ 11240 w 750"/>
                <a:gd name="T57" fmla="*/ 515206 h 749"/>
                <a:gd name="T58" fmla="*/ 0 w 750"/>
                <a:gd name="T59" fmla="*/ 448930 h 749"/>
                <a:gd name="T60" fmla="*/ 37465 w 750"/>
                <a:gd name="T61" fmla="*/ 411415 h 749"/>
                <a:gd name="T62" fmla="*/ 198565 w 750"/>
                <a:gd name="T63" fmla="*/ 198830 h 749"/>
                <a:gd name="T64" fmla="*/ 410866 w 750"/>
                <a:gd name="T65" fmla="*/ 37515 h 749"/>
                <a:gd name="T66" fmla="*/ 448331 w 750"/>
                <a:gd name="T67" fmla="*/ 0 h 749"/>
                <a:gd name="T68" fmla="*/ 514519 w 750"/>
                <a:gd name="T69" fmla="*/ 11255 h 749"/>
                <a:gd name="T70" fmla="*/ 525759 w 750"/>
                <a:gd name="T71" fmla="*/ 91287 h 749"/>
                <a:gd name="T72" fmla="*/ 845460 w 750"/>
                <a:gd name="T73" fmla="*/ 411415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0" name="Freeform 8"/>
            <p:cNvSpPr>
              <a:spLocks noEditPoints="1" noChangeArrowhead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102394 w 164"/>
                <a:gd name="T1" fmla="*/ 0 h 164"/>
                <a:gd name="T2" fmla="*/ 174819 w 164"/>
                <a:gd name="T3" fmla="*/ 29969 h 164"/>
                <a:gd name="T4" fmla="*/ 204788 w 164"/>
                <a:gd name="T5" fmla="*/ 102394 h 164"/>
                <a:gd name="T6" fmla="*/ 174819 w 164"/>
                <a:gd name="T7" fmla="*/ 174819 h 164"/>
                <a:gd name="T8" fmla="*/ 102394 w 164"/>
                <a:gd name="T9" fmla="*/ 204788 h 164"/>
                <a:gd name="T10" fmla="*/ 29969 w 164"/>
                <a:gd name="T11" fmla="*/ 174819 h 164"/>
                <a:gd name="T12" fmla="*/ 0 w 164"/>
                <a:gd name="T13" fmla="*/ 102394 h 164"/>
                <a:gd name="T14" fmla="*/ 29969 w 164"/>
                <a:gd name="T15" fmla="*/ 29969 h 164"/>
                <a:gd name="T16" fmla="*/ 102394 w 164"/>
                <a:gd name="T17" fmla="*/ 0 h 164"/>
                <a:gd name="T18" fmla="*/ 147347 w 164"/>
                <a:gd name="T19" fmla="*/ 56192 h 164"/>
                <a:gd name="T20" fmla="*/ 102394 w 164"/>
                <a:gd name="T21" fmla="*/ 37461 h 164"/>
                <a:gd name="T22" fmla="*/ 56192 w 164"/>
                <a:gd name="T23" fmla="*/ 56192 h 164"/>
                <a:gd name="T24" fmla="*/ 37461 w 164"/>
                <a:gd name="T25" fmla="*/ 102394 h 164"/>
                <a:gd name="T26" fmla="*/ 56192 w 164"/>
                <a:gd name="T27" fmla="*/ 147347 h 164"/>
                <a:gd name="T28" fmla="*/ 102394 w 164"/>
                <a:gd name="T29" fmla="*/ 167327 h 164"/>
                <a:gd name="T30" fmla="*/ 147347 w 164"/>
                <a:gd name="T31" fmla="*/ 147347 h 164"/>
                <a:gd name="T32" fmla="*/ 167327 w 164"/>
                <a:gd name="T33" fmla="*/ 102394 h 164"/>
                <a:gd name="T34" fmla="*/ 147347 w 164"/>
                <a:gd name="T35" fmla="*/ 56192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995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36" name="椭圆 35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997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案例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toDoList-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获取本地数据</a:t>
            </a:r>
          </a:p>
        </p:txBody>
      </p:sp>
      <p:sp>
        <p:nvSpPr>
          <p:cNvPr id="43015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43016" name="TextBox 66"/>
          <p:cNvSpPr txBox="1">
            <a:spLocks noChangeArrowheads="1"/>
          </p:cNvSpPr>
          <p:nvPr/>
        </p:nvSpPr>
        <p:spPr bwMode="auto">
          <a:xfrm>
            <a:off x="1758950" y="1457325"/>
            <a:ext cx="56181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toDoList-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获取本地数据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9721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案例：</a:t>
            </a:r>
            <a:r>
              <a:rPr 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toDoList</a:t>
            </a:r>
          </a:p>
        </p:txBody>
      </p:sp>
      <p:grpSp>
        <p:nvGrpSpPr>
          <p:cNvPr id="43019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022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3020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案例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toDoList-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保存到本地数据</a:t>
            </a:r>
          </a:p>
        </p:txBody>
      </p:sp>
      <p:sp>
        <p:nvSpPr>
          <p:cNvPr id="44039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44040" name="TextBox 66"/>
          <p:cNvSpPr txBox="1">
            <a:spLocks noChangeArrowheads="1"/>
          </p:cNvSpPr>
          <p:nvPr/>
        </p:nvSpPr>
        <p:spPr bwMode="auto">
          <a:xfrm>
            <a:off x="1758950" y="1457325"/>
            <a:ext cx="56181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toDoList-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保存到本地数据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9721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案例：</a:t>
            </a:r>
            <a:r>
              <a:rPr 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toDoList</a:t>
            </a:r>
          </a:p>
        </p:txBody>
      </p:sp>
      <p:grpSp>
        <p:nvGrpSpPr>
          <p:cNvPr id="4404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049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4044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045" name="组合 4"/>
          <p:cNvGrpSpPr>
            <a:grpSpLocks/>
          </p:cNvGrpSpPr>
          <p:nvPr/>
        </p:nvGrpSpPr>
        <p:grpSpPr bwMode="auto">
          <a:xfrm>
            <a:off x="34925" y="3825875"/>
            <a:ext cx="288925" cy="214313"/>
            <a:chOff x="34925" y="3822700"/>
            <a:chExt cx="288925" cy="214313"/>
          </a:xfrm>
        </p:grpSpPr>
        <p:sp>
          <p:nvSpPr>
            <p:cNvPr id="43" name="椭圆 42"/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047" name="TextBox 32"/>
            <p:cNvSpPr txBox="1">
              <a:spLocks noChangeArrowheads="1"/>
            </p:cNvSpPr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27125" y="1792288"/>
            <a:ext cx="7632700" cy="1787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  <a:defRPr/>
            </a:pP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切记： 页面中的数据，都要从本地存储里面获取，这样刷新页面不会丢失数据，所以先要把数据保存到本地存储里面。</a:t>
            </a:r>
            <a:endParaRPr lang="en-US" altLang="zh-CN" sz="105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  <a:defRPr/>
            </a:pP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利用事件对象</a:t>
            </a:r>
            <a:r>
              <a:rPr lang="en-US" altLang="zh-CN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.keyCode</a:t>
            </a: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判断用户按下回车键（</a:t>
            </a:r>
            <a:r>
              <a:rPr lang="en-US" altLang="zh-CN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13</a:t>
            </a: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）。</a:t>
            </a:r>
            <a:endParaRPr lang="en-US" altLang="zh-CN" sz="105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  <a:defRPr/>
            </a:pP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声明一个数组，保存数据。</a:t>
            </a:r>
            <a:endParaRPr lang="en-US" altLang="zh-CN" sz="105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  <a:defRPr/>
            </a:pP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先要读取本地存储原来的数据（声明函数 </a:t>
            </a:r>
            <a:r>
              <a:rPr lang="en-US" altLang="zh-CN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getData()</a:t>
            </a: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），放到这个数组里面。</a:t>
            </a:r>
            <a:endParaRPr lang="en-US" altLang="zh-CN" sz="105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  <a:defRPr/>
            </a:pP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之后把最新从表单获取过来的数据，追加到数组里面。</a:t>
            </a:r>
            <a:endParaRPr lang="en-US" altLang="zh-CN" sz="105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  <a:defRPr/>
            </a:pP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最后把数组存储给本地存储 </a:t>
            </a:r>
            <a:r>
              <a:rPr lang="en-US" altLang="zh-CN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声明函数 </a:t>
            </a:r>
            <a:r>
              <a:rPr lang="en-US" altLang="zh-CN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savaDate())</a:t>
            </a:r>
            <a:endParaRPr sz="1050" noProof="1"/>
          </a:p>
        </p:txBody>
      </p:sp>
      <p:grpSp>
        <p:nvGrpSpPr>
          <p:cNvPr id="45059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45075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076" name="Freeform 9"/>
            <p:cNvSpPr>
              <a:spLocks noEditPoints="1" noChangeArrowhead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306637 w 1489"/>
                <a:gd name="T1" fmla="*/ 1800225 h 1134"/>
                <a:gd name="T2" fmla="*/ 57150 w 1489"/>
                <a:gd name="T3" fmla="*/ 1800225 h 1134"/>
                <a:gd name="T4" fmla="*/ 0 w 1489"/>
                <a:gd name="T5" fmla="*/ 1800225 h 1134"/>
                <a:gd name="T6" fmla="*/ 0 w 1489"/>
                <a:gd name="T7" fmla="*/ 1743075 h 1134"/>
                <a:gd name="T8" fmla="*/ 0 w 1489"/>
                <a:gd name="T9" fmla="*/ 55563 h 1134"/>
                <a:gd name="T10" fmla="*/ 0 w 1489"/>
                <a:gd name="T11" fmla="*/ 0 h 1134"/>
                <a:gd name="T12" fmla="*/ 57150 w 1489"/>
                <a:gd name="T13" fmla="*/ 0 h 1134"/>
                <a:gd name="T14" fmla="*/ 2306637 w 1489"/>
                <a:gd name="T15" fmla="*/ 0 h 1134"/>
                <a:gd name="T16" fmla="*/ 2363787 w 1489"/>
                <a:gd name="T17" fmla="*/ 0 h 1134"/>
                <a:gd name="T18" fmla="*/ 2363787 w 1489"/>
                <a:gd name="T19" fmla="*/ 55563 h 1134"/>
                <a:gd name="T20" fmla="*/ 2363787 w 1489"/>
                <a:gd name="T21" fmla="*/ 1743075 h 1134"/>
                <a:gd name="T22" fmla="*/ 2363787 w 1489"/>
                <a:gd name="T23" fmla="*/ 1800225 h 1134"/>
                <a:gd name="T24" fmla="*/ 2306637 w 1489"/>
                <a:gd name="T25" fmla="*/ 1800225 h 1134"/>
                <a:gd name="T26" fmla="*/ 112712 w 1489"/>
                <a:gd name="T27" fmla="*/ 1687513 h 1134"/>
                <a:gd name="T28" fmla="*/ 2251075 w 1489"/>
                <a:gd name="T29" fmla="*/ 1687513 h 1134"/>
                <a:gd name="T30" fmla="*/ 2251075 w 1489"/>
                <a:gd name="T31" fmla="*/ 112713 h 1134"/>
                <a:gd name="T32" fmla="*/ 112712 w 1489"/>
                <a:gd name="T33" fmla="*/ 112713 h 1134"/>
                <a:gd name="T34" fmla="*/ 112712 w 1489"/>
                <a:gd name="T35" fmla="*/ 1687513 h 11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7" name="Freeform 10"/>
            <p:cNvSpPr>
              <a:spLocks noEditPoints="1" noChangeArrowhead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595507 w 750"/>
                <a:gd name="T1" fmla="*/ 112568 h 660"/>
                <a:gd name="T2" fmla="*/ 221293 w 750"/>
                <a:gd name="T3" fmla="*/ 112568 h 660"/>
                <a:gd name="T4" fmla="*/ 146279 w 750"/>
                <a:gd name="T5" fmla="*/ 142586 h 660"/>
                <a:gd name="T6" fmla="*/ 112522 w 750"/>
                <a:gd name="T7" fmla="*/ 217632 h 660"/>
                <a:gd name="T8" fmla="*/ 112522 w 750"/>
                <a:gd name="T9" fmla="*/ 2258868 h 660"/>
                <a:gd name="T10" fmla="*/ 146279 w 750"/>
                <a:gd name="T11" fmla="*/ 2330161 h 660"/>
                <a:gd name="T12" fmla="*/ 221293 w 750"/>
                <a:gd name="T13" fmla="*/ 2363932 h 660"/>
                <a:gd name="T14" fmla="*/ 2595507 w 750"/>
                <a:gd name="T15" fmla="*/ 2363932 h 660"/>
                <a:gd name="T16" fmla="*/ 2670522 w 750"/>
                <a:gd name="T17" fmla="*/ 2330161 h 660"/>
                <a:gd name="T18" fmla="*/ 2700528 w 750"/>
                <a:gd name="T19" fmla="*/ 2258868 h 660"/>
                <a:gd name="T20" fmla="*/ 2700528 w 750"/>
                <a:gd name="T21" fmla="*/ 217632 h 660"/>
                <a:gd name="T22" fmla="*/ 2670522 w 750"/>
                <a:gd name="T23" fmla="*/ 142586 h 660"/>
                <a:gd name="T24" fmla="*/ 2595507 w 750"/>
                <a:gd name="T25" fmla="*/ 112568 h 660"/>
                <a:gd name="T26" fmla="*/ 221293 w 750"/>
                <a:gd name="T27" fmla="*/ 0 h 660"/>
                <a:gd name="T28" fmla="*/ 2595507 w 750"/>
                <a:gd name="T29" fmla="*/ 0 h 660"/>
                <a:gd name="T30" fmla="*/ 2749288 w 750"/>
                <a:gd name="T31" fmla="*/ 63789 h 660"/>
                <a:gd name="T32" fmla="*/ 2813050 w 750"/>
                <a:gd name="T33" fmla="*/ 217632 h 660"/>
                <a:gd name="T34" fmla="*/ 2813050 w 750"/>
                <a:gd name="T35" fmla="*/ 2258868 h 660"/>
                <a:gd name="T36" fmla="*/ 2749288 w 750"/>
                <a:gd name="T37" fmla="*/ 2412711 h 660"/>
                <a:gd name="T38" fmla="*/ 2595507 w 750"/>
                <a:gd name="T39" fmla="*/ 2476500 h 660"/>
                <a:gd name="T40" fmla="*/ 221293 w 750"/>
                <a:gd name="T41" fmla="*/ 2476500 h 660"/>
                <a:gd name="T42" fmla="*/ 67513 w 750"/>
                <a:gd name="T43" fmla="*/ 2412711 h 660"/>
                <a:gd name="T44" fmla="*/ 0 w 750"/>
                <a:gd name="T45" fmla="*/ 2258868 h 660"/>
                <a:gd name="T46" fmla="*/ 0 w 750"/>
                <a:gd name="T47" fmla="*/ 217632 h 660"/>
                <a:gd name="T48" fmla="*/ 67513 w 750"/>
                <a:gd name="T49" fmla="*/ 63789 h 660"/>
                <a:gd name="T50" fmla="*/ 221293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8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079" name="Freeform 12"/>
            <p:cNvSpPr>
              <a:spLocks noChangeArrowheads="1"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63500 w 328"/>
                <a:gd name="T1" fmla="*/ 0 h 411"/>
                <a:gd name="T2" fmla="*/ 457200 w 328"/>
                <a:gd name="T3" fmla="*/ 280988 h 411"/>
                <a:gd name="T4" fmla="*/ 520700 w 328"/>
                <a:gd name="T5" fmla="*/ 325438 h 411"/>
                <a:gd name="T6" fmla="*/ 457200 w 328"/>
                <a:gd name="T7" fmla="*/ 371475 h 411"/>
                <a:gd name="T8" fmla="*/ 63500 w 328"/>
                <a:gd name="T9" fmla="*/ 652463 h 411"/>
                <a:gd name="T10" fmla="*/ 0 w 328"/>
                <a:gd name="T11" fmla="*/ 561975 h 411"/>
                <a:gd name="T12" fmla="*/ 330200 w 328"/>
                <a:gd name="T13" fmla="*/ 325438 h 411"/>
                <a:gd name="T14" fmla="*/ 0 w 328"/>
                <a:gd name="T15" fmla="*/ 88900 h 411"/>
                <a:gd name="T16" fmla="*/ 63500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0" name="Freeform 13"/>
            <p:cNvSpPr>
              <a:spLocks noChangeArrowheads="1"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330200 w 208"/>
                <a:gd name="T1" fmla="*/ 17463 h 782"/>
                <a:gd name="T2" fmla="*/ 107950 w 208"/>
                <a:gd name="T3" fmla="*/ 1241425 h 782"/>
                <a:gd name="T4" fmla="*/ 0 w 208"/>
                <a:gd name="T5" fmla="*/ 1222375 h 782"/>
                <a:gd name="T6" fmla="*/ 220663 w 208"/>
                <a:gd name="T7" fmla="*/ 0 h 782"/>
                <a:gd name="T8" fmla="*/ 330200 w 208"/>
                <a:gd name="T9" fmla="*/ 17463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1" name="Freeform 14"/>
            <p:cNvSpPr>
              <a:spLocks noChangeArrowheads="1"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520700 w 328"/>
                <a:gd name="T1" fmla="*/ 88900 h 411"/>
                <a:gd name="T2" fmla="*/ 190500 w 328"/>
                <a:gd name="T3" fmla="*/ 325438 h 411"/>
                <a:gd name="T4" fmla="*/ 520700 w 328"/>
                <a:gd name="T5" fmla="*/ 561975 h 411"/>
                <a:gd name="T6" fmla="*/ 457200 w 328"/>
                <a:gd name="T7" fmla="*/ 652463 h 411"/>
                <a:gd name="T8" fmla="*/ 63500 w 328"/>
                <a:gd name="T9" fmla="*/ 371475 h 411"/>
                <a:gd name="T10" fmla="*/ 0 w 328"/>
                <a:gd name="T11" fmla="*/ 325438 h 411"/>
                <a:gd name="T12" fmla="*/ 63500 w 328"/>
                <a:gd name="T13" fmla="*/ 280988 h 411"/>
                <a:gd name="T14" fmla="*/ 457200 w 328"/>
                <a:gd name="T15" fmla="*/ 0 h 411"/>
                <a:gd name="T16" fmla="*/ 520700 w 328"/>
                <a:gd name="T17" fmla="*/ 8890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7.4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案例：</a:t>
            </a:r>
            <a:r>
              <a:rPr 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toDoList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61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45062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074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5063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4" name="Freeform 21"/>
          <p:cNvSpPr>
            <a:spLocks noEditPoints="1" noChangeArrowhead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232025 w 1641"/>
              <a:gd name="T1" fmla="*/ 218281 h 306"/>
              <a:gd name="T2" fmla="*/ 2185780 w 1641"/>
              <a:gd name="T3" fmla="*/ 218281 h 306"/>
              <a:gd name="T4" fmla="*/ 2196661 w 1641"/>
              <a:gd name="T5" fmla="*/ 0 h 306"/>
              <a:gd name="T6" fmla="*/ 2196661 w 1641"/>
              <a:gd name="T7" fmla="*/ 48507 h 306"/>
              <a:gd name="T8" fmla="*/ 2196661 w 1641"/>
              <a:gd name="T9" fmla="*/ 0 h 306"/>
              <a:gd name="T10" fmla="*/ 1784532 w 1641"/>
              <a:gd name="T11" fmla="*/ 0 h 306"/>
              <a:gd name="T12" fmla="*/ 2068806 w 1641"/>
              <a:gd name="T13" fmla="*/ 0 h 306"/>
              <a:gd name="T14" fmla="*/ 2135454 w 1641"/>
              <a:gd name="T15" fmla="*/ 0 h 306"/>
              <a:gd name="T16" fmla="*/ 2158576 w 1641"/>
              <a:gd name="T17" fmla="*/ 24253 h 306"/>
              <a:gd name="T18" fmla="*/ 2135454 w 1641"/>
              <a:gd name="T19" fmla="*/ 48507 h 306"/>
              <a:gd name="T20" fmla="*/ 2135454 w 1641"/>
              <a:gd name="T21" fmla="*/ 48507 h 306"/>
              <a:gd name="T22" fmla="*/ 2044323 w 1641"/>
              <a:gd name="T23" fmla="*/ 72760 h 306"/>
              <a:gd name="T24" fmla="*/ 2102810 w 1641"/>
              <a:gd name="T25" fmla="*/ 97014 h 306"/>
              <a:gd name="T26" fmla="*/ 2189860 w 1641"/>
              <a:gd name="T27" fmla="*/ 111281 h 306"/>
              <a:gd name="T28" fmla="*/ 2189860 w 1641"/>
              <a:gd name="T29" fmla="*/ 131254 h 306"/>
              <a:gd name="T30" fmla="*/ 2168097 w 1641"/>
              <a:gd name="T31" fmla="*/ 145521 h 306"/>
              <a:gd name="T32" fmla="*/ 2100089 w 1641"/>
              <a:gd name="T33" fmla="*/ 145521 h 306"/>
              <a:gd name="T34" fmla="*/ 2100089 w 1641"/>
              <a:gd name="T35" fmla="*/ 194028 h 306"/>
              <a:gd name="T36" fmla="*/ 2146335 w 1641"/>
              <a:gd name="T37" fmla="*/ 194028 h 306"/>
              <a:gd name="T38" fmla="*/ 2151775 w 1641"/>
              <a:gd name="T39" fmla="*/ 242534 h 306"/>
              <a:gd name="T40" fmla="*/ 2079687 w 1641"/>
              <a:gd name="T41" fmla="*/ 242534 h 306"/>
              <a:gd name="T42" fmla="*/ 2079687 w 1641"/>
              <a:gd name="T43" fmla="*/ 291041 h 306"/>
              <a:gd name="T44" fmla="*/ 2184419 w 1641"/>
              <a:gd name="T45" fmla="*/ 291041 h 306"/>
              <a:gd name="T46" fmla="*/ 2207542 w 1641"/>
              <a:gd name="T47" fmla="*/ 315295 h 306"/>
              <a:gd name="T48" fmla="*/ 2184419 w 1641"/>
              <a:gd name="T49" fmla="*/ 339548 h 306"/>
              <a:gd name="T50" fmla="*/ 2169458 w 1641"/>
              <a:gd name="T51" fmla="*/ 339548 h 306"/>
              <a:gd name="T52" fmla="*/ 2078327 w 1641"/>
              <a:gd name="T53" fmla="*/ 363802 h 306"/>
              <a:gd name="T54" fmla="*/ 2102810 w 1641"/>
              <a:gd name="T55" fmla="*/ 388055 h 306"/>
              <a:gd name="T56" fmla="*/ 2181699 w 1641"/>
              <a:gd name="T57" fmla="*/ 402322 h 306"/>
              <a:gd name="T58" fmla="*/ 2181699 w 1641"/>
              <a:gd name="T59" fmla="*/ 420869 h 306"/>
              <a:gd name="T60" fmla="*/ 2068806 w 1641"/>
              <a:gd name="T61" fmla="*/ 436562 h 306"/>
              <a:gd name="T62" fmla="*/ 2011679 w 1641"/>
              <a:gd name="T63" fmla="*/ 436562 h 306"/>
              <a:gd name="T64" fmla="*/ 1804934 w 1641"/>
              <a:gd name="T65" fmla="*/ 436562 h 306"/>
              <a:gd name="T66" fmla="*/ 0 w 1641"/>
              <a:gd name="T67" fmla="*/ 436562 h 306"/>
              <a:gd name="T68" fmla="*/ 1783172 w 1641"/>
              <a:gd name="T69" fmla="*/ 0 h 306"/>
              <a:gd name="T70" fmla="*/ 1784532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5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45066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45070" name="Freeform 6"/>
            <p:cNvSpPr>
              <a:spLocks noEditPoints="1" noChangeArrowhead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81260 w 480"/>
                <a:gd name="T1" fmla="*/ 358996 h 481"/>
                <a:gd name="T2" fmla="*/ 113764 w 480"/>
                <a:gd name="T3" fmla="*/ 486584 h 481"/>
                <a:gd name="T4" fmla="*/ 242530 w 480"/>
                <a:gd name="T5" fmla="*/ 520357 h 481"/>
                <a:gd name="T6" fmla="*/ 280035 w 480"/>
                <a:gd name="T7" fmla="*/ 482831 h 481"/>
                <a:gd name="T8" fmla="*/ 346293 w 480"/>
                <a:gd name="T9" fmla="*/ 494089 h 481"/>
                <a:gd name="T10" fmla="*/ 357545 w 480"/>
                <a:gd name="T11" fmla="*/ 557883 h 481"/>
                <a:gd name="T12" fmla="*/ 556320 w 480"/>
                <a:gd name="T13" fmla="*/ 358996 h 481"/>
                <a:gd name="T14" fmla="*/ 492562 w 480"/>
                <a:gd name="T15" fmla="*/ 347739 h 481"/>
                <a:gd name="T16" fmla="*/ 481310 w 480"/>
                <a:gd name="T17" fmla="*/ 281443 h 481"/>
                <a:gd name="T18" fmla="*/ 518815 w 480"/>
                <a:gd name="T19" fmla="*/ 243917 h 481"/>
                <a:gd name="T20" fmla="*/ 485061 w 480"/>
                <a:gd name="T21" fmla="*/ 115079 h 481"/>
                <a:gd name="T22" fmla="*/ 357545 w 480"/>
                <a:gd name="T23" fmla="*/ 82557 h 481"/>
                <a:gd name="T24" fmla="*/ 320040 w 480"/>
                <a:gd name="T25" fmla="*/ 120082 h 481"/>
                <a:gd name="T26" fmla="*/ 253782 w 480"/>
                <a:gd name="T27" fmla="*/ 108825 h 481"/>
                <a:gd name="T28" fmla="*/ 242530 w 480"/>
                <a:gd name="T29" fmla="*/ 43780 h 481"/>
                <a:gd name="T30" fmla="*/ 43755 w 480"/>
                <a:gd name="T31" fmla="*/ 243917 h 481"/>
                <a:gd name="T32" fmla="*/ 107513 w 480"/>
                <a:gd name="T33" fmla="*/ 253924 h 481"/>
                <a:gd name="T34" fmla="*/ 118765 w 480"/>
                <a:gd name="T35" fmla="*/ 280192 h 481"/>
                <a:gd name="T36" fmla="*/ 107513 w 480"/>
                <a:gd name="T37" fmla="*/ 347739 h 481"/>
                <a:gd name="T38" fmla="*/ 81260 w 480"/>
                <a:gd name="T39" fmla="*/ 281443 h 481"/>
                <a:gd name="T40" fmla="*/ 0 w 480"/>
                <a:gd name="T41" fmla="*/ 281443 h 481"/>
                <a:gd name="T42" fmla="*/ 87511 w 480"/>
                <a:gd name="T43" fmla="*/ 88811 h 481"/>
                <a:gd name="T44" fmla="*/ 280035 w 480"/>
                <a:gd name="T45" fmla="*/ 0 h 481"/>
                <a:gd name="T46" fmla="*/ 280035 w 480"/>
                <a:gd name="T47" fmla="*/ 82557 h 481"/>
                <a:gd name="T48" fmla="*/ 320040 w 480"/>
                <a:gd name="T49" fmla="*/ 22515 h 481"/>
                <a:gd name="T50" fmla="*/ 341293 w 480"/>
                <a:gd name="T51" fmla="*/ 3753 h 481"/>
                <a:gd name="T52" fmla="*/ 597575 w 480"/>
                <a:gd name="T53" fmla="*/ 260179 h 481"/>
                <a:gd name="T54" fmla="*/ 578822 w 480"/>
                <a:gd name="T55" fmla="*/ 281443 h 481"/>
                <a:gd name="T56" fmla="*/ 518815 w 480"/>
                <a:gd name="T57" fmla="*/ 321471 h 481"/>
                <a:gd name="T58" fmla="*/ 600075 w 480"/>
                <a:gd name="T59" fmla="*/ 321471 h 481"/>
                <a:gd name="T60" fmla="*/ 512564 w 480"/>
                <a:gd name="T61" fmla="*/ 514103 h 481"/>
                <a:gd name="T62" fmla="*/ 320040 w 480"/>
                <a:gd name="T63" fmla="*/ 601663 h 481"/>
                <a:gd name="T64" fmla="*/ 320040 w 480"/>
                <a:gd name="T65" fmla="*/ 520357 h 481"/>
                <a:gd name="T66" fmla="*/ 280035 w 480"/>
                <a:gd name="T67" fmla="*/ 580398 h 481"/>
                <a:gd name="T68" fmla="*/ 258782 w 480"/>
                <a:gd name="T69" fmla="*/ 599161 h 481"/>
                <a:gd name="T70" fmla="*/ 2500 w 480"/>
                <a:gd name="T71" fmla="*/ 342735 h 481"/>
                <a:gd name="T72" fmla="*/ 21253 w 480"/>
                <a:gd name="T73" fmla="*/ 321471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1" name="Freeform 7"/>
            <p:cNvSpPr>
              <a:spLocks noEditPoints="1" noChangeArrowhead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829225 w 750"/>
                <a:gd name="T1" fmla="*/ 448930 h 749"/>
                <a:gd name="T2" fmla="*/ 810493 w 750"/>
                <a:gd name="T3" fmla="*/ 431423 h 749"/>
                <a:gd name="T4" fmla="*/ 504529 w 750"/>
                <a:gd name="T5" fmla="*/ 126301 h 749"/>
                <a:gd name="T6" fmla="*/ 488294 w 750"/>
                <a:gd name="T7" fmla="*/ 107543 h 749"/>
                <a:gd name="T8" fmla="*/ 448331 w 750"/>
                <a:gd name="T9" fmla="*/ 37515 h 749"/>
                <a:gd name="T10" fmla="*/ 448331 w 750"/>
                <a:gd name="T11" fmla="*/ 123800 h 749"/>
                <a:gd name="T12" fmla="*/ 224790 w 750"/>
                <a:gd name="T13" fmla="*/ 225090 h 749"/>
                <a:gd name="T14" fmla="*/ 123634 w 750"/>
                <a:gd name="T15" fmla="*/ 448930 h 749"/>
                <a:gd name="T16" fmla="*/ 37465 w 750"/>
                <a:gd name="T17" fmla="*/ 448930 h 749"/>
                <a:gd name="T18" fmla="*/ 107400 w 750"/>
                <a:gd name="T19" fmla="*/ 488946 h 749"/>
                <a:gd name="T20" fmla="*/ 126132 w 750"/>
                <a:gd name="T21" fmla="*/ 505202 h 749"/>
                <a:gd name="T22" fmla="*/ 430848 w 750"/>
                <a:gd name="T23" fmla="*/ 811575 h 749"/>
                <a:gd name="T24" fmla="*/ 448331 w 750"/>
                <a:gd name="T25" fmla="*/ 830332 h 749"/>
                <a:gd name="T26" fmla="*/ 488294 w 750"/>
                <a:gd name="T27" fmla="*/ 899110 h 749"/>
                <a:gd name="T28" fmla="*/ 488294 w 750"/>
                <a:gd name="T29" fmla="*/ 812825 h 749"/>
                <a:gd name="T30" fmla="*/ 711835 w 750"/>
                <a:gd name="T31" fmla="*/ 711535 h 749"/>
                <a:gd name="T32" fmla="*/ 812991 w 750"/>
                <a:gd name="T33" fmla="*/ 488946 h 749"/>
                <a:gd name="T34" fmla="*/ 899160 w 750"/>
                <a:gd name="T35" fmla="*/ 488946 h 749"/>
                <a:gd name="T36" fmla="*/ 845460 w 750"/>
                <a:gd name="T37" fmla="*/ 411415 h 749"/>
                <a:gd name="T38" fmla="*/ 925386 w 750"/>
                <a:gd name="T39" fmla="*/ 421419 h 749"/>
                <a:gd name="T40" fmla="*/ 936625 w 750"/>
                <a:gd name="T41" fmla="*/ 488946 h 749"/>
                <a:gd name="T42" fmla="*/ 899160 w 750"/>
                <a:gd name="T43" fmla="*/ 526461 h 749"/>
                <a:gd name="T44" fmla="*/ 738061 w 750"/>
                <a:gd name="T45" fmla="*/ 739046 h 749"/>
                <a:gd name="T46" fmla="*/ 525759 w 750"/>
                <a:gd name="T47" fmla="*/ 900360 h 749"/>
                <a:gd name="T48" fmla="*/ 488294 w 750"/>
                <a:gd name="T49" fmla="*/ 936625 h 749"/>
                <a:gd name="T50" fmla="*/ 422106 w 750"/>
                <a:gd name="T51" fmla="*/ 926621 h 749"/>
                <a:gd name="T52" fmla="*/ 410866 w 750"/>
                <a:gd name="T53" fmla="*/ 846589 h 749"/>
                <a:gd name="T54" fmla="*/ 91165 w 750"/>
                <a:gd name="T55" fmla="*/ 526461 h 749"/>
                <a:gd name="T56" fmla="*/ 11240 w 750"/>
                <a:gd name="T57" fmla="*/ 515206 h 749"/>
                <a:gd name="T58" fmla="*/ 0 w 750"/>
                <a:gd name="T59" fmla="*/ 448930 h 749"/>
                <a:gd name="T60" fmla="*/ 37465 w 750"/>
                <a:gd name="T61" fmla="*/ 411415 h 749"/>
                <a:gd name="T62" fmla="*/ 198565 w 750"/>
                <a:gd name="T63" fmla="*/ 198830 h 749"/>
                <a:gd name="T64" fmla="*/ 410866 w 750"/>
                <a:gd name="T65" fmla="*/ 37515 h 749"/>
                <a:gd name="T66" fmla="*/ 448331 w 750"/>
                <a:gd name="T67" fmla="*/ 0 h 749"/>
                <a:gd name="T68" fmla="*/ 514519 w 750"/>
                <a:gd name="T69" fmla="*/ 11255 h 749"/>
                <a:gd name="T70" fmla="*/ 525759 w 750"/>
                <a:gd name="T71" fmla="*/ 91287 h 749"/>
                <a:gd name="T72" fmla="*/ 845460 w 750"/>
                <a:gd name="T73" fmla="*/ 411415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2" name="Freeform 8"/>
            <p:cNvSpPr>
              <a:spLocks noEditPoints="1" noChangeArrowhead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102394 w 164"/>
                <a:gd name="T1" fmla="*/ 0 h 164"/>
                <a:gd name="T2" fmla="*/ 174819 w 164"/>
                <a:gd name="T3" fmla="*/ 29969 h 164"/>
                <a:gd name="T4" fmla="*/ 204788 w 164"/>
                <a:gd name="T5" fmla="*/ 102394 h 164"/>
                <a:gd name="T6" fmla="*/ 174819 w 164"/>
                <a:gd name="T7" fmla="*/ 174819 h 164"/>
                <a:gd name="T8" fmla="*/ 102394 w 164"/>
                <a:gd name="T9" fmla="*/ 204788 h 164"/>
                <a:gd name="T10" fmla="*/ 29969 w 164"/>
                <a:gd name="T11" fmla="*/ 174819 h 164"/>
                <a:gd name="T12" fmla="*/ 0 w 164"/>
                <a:gd name="T13" fmla="*/ 102394 h 164"/>
                <a:gd name="T14" fmla="*/ 29969 w 164"/>
                <a:gd name="T15" fmla="*/ 29969 h 164"/>
                <a:gd name="T16" fmla="*/ 102394 w 164"/>
                <a:gd name="T17" fmla="*/ 0 h 164"/>
                <a:gd name="T18" fmla="*/ 147347 w 164"/>
                <a:gd name="T19" fmla="*/ 56192 h 164"/>
                <a:gd name="T20" fmla="*/ 102394 w 164"/>
                <a:gd name="T21" fmla="*/ 37461 h 164"/>
                <a:gd name="T22" fmla="*/ 56192 w 164"/>
                <a:gd name="T23" fmla="*/ 56192 h 164"/>
                <a:gd name="T24" fmla="*/ 37461 w 164"/>
                <a:gd name="T25" fmla="*/ 102394 h 164"/>
                <a:gd name="T26" fmla="*/ 56192 w 164"/>
                <a:gd name="T27" fmla="*/ 147347 h 164"/>
                <a:gd name="T28" fmla="*/ 102394 w 164"/>
                <a:gd name="T29" fmla="*/ 167327 h 164"/>
                <a:gd name="T30" fmla="*/ 147347 w 164"/>
                <a:gd name="T31" fmla="*/ 147347 h 164"/>
                <a:gd name="T32" fmla="*/ 167327 w 164"/>
                <a:gd name="T33" fmla="*/ 102394 h 164"/>
                <a:gd name="T34" fmla="*/ 147347 w 164"/>
                <a:gd name="T35" fmla="*/ 56192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067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36" name="椭圆 35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069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案例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toDoList-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数据渲染到页面</a:t>
            </a:r>
          </a:p>
        </p:txBody>
      </p:sp>
      <p:sp>
        <p:nvSpPr>
          <p:cNvPr id="46087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46088" name="TextBox 66"/>
          <p:cNvSpPr txBox="1">
            <a:spLocks noChangeArrowheads="1"/>
          </p:cNvSpPr>
          <p:nvPr/>
        </p:nvSpPr>
        <p:spPr bwMode="auto">
          <a:xfrm>
            <a:off x="1758950" y="1457325"/>
            <a:ext cx="56181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toDoList-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数据渲染到页面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9721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7.5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案例：</a:t>
            </a:r>
            <a:r>
              <a:rPr 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toDoList</a:t>
            </a:r>
          </a:p>
        </p:txBody>
      </p:sp>
      <p:grpSp>
        <p:nvGrpSpPr>
          <p:cNvPr id="46091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097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6092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093" name="组合 4"/>
          <p:cNvGrpSpPr>
            <a:grpSpLocks/>
          </p:cNvGrpSpPr>
          <p:nvPr/>
        </p:nvGrpSpPr>
        <p:grpSpPr bwMode="auto">
          <a:xfrm>
            <a:off x="34925" y="3825875"/>
            <a:ext cx="288925" cy="214313"/>
            <a:chOff x="34925" y="3822700"/>
            <a:chExt cx="288925" cy="214313"/>
          </a:xfrm>
        </p:grpSpPr>
        <p:sp>
          <p:nvSpPr>
            <p:cNvPr id="43" name="椭圆 42"/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095" name="TextBox 32"/>
            <p:cNvSpPr txBox="1">
              <a:spLocks noChangeArrowheads="1"/>
            </p:cNvSpPr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中的事件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7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10248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31670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事件导读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2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掌握程度：了解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 jQuery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事件导读</a:t>
            </a:r>
          </a:p>
        </p:txBody>
      </p:sp>
      <p:grpSp>
        <p:nvGrpSpPr>
          <p:cNvPr id="10251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4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0252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27125" y="1792288"/>
            <a:ext cx="7632700" cy="1060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  <a:defRPr/>
            </a:pP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因为后面也会经常渲染加载操作，所以声明一个函数 </a:t>
            </a:r>
            <a:r>
              <a:rPr lang="en-US" altLang="zh-CN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load</a:t>
            </a: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，方便后面调用</a:t>
            </a:r>
            <a:endParaRPr lang="en-US" altLang="zh-CN" sz="105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  <a:defRPr/>
            </a:pP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先要读取本地存储数据。（数据不要忘记转换为对象格式）</a:t>
            </a:r>
            <a:endParaRPr lang="en-US" altLang="zh-CN" sz="105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  <a:defRPr/>
            </a:pP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之后遍历这个数据（</a:t>
            </a:r>
            <a:r>
              <a:rPr lang="en-US" altLang="zh-CN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$.each()</a:t>
            </a: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），有几条数据，就生成几个小</a:t>
            </a:r>
            <a:r>
              <a:rPr lang="en-US" altLang="zh-CN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</a:t>
            </a: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添加到 </a:t>
            </a:r>
            <a:r>
              <a:rPr lang="en-US" altLang="zh-CN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ol </a:t>
            </a: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里面。</a:t>
            </a:r>
            <a:endParaRPr lang="en-US" altLang="zh-CN" sz="105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  <a:defRPr/>
            </a:pP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每次渲染之前，先把原先里面 </a:t>
            </a:r>
            <a:r>
              <a:rPr lang="en-US" altLang="zh-CN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ol </a:t>
            </a: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altLang="en-US" sz="105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内容</a:t>
            </a: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清空，然后渲染加载最新的数据。</a:t>
            </a:r>
            <a:endParaRPr sz="1050" noProof="1"/>
          </a:p>
        </p:txBody>
      </p:sp>
      <p:grpSp>
        <p:nvGrpSpPr>
          <p:cNvPr id="47107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47123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124" name="Freeform 9"/>
            <p:cNvSpPr>
              <a:spLocks noEditPoints="1" noChangeArrowhead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306637 w 1489"/>
                <a:gd name="T1" fmla="*/ 1800225 h 1134"/>
                <a:gd name="T2" fmla="*/ 57150 w 1489"/>
                <a:gd name="T3" fmla="*/ 1800225 h 1134"/>
                <a:gd name="T4" fmla="*/ 0 w 1489"/>
                <a:gd name="T5" fmla="*/ 1800225 h 1134"/>
                <a:gd name="T6" fmla="*/ 0 w 1489"/>
                <a:gd name="T7" fmla="*/ 1743075 h 1134"/>
                <a:gd name="T8" fmla="*/ 0 w 1489"/>
                <a:gd name="T9" fmla="*/ 55563 h 1134"/>
                <a:gd name="T10" fmla="*/ 0 w 1489"/>
                <a:gd name="T11" fmla="*/ 0 h 1134"/>
                <a:gd name="T12" fmla="*/ 57150 w 1489"/>
                <a:gd name="T13" fmla="*/ 0 h 1134"/>
                <a:gd name="T14" fmla="*/ 2306637 w 1489"/>
                <a:gd name="T15" fmla="*/ 0 h 1134"/>
                <a:gd name="T16" fmla="*/ 2363787 w 1489"/>
                <a:gd name="T17" fmla="*/ 0 h 1134"/>
                <a:gd name="T18" fmla="*/ 2363787 w 1489"/>
                <a:gd name="T19" fmla="*/ 55563 h 1134"/>
                <a:gd name="T20" fmla="*/ 2363787 w 1489"/>
                <a:gd name="T21" fmla="*/ 1743075 h 1134"/>
                <a:gd name="T22" fmla="*/ 2363787 w 1489"/>
                <a:gd name="T23" fmla="*/ 1800225 h 1134"/>
                <a:gd name="T24" fmla="*/ 2306637 w 1489"/>
                <a:gd name="T25" fmla="*/ 1800225 h 1134"/>
                <a:gd name="T26" fmla="*/ 112712 w 1489"/>
                <a:gd name="T27" fmla="*/ 1687513 h 1134"/>
                <a:gd name="T28" fmla="*/ 2251075 w 1489"/>
                <a:gd name="T29" fmla="*/ 1687513 h 1134"/>
                <a:gd name="T30" fmla="*/ 2251075 w 1489"/>
                <a:gd name="T31" fmla="*/ 112713 h 1134"/>
                <a:gd name="T32" fmla="*/ 112712 w 1489"/>
                <a:gd name="T33" fmla="*/ 112713 h 1134"/>
                <a:gd name="T34" fmla="*/ 112712 w 1489"/>
                <a:gd name="T35" fmla="*/ 1687513 h 11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5" name="Freeform 10"/>
            <p:cNvSpPr>
              <a:spLocks noEditPoints="1" noChangeArrowhead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595507 w 750"/>
                <a:gd name="T1" fmla="*/ 112568 h 660"/>
                <a:gd name="T2" fmla="*/ 221293 w 750"/>
                <a:gd name="T3" fmla="*/ 112568 h 660"/>
                <a:gd name="T4" fmla="*/ 146279 w 750"/>
                <a:gd name="T5" fmla="*/ 142586 h 660"/>
                <a:gd name="T6" fmla="*/ 112522 w 750"/>
                <a:gd name="T7" fmla="*/ 217632 h 660"/>
                <a:gd name="T8" fmla="*/ 112522 w 750"/>
                <a:gd name="T9" fmla="*/ 2258868 h 660"/>
                <a:gd name="T10" fmla="*/ 146279 w 750"/>
                <a:gd name="T11" fmla="*/ 2330161 h 660"/>
                <a:gd name="T12" fmla="*/ 221293 w 750"/>
                <a:gd name="T13" fmla="*/ 2363932 h 660"/>
                <a:gd name="T14" fmla="*/ 2595507 w 750"/>
                <a:gd name="T15" fmla="*/ 2363932 h 660"/>
                <a:gd name="T16" fmla="*/ 2670522 w 750"/>
                <a:gd name="T17" fmla="*/ 2330161 h 660"/>
                <a:gd name="T18" fmla="*/ 2700528 w 750"/>
                <a:gd name="T19" fmla="*/ 2258868 h 660"/>
                <a:gd name="T20" fmla="*/ 2700528 w 750"/>
                <a:gd name="T21" fmla="*/ 217632 h 660"/>
                <a:gd name="T22" fmla="*/ 2670522 w 750"/>
                <a:gd name="T23" fmla="*/ 142586 h 660"/>
                <a:gd name="T24" fmla="*/ 2595507 w 750"/>
                <a:gd name="T25" fmla="*/ 112568 h 660"/>
                <a:gd name="T26" fmla="*/ 221293 w 750"/>
                <a:gd name="T27" fmla="*/ 0 h 660"/>
                <a:gd name="T28" fmla="*/ 2595507 w 750"/>
                <a:gd name="T29" fmla="*/ 0 h 660"/>
                <a:gd name="T30" fmla="*/ 2749288 w 750"/>
                <a:gd name="T31" fmla="*/ 63789 h 660"/>
                <a:gd name="T32" fmla="*/ 2813050 w 750"/>
                <a:gd name="T33" fmla="*/ 217632 h 660"/>
                <a:gd name="T34" fmla="*/ 2813050 w 750"/>
                <a:gd name="T35" fmla="*/ 2258868 h 660"/>
                <a:gd name="T36" fmla="*/ 2749288 w 750"/>
                <a:gd name="T37" fmla="*/ 2412711 h 660"/>
                <a:gd name="T38" fmla="*/ 2595507 w 750"/>
                <a:gd name="T39" fmla="*/ 2476500 h 660"/>
                <a:gd name="T40" fmla="*/ 221293 w 750"/>
                <a:gd name="T41" fmla="*/ 2476500 h 660"/>
                <a:gd name="T42" fmla="*/ 67513 w 750"/>
                <a:gd name="T43" fmla="*/ 2412711 h 660"/>
                <a:gd name="T44" fmla="*/ 0 w 750"/>
                <a:gd name="T45" fmla="*/ 2258868 h 660"/>
                <a:gd name="T46" fmla="*/ 0 w 750"/>
                <a:gd name="T47" fmla="*/ 217632 h 660"/>
                <a:gd name="T48" fmla="*/ 67513 w 750"/>
                <a:gd name="T49" fmla="*/ 63789 h 660"/>
                <a:gd name="T50" fmla="*/ 221293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6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127" name="Freeform 12"/>
            <p:cNvSpPr>
              <a:spLocks noChangeArrowheads="1"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63500 w 328"/>
                <a:gd name="T1" fmla="*/ 0 h 411"/>
                <a:gd name="T2" fmla="*/ 457200 w 328"/>
                <a:gd name="T3" fmla="*/ 280988 h 411"/>
                <a:gd name="T4" fmla="*/ 520700 w 328"/>
                <a:gd name="T5" fmla="*/ 325438 h 411"/>
                <a:gd name="T6" fmla="*/ 457200 w 328"/>
                <a:gd name="T7" fmla="*/ 371475 h 411"/>
                <a:gd name="T8" fmla="*/ 63500 w 328"/>
                <a:gd name="T9" fmla="*/ 652463 h 411"/>
                <a:gd name="T10" fmla="*/ 0 w 328"/>
                <a:gd name="T11" fmla="*/ 561975 h 411"/>
                <a:gd name="T12" fmla="*/ 330200 w 328"/>
                <a:gd name="T13" fmla="*/ 325438 h 411"/>
                <a:gd name="T14" fmla="*/ 0 w 328"/>
                <a:gd name="T15" fmla="*/ 88900 h 411"/>
                <a:gd name="T16" fmla="*/ 63500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8" name="Freeform 13"/>
            <p:cNvSpPr>
              <a:spLocks noChangeArrowheads="1"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330200 w 208"/>
                <a:gd name="T1" fmla="*/ 17463 h 782"/>
                <a:gd name="T2" fmla="*/ 107950 w 208"/>
                <a:gd name="T3" fmla="*/ 1241425 h 782"/>
                <a:gd name="T4" fmla="*/ 0 w 208"/>
                <a:gd name="T5" fmla="*/ 1222375 h 782"/>
                <a:gd name="T6" fmla="*/ 220663 w 208"/>
                <a:gd name="T7" fmla="*/ 0 h 782"/>
                <a:gd name="T8" fmla="*/ 330200 w 208"/>
                <a:gd name="T9" fmla="*/ 17463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9" name="Freeform 14"/>
            <p:cNvSpPr>
              <a:spLocks noChangeArrowheads="1"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520700 w 328"/>
                <a:gd name="T1" fmla="*/ 88900 h 411"/>
                <a:gd name="T2" fmla="*/ 190500 w 328"/>
                <a:gd name="T3" fmla="*/ 325438 h 411"/>
                <a:gd name="T4" fmla="*/ 520700 w 328"/>
                <a:gd name="T5" fmla="*/ 561975 h 411"/>
                <a:gd name="T6" fmla="*/ 457200 w 328"/>
                <a:gd name="T7" fmla="*/ 652463 h 411"/>
                <a:gd name="T8" fmla="*/ 63500 w 328"/>
                <a:gd name="T9" fmla="*/ 371475 h 411"/>
                <a:gd name="T10" fmla="*/ 0 w 328"/>
                <a:gd name="T11" fmla="*/ 325438 h 411"/>
                <a:gd name="T12" fmla="*/ 63500 w 328"/>
                <a:gd name="T13" fmla="*/ 280988 h 411"/>
                <a:gd name="T14" fmla="*/ 457200 w 328"/>
                <a:gd name="T15" fmla="*/ 0 h 411"/>
                <a:gd name="T16" fmla="*/ 520700 w 328"/>
                <a:gd name="T17" fmla="*/ 8890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7.5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案例：</a:t>
            </a:r>
            <a:r>
              <a:rPr 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toDoList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09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47110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122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7111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2" name="Freeform 21"/>
          <p:cNvSpPr>
            <a:spLocks noEditPoints="1" noChangeArrowhead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232025 w 1641"/>
              <a:gd name="T1" fmla="*/ 218281 h 306"/>
              <a:gd name="T2" fmla="*/ 2185780 w 1641"/>
              <a:gd name="T3" fmla="*/ 218281 h 306"/>
              <a:gd name="T4" fmla="*/ 2196661 w 1641"/>
              <a:gd name="T5" fmla="*/ 0 h 306"/>
              <a:gd name="T6" fmla="*/ 2196661 w 1641"/>
              <a:gd name="T7" fmla="*/ 48507 h 306"/>
              <a:gd name="T8" fmla="*/ 2196661 w 1641"/>
              <a:gd name="T9" fmla="*/ 0 h 306"/>
              <a:gd name="T10" fmla="*/ 1784532 w 1641"/>
              <a:gd name="T11" fmla="*/ 0 h 306"/>
              <a:gd name="T12" fmla="*/ 2068806 w 1641"/>
              <a:gd name="T13" fmla="*/ 0 h 306"/>
              <a:gd name="T14" fmla="*/ 2135454 w 1641"/>
              <a:gd name="T15" fmla="*/ 0 h 306"/>
              <a:gd name="T16" fmla="*/ 2158576 w 1641"/>
              <a:gd name="T17" fmla="*/ 24253 h 306"/>
              <a:gd name="T18" fmla="*/ 2135454 w 1641"/>
              <a:gd name="T19" fmla="*/ 48507 h 306"/>
              <a:gd name="T20" fmla="*/ 2135454 w 1641"/>
              <a:gd name="T21" fmla="*/ 48507 h 306"/>
              <a:gd name="T22" fmla="*/ 2044323 w 1641"/>
              <a:gd name="T23" fmla="*/ 72760 h 306"/>
              <a:gd name="T24" fmla="*/ 2102810 w 1641"/>
              <a:gd name="T25" fmla="*/ 97014 h 306"/>
              <a:gd name="T26" fmla="*/ 2189860 w 1641"/>
              <a:gd name="T27" fmla="*/ 111281 h 306"/>
              <a:gd name="T28" fmla="*/ 2189860 w 1641"/>
              <a:gd name="T29" fmla="*/ 131254 h 306"/>
              <a:gd name="T30" fmla="*/ 2168097 w 1641"/>
              <a:gd name="T31" fmla="*/ 145521 h 306"/>
              <a:gd name="T32" fmla="*/ 2100089 w 1641"/>
              <a:gd name="T33" fmla="*/ 145521 h 306"/>
              <a:gd name="T34" fmla="*/ 2100089 w 1641"/>
              <a:gd name="T35" fmla="*/ 194028 h 306"/>
              <a:gd name="T36" fmla="*/ 2146335 w 1641"/>
              <a:gd name="T37" fmla="*/ 194028 h 306"/>
              <a:gd name="T38" fmla="*/ 2151775 w 1641"/>
              <a:gd name="T39" fmla="*/ 242534 h 306"/>
              <a:gd name="T40" fmla="*/ 2079687 w 1641"/>
              <a:gd name="T41" fmla="*/ 242534 h 306"/>
              <a:gd name="T42" fmla="*/ 2079687 w 1641"/>
              <a:gd name="T43" fmla="*/ 291041 h 306"/>
              <a:gd name="T44" fmla="*/ 2184419 w 1641"/>
              <a:gd name="T45" fmla="*/ 291041 h 306"/>
              <a:gd name="T46" fmla="*/ 2207542 w 1641"/>
              <a:gd name="T47" fmla="*/ 315295 h 306"/>
              <a:gd name="T48" fmla="*/ 2184419 w 1641"/>
              <a:gd name="T49" fmla="*/ 339548 h 306"/>
              <a:gd name="T50" fmla="*/ 2169458 w 1641"/>
              <a:gd name="T51" fmla="*/ 339548 h 306"/>
              <a:gd name="T52" fmla="*/ 2078327 w 1641"/>
              <a:gd name="T53" fmla="*/ 363802 h 306"/>
              <a:gd name="T54" fmla="*/ 2102810 w 1641"/>
              <a:gd name="T55" fmla="*/ 388055 h 306"/>
              <a:gd name="T56" fmla="*/ 2181699 w 1641"/>
              <a:gd name="T57" fmla="*/ 402322 h 306"/>
              <a:gd name="T58" fmla="*/ 2181699 w 1641"/>
              <a:gd name="T59" fmla="*/ 420869 h 306"/>
              <a:gd name="T60" fmla="*/ 2068806 w 1641"/>
              <a:gd name="T61" fmla="*/ 436562 h 306"/>
              <a:gd name="T62" fmla="*/ 2011679 w 1641"/>
              <a:gd name="T63" fmla="*/ 436562 h 306"/>
              <a:gd name="T64" fmla="*/ 1804934 w 1641"/>
              <a:gd name="T65" fmla="*/ 436562 h 306"/>
              <a:gd name="T66" fmla="*/ 0 w 1641"/>
              <a:gd name="T67" fmla="*/ 436562 h 306"/>
              <a:gd name="T68" fmla="*/ 1783172 w 1641"/>
              <a:gd name="T69" fmla="*/ 0 h 306"/>
              <a:gd name="T70" fmla="*/ 1784532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3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47114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47118" name="Freeform 6"/>
            <p:cNvSpPr>
              <a:spLocks noEditPoints="1" noChangeArrowhead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81260 w 480"/>
                <a:gd name="T1" fmla="*/ 358996 h 481"/>
                <a:gd name="T2" fmla="*/ 113764 w 480"/>
                <a:gd name="T3" fmla="*/ 486584 h 481"/>
                <a:gd name="T4" fmla="*/ 242530 w 480"/>
                <a:gd name="T5" fmla="*/ 520357 h 481"/>
                <a:gd name="T6" fmla="*/ 280035 w 480"/>
                <a:gd name="T7" fmla="*/ 482831 h 481"/>
                <a:gd name="T8" fmla="*/ 346293 w 480"/>
                <a:gd name="T9" fmla="*/ 494089 h 481"/>
                <a:gd name="T10" fmla="*/ 357545 w 480"/>
                <a:gd name="T11" fmla="*/ 557883 h 481"/>
                <a:gd name="T12" fmla="*/ 556320 w 480"/>
                <a:gd name="T13" fmla="*/ 358996 h 481"/>
                <a:gd name="T14" fmla="*/ 492562 w 480"/>
                <a:gd name="T15" fmla="*/ 347739 h 481"/>
                <a:gd name="T16" fmla="*/ 481310 w 480"/>
                <a:gd name="T17" fmla="*/ 281443 h 481"/>
                <a:gd name="T18" fmla="*/ 518815 w 480"/>
                <a:gd name="T19" fmla="*/ 243917 h 481"/>
                <a:gd name="T20" fmla="*/ 485061 w 480"/>
                <a:gd name="T21" fmla="*/ 115079 h 481"/>
                <a:gd name="T22" fmla="*/ 357545 w 480"/>
                <a:gd name="T23" fmla="*/ 82557 h 481"/>
                <a:gd name="T24" fmla="*/ 320040 w 480"/>
                <a:gd name="T25" fmla="*/ 120082 h 481"/>
                <a:gd name="T26" fmla="*/ 253782 w 480"/>
                <a:gd name="T27" fmla="*/ 108825 h 481"/>
                <a:gd name="T28" fmla="*/ 242530 w 480"/>
                <a:gd name="T29" fmla="*/ 43780 h 481"/>
                <a:gd name="T30" fmla="*/ 43755 w 480"/>
                <a:gd name="T31" fmla="*/ 243917 h 481"/>
                <a:gd name="T32" fmla="*/ 107513 w 480"/>
                <a:gd name="T33" fmla="*/ 253924 h 481"/>
                <a:gd name="T34" fmla="*/ 118765 w 480"/>
                <a:gd name="T35" fmla="*/ 280192 h 481"/>
                <a:gd name="T36" fmla="*/ 107513 w 480"/>
                <a:gd name="T37" fmla="*/ 347739 h 481"/>
                <a:gd name="T38" fmla="*/ 81260 w 480"/>
                <a:gd name="T39" fmla="*/ 281443 h 481"/>
                <a:gd name="T40" fmla="*/ 0 w 480"/>
                <a:gd name="T41" fmla="*/ 281443 h 481"/>
                <a:gd name="T42" fmla="*/ 87511 w 480"/>
                <a:gd name="T43" fmla="*/ 88811 h 481"/>
                <a:gd name="T44" fmla="*/ 280035 w 480"/>
                <a:gd name="T45" fmla="*/ 0 h 481"/>
                <a:gd name="T46" fmla="*/ 280035 w 480"/>
                <a:gd name="T47" fmla="*/ 82557 h 481"/>
                <a:gd name="T48" fmla="*/ 320040 w 480"/>
                <a:gd name="T49" fmla="*/ 22515 h 481"/>
                <a:gd name="T50" fmla="*/ 341293 w 480"/>
                <a:gd name="T51" fmla="*/ 3753 h 481"/>
                <a:gd name="T52" fmla="*/ 597575 w 480"/>
                <a:gd name="T53" fmla="*/ 260179 h 481"/>
                <a:gd name="T54" fmla="*/ 578822 w 480"/>
                <a:gd name="T55" fmla="*/ 281443 h 481"/>
                <a:gd name="T56" fmla="*/ 518815 w 480"/>
                <a:gd name="T57" fmla="*/ 321471 h 481"/>
                <a:gd name="T58" fmla="*/ 600075 w 480"/>
                <a:gd name="T59" fmla="*/ 321471 h 481"/>
                <a:gd name="T60" fmla="*/ 512564 w 480"/>
                <a:gd name="T61" fmla="*/ 514103 h 481"/>
                <a:gd name="T62" fmla="*/ 320040 w 480"/>
                <a:gd name="T63" fmla="*/ 601663 h 481"/>
                <a:gd name="T64" fmla="*/ 320040 w 480"/>
                <a:gd name="T65" fmla="*/ 520357 h 481"/>
                <a:gd name="T66" fmla="*/ 280035 w 480"/>
                <a:gd name="T67" fmla="*/ 580398 h 481"/>
                <a:gd name="T68" fmla="*/ 258782 w 480"/>
                <a:gd name="T69" fmla="*/ 599161 h 481"/>
                <a:gd name="T70" fmla="*/ 2500 w 480"/>
                <a:gd name="T71" fmla="*/ 342735 h 481"/>
                <a:gd name="T72" fmla="*/ 21253 w 480"/>
                <a:gd name="T73" fmla="*/ 321471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9" name="Freeform 7"/>
            <p:cNvSpPr>
              <a:spLocks noEditPoints="1" noChangeArrowhead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829225 w 750"/>
                <a:gd name="T1" fmla="*/ 448930 h 749"/>
                <a:gd name="T2" fmla="*/ 810493 w 750"/>
                <a:gd name="T3" fmla="*/ 431423 h 749"/>
                <a:gd name="T4" fmla="*/ 504529 w 750"/>
                <a:gd name="T5" fmla="*/ 126301 h 749"/>
                <a:gd name="T6" fmla="*/ 488294 w 750"/>
                <a:gd name="T7" fmla="*/ 107543 h 749"/>
                <a:gd name="T8" fmla="*/ 448331 w 750"/>
                <a:gd name="T9" fmla="*/ 37515 h 749"/>
                <a:gd name="T10" fmla="*/ 448331 w 750"/>
                <a:gd name="T11" fmla="*/ 123800 h 749"/>
                <a:gd name="T12" fmla="*/ 224790 w 750"/>
                <a:gd name="T13" fmla="*/ 225090 h 749"/>
                <a:gd name="T14" fmla="*/ 123634 w 750"/>
                <a:gd name="T15" fmla="*/ 448930 h 749"/>
                <a:gd name="T16" fmla="*/ 37465 w 750"/>
                <a:gd name="T17" fmla="*/ 448930 h 749"/>
                <a:gd name="T18" fmla="*/ 107400 w 750"/>
                <a:gd name="T19" fmla="*/ 488946 h 749"/>
                <a:gd name="T20" fmla="*/ 126132 w 750"/>
                <a:gd name="T21" fmla="*/ 505202 h 749"/>
                <a:gd name="T22" fmla="*/ 430848 w 750"/>
                <a:gd name="T23" fmla="*/ 811575 h 749"/>
                <a:gd name="T24" fmla="*/ 448331 w 750"/>
                <a:gd name="T25" fmla="*/ 830332 h 749"/>
                <a:gd name="T26" fmla="*/ 488294 w 750"/>
                <a:gd name="T27" fmla="*/ 899110 h 749"/>
                <a:gd name="T28" fmla="*/ 488294 w 750"/>
                <a:gd name="T29" fmla="*/ 812825 h 749"/>
                <a:gd name="T30" fmla="*/ 711835 w 750"/>
                <a:gd name="T31" fmla="*/ 711535 h 749"/>
                <a:gd name="T32" fmla="*/ 812991 w 750"/>
                <a:gd name="T33" fmla="*/ 488946 h 749"/>
                <a:gd name="T34" fmla="*/ 899160 w 750"/>
                <a:gd name="T35" fmla="*/ 488946 h 749"/>
                <a:gd name="T36" fmla="*/ 845460 w 750"/>
                <a:gd name="T37" fmla="*/ 411415 h 749"/>
                <a:gd name="T38" fmla="*/ 925386 w 750"/>
                <a:gd name="T39" fmla="*/ 421419 h 749"/>
                <a:gd name="T40" fmla="*/ 936625 w 750"/>
                <a:gd name="T41" fmla="*/ 488946 h 749"/>
                <a:gd name="T42" fmla="*/ 899160 w 750"/>
                <a:gd name="T43" fmla="*/ 526461 h 749"/>
                <a:gd name="T44" fmla="*/ 738061 w 750"/>
                <a:gd name="T45" fmla="*/ 739046 h 749"/>
                <a:gd name="T46" fmla="*/ 525759 w 750"/>
                <a:gd name="T47" fmla="*/ 900360 h 749"/>
                <a:gd name="T48" fmla="*/ 488294 w 750"/>
                <a:gd name="T49" fmla="*/ 936625 h 749"/>
                <a:gd name="T50" fmla="*/ 422106 w 750"/>
                <a:gd name="T51" fmla="*/ 926621 h 749"/>
                <a:gd name="T52" fmla="*/ 410866 w 750"/>
                <a:gd name="T53" fmla="*/ 846589 h 749"/>
                <a:gd name="T54" fmla="*/ 91165 w 750"/>
                <a:gd name="T55" fmla="*/ 526461 h 749"/>
                <a:gd name="T56" fmla="*/ 11240 w 750"/>
                <a:gd name="T57" fmla="*/ 515206 h 749"/>
                <a:gd name="T58" fmla="*/ 0 w 750"/>
                <a:gd name="T59" fmla="*/ 448930 h 749"/>
                <a:gd name="T60" fmla="*/ 37465 w 750"/>
                <a:gd name="T61" fmla="*/ 411415 h 749"/>
                <a:gd name="T62" fmla="*/ 198565 w 750"/>
                <a:gd name="T63" fmla="*/ 198830 h 749"/>
                <a:gd name="T64" fmla="*/ 410866 w 750"/>
                <a:gd name="T65" fmla="*/ 37515 h 749"/>
                <a:gd name="T66" fmla="*/ 448331 w 750"/>
                <a:gd name="T67" fmla="*/ 0 h 749"/>
                <a:gd name="T68" fmla="*/ 514519 w 750"/>
                <a:gd name="T69" fmla="*/ 11255 h 749"/>
                <a:gd name="T70" fmla="*/ 525759 w 750"/>
                <a:gd name="T71" fmla="*/ 91287 h 749"/>
                <a:gd name="T72" fmla="*/ 845460 w 750"/>
                <a:gd name="T73" fmla="*/ 411415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0" name="Freeform 8"/>
            <p:cNvSpPr>
              <a:spLocks noEditPoints="1" noChangeArrowhead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102394 w 164"/>
                <a:gd name="T1" fmla="*/ 0 h 164"/>
                <a:gd name="T2" fmla="*/ 174819 w 164"/>
                <a:gd name="T3" fmla="*/ 29969 h 164"/>
                <a:gd name="T4" fmla="*/ 204788 w 164"/>
                <a:gd name="T5" fmla="*/ 102394 h 164"/>
                <a:gd name="T6" fmla="*/ 174819 w 164"/>
                <a:gd name="T7" fmla="*/ 174819 h 164"/>
                <a:gd name="T8" fmla="*/ 102394 w 164"/>
                <a:gd name="T9" fmla="*/ 204788 h 164"/>
                <a:gd name="T10" fmla="*/ 29969 w 164"/>
                <a:gd name="T11" fmla="*/ 174819 h 164"/>
                <a:gd name="T12" fmla="*/ 0 w 164"/>
                <a:gd name="T13" fmla="*/ 102394 h 164"/>
                <a:gd name="T14" fmla="*/ 29969 w 164"/>
                <a:gd name="T15" fmla="*/ 29969 h 164"/>
                <a:gd name="T16" fmla="*/ 102394 w 164"/>
                <a:gd name="T17" fmla="*/ 0 h 164"/>
                <a:gd name="T18" fmla="*/ 147347 w 164"/>
                <a:gd name="T19" fmla="*/ 56192 h 164"/>
                <a:gd name="T20" fmla="*/ 102394 w 164"/>
                <a:gd name="T21" fmla="*/ 37461 h 164"/>
                <a:gd name="T22" fmla="*/ 56192 w 164"/>
                <a:gd name="T23" fmla="*/ 56192 h 164"/>
                <a:gd name="T24" fmla="*/ 37461 w 164"/>
                <a:gd name="T25" fmla="*/ 102394 h 164"/>
                <a:gd name="T26" fmla="*/ 56192 w 164"/>
                <a:gd name="T27" fmla="*/ 147347 h 164"/>
                <a:gd name="T28" fmla="*/ 102394 w 164"/>
                <a:gd name="T29" fmla="*/ 167327 h 164"/>
                <a:gd name="T30" fmla="*/ 147347 w 164"/>
                <a:gd name="T31" fmla="*/ 147347 h 164"/>
                <a:gd name="T32" fmla="*/ 167327 w 164"/>
                <a:gd name="T33" fmla="*/ 102394 h 164"/>
                <a:gd name="T34" fmla="*/ 147347 w 164"/>
                <a:gd name="T35" fmla="*/ 56192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115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36" name="椭圆 35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117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案例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toDoList-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获取当前索引号</a:t>
            </a:r>
          </a:p>
        </p:txBody>
      </p:sp>
      <p:sp>
        <p:nvSpPr>
          <p:cNvPr id="48135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48136" name="TextBox 66"/>
          <p:cNvSpPr txBox="1">
            <a:spLocks noChangeArrowheads="1"/>
          </p:cNvSpPr>
          <p:nvPr/>
        </p:nvSpPr>
        <p:spPr bwMode="auto">
          <a:xfrm>
            <a:off x="1758950" y="1457325"/>
            <a:ext cx="56181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toDoList-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获取当前索引号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9721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7.6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案例：</a:t>
            </a:r>
            <a:r>
              <a:rPr 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toDoList</a:t>
            </a:r>
          </a:p>
        </p:txBody>
      </p:sp>
      <p:grpSp>
        <p:nvGrpSpPr>
          <p:cNvPr id="48139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142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8140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案例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toDoList-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完成删除</a:t>
            </a:r>
          </a:p>
        </p:txBody>
      </p:sp>
      <p:sp>
        <p:nvSpPr>
          <p:cNvPr id="49159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49160" name="TextBox 66"/>
          <p:cNvSpPr txBox="1">
            <a:spLocks noChangeArrowheads="1"/>
          </p:cNvSpPr>
          <p:nvPr/>
        </p:nvSpPr>
        <p:spPr bwMode="auto">
          <a:xfrm>
            <a:off x="1758950" y="1457325"/>
            <a:ext cx="56181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toDoList-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完成删除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9721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7.7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案例：</a:t>
            </a:r>
            <a:r>
              <a:rPr 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toDoList</a:t>
            </a:r>
          </a:p>
        </p:txBody>
      </p:sp>
      <p:grpSp>
        <p:nvGrpSpPr>
          <p:cNvPr id="4916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169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9164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9165" name="组合 4"/>
          <p:cNvGrpSpPr>
            <a:grpSpLocks/>
          </p:cNvGrpSpPr>
          <p:nvPr/>
        </p:nvGrpSpPr>
        <p:grpSpPr bwMode="auto">
          <a:xfrm>
            <a:off x="34925" y="3825875"/>
            <a:ext cx="288925" cy="214313"/>
            <a:chOff x="34925" y="3822700"/>
            <a:chExt cx="288925" cy="214313"/>
          </a:xfrm>
        </p:grpSpPr>
        <p:sp>
          <p:nvSpPr>
            <p:cNvPr id="43" name="椭圆 42"/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167" name="TextBox 32"/>
            <p:cNvSpPr txBox="1">
              <a:spLocks noChangeArrowheads="1"/>
            </p:cNvSpPr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27125" y="1792288"/>
            <a:ext cx="7632700" cy="1787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  <a:defRPr/>
            </a:pP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点击里面的</a:t>
            </a:r>
            <a:r>
              <a:rPr lang="en-US" altLang="zh-CN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链接，不是删除的</a:t>
            </a:r>
            <a:r>
              <a:rPr lang="en-US" altLang="zh-CN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</a:t>
            </a: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，而是删除本地存储对应的数据。</a:t>
            </a:r>
            <a:endParaRPr lang="en-US" altLang="zh-CN" sz="105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  <a:defRPr/>
            </a:pPr>
            <a:r>
              <a:rPr lang="zh-CN" altLang="en-US" sz="105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核心原理：先获取本地存储数据，删除对应的数据，保存给本地存储，重新渲染列表</a:t>
            </a:r>
            <a:r>
              <a:rPr lang="en-US" altLang="zh-CN" sz="105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</a:t>
            </a: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  <a:defRPr/>
            </a:pP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我们可以给链接自定义属性记录当前的索引号</a:t>
            </a:r>
            <a:endParaRPr lang="en-US" altLang="zh-CN" sz="105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  <a:defRPr/>
            </a:pP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根据这个索引号删除相关的数据</a:t>
            </a:r>
            <a:r>
              <a:rPr lang="en-US" altLang="zh-CN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----</a:t>
            </a: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数组的</a:t>
            </a:r>
            <a:r>
              <a:rPr lang="en-US" altLang="zh-CN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splice(i, 1)</a:t>
            </a: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endParaRPr lang="en-US" altLang="zh-CN" sz="105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  <a:defRPr/>
            </a:pP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存储修改后的数据，然后存储给本地存储</a:t>
            </a:r>
            <a:endParaRPr lang="en-US" altLang="zh-CN" sz="105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  <a:defRPr/>
            </a:pP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重新渲染加载数据列表</a:t>
            </a:r>
            <a:endParaRPr lang="en-US" altLang="zh-CN" sz="105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  <a:defRPr/>
            </a:pP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因为</a:t>
            </a:r>
            <a:r>
              <a:rPr lang="en-US" altLang="zh-CN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是动态创建的，我们使用</a:t>
            </a:r>
            <a:r>
              <a:rPr lang="en-US" altLang="zh-CN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on</a:t>
            </a: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方法绑定事件</a:t>
            </a:r>
            <a:endParaRPr sz="1050" noProof="1"/>
          </a:p>
        </p:txBody>
      </p:sp>
      <p:grpSp>
        <p:nvGrpSpPr>
          <p:cNvPr id="50179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50195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196" name="Freeform 9"/>
            <p:cNvSpPr>
              <a:spLocks noEditPoints="1" noChangeArrowhead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306637 w 1489"/>
                <a:gd name="T1" fmla="*/ 1800225 h 1134"/>
                <a:gd name="T2" fmla="*/ 57150 w 1489"/>
                <a:gd name="T3" fmla="*/ 1800225 h 1134"/>
                <a:gd name="T4" fmla="*/ 0 w 1489"/>
                <a:gd name="T5" fmla="*/ 1800225 h 1134"/>
                <a:gd name="T6" fmla="*/ 0 w 1489"/>
                <a:gd name="T7" fmla="*/ 1743075 h 1134"/>
                <a:gd name="T8" fmla="*/ 0 w 1489"/>
                <a:gd name="T9" fmla="*/ 55563 h 1134"/>
                <a:gd name="T10" fmla="*/ 0 w 1489"/>
                <a:gd name="T11" fmla="*/ 0 h 1134"/>
                <a:gd name="T12" fmla="*/ 57150 w 1489"/>
                <a:gd name="T13" fmla="*/ 0 h 1134"/>
                <a:gd name="T14" fmla="*/ 2306637 w 1489"/>
                <a:gd name="T15" fmla="*/ 0 h 1134"/>
                <a:gd name="T16" fmla="*/ 2363787 w 1489"/>
                <a:gd name="T17" fmla="*/ 0 h 1134"/>
                <a:gd name="T18" fmla="*/ 2363787 w 1489"/>
                <a:gd name="T19" fmla="*/ 55563 h 1134"/>
                <a:gd name="T20" fmla="*/ 2363787 w 1489"/>
                <a:gd name="T21" fmla="*/ 1743075 h 1134"/>
                <a:gd name="T22" fmla="*/ 2363787 w 1489"/>
                <a:gd name="T23" fmla="*/ 1800225 h 1134"/>
                <a:gd name="T24" fmla="*/ 2306637 w 1489"/>
                <a:gd name="T25" fmla="*/ 1800225 h 1134"/>
                <a:gd name="T26" fmla="*/ 112712 w 1489"/>
                <a:gd name="T27" fmla="*/ 1687513 h 1134"/>
                <a:gd name="T28" fmla="*/ 2251075 w 1489"/>
                <a:gd name="T29" fmla="*/ 1687513 h 1134"/>
                <a:gd name="T30" fmla="*/ 2251075 w 1489"/>
                <a:gd name="T31" fmla="*/ 112713 h 1134"/>
                <a:gd name="T32" fmla="*/ 112712 w 1489"/>
                <a:gd name="T33" fmla="*/ 112713 h 1134"/>
                <a:gd name="T34" fmla="*/ 112712 w 1489"/>
                <a:gd name="T35" fmla="*/ 1687513 h 11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7" name="Freeform 10"/>
            <p:cNvSpPr>
              <a:spLocks noEditPoints="1" noChangeArrowhead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595507 w 750"/>
                <a:gd name="T1" fmla="*/ 112568 h 660"/>
                <a:gd name="T2" fmla="*/ 221293 w 750"/>
                <a:gd name="T3" fmla="*/ 112568 h 660"/>
                <a:gd name="T4" fmla="*/ 146279 w 750"/>
                <a:gd name="T5" fmla="*/ 142586 h 660"/>
                <a:gd name="T6" fmla="*/ 112522 w 750"/>
                <a:gd name="T7" fmla="*/ 217632 h 660"/>
                <a:gd name="T8" fmla="*/ 112522 w 750"/>
                <a:gd name="T9" fmla="*/ 2258868 h 660"/>
                <a:gd name="T10" fmla="*/ 146279 w 750"/>
                <a:gd name="T11" fmla="*/ 2330161 h 660"/>
                <a:gd name="T12" fmla="*/ 221293 w 750"/>
                <a:gd name="T13" fmla="*/ 2363932 h 660"/>
                <a:gd name="T14" fmla="*/ 2595507 w 750"/>
                <a:gd name="T15" fmla="*/ 2363932 h 660"/>
                <a:gd name="T16" fmla="*/ 2670522 w 750"/>
                <a:gd name="T17" fmla="*/ 2330161 h 660"/>
                <a:gd name="T18" fmla="*/ 2700528 w 750"/>
                <a:gd name="T19" fmla="*/ 2258868 h 660"/>
                <a:gd name="T20" fmla="*/ 2700528 w 750"/>
                <a:gd name="T21" fmla="*/ 217632 h 660"/>
                <a:gd name="T22" fmla="*/ 2670522 w 750"/>
                <a:gd name="T23" fmla="*/ 142586 h 660"/>
                <a:gd name="T24" fmla="*/ 2595507 w 750"/>
                <a:gd name="T25" fmla="*/ 112568 h 660"/>
                <a:gd name="T26" fmla="*/ 221293 w 750"/>
                <a:gd name="T27" fmla="*/ 0 h 660"/>
                <a:gd name="T28" fmla="*/ 2595507 w 750"/>
                <a:gd name="T29" fmla="*/ 0 h 660"/>
                <a:gd name="T30" fmla="*/ 2749288 w 750"/>
                <a:gd name="T31" fmla="*/ 63789 h 660"/>
                <a:gd name="T32" fmla="*/ 2813050 w 750"/>
                <a:gd name="T33" fmla="*/ 217632 h 660"/>
                <a:gd name="T34" fmla="*/ 2813050 w 750"/>
                <a:gd name="T35" fmla="*/ 2258868 h 660"/>
                <a:gd name="T36" fmla="*/ 2749288 w 750"/>
                <a:gd name="T37" fmla="*/ 2412711 h 660"/>
                <a:gd name="T38" fmla="*/ 2595507 w 750"/>
                <a:gd name="T39" fmla="*/ 2476500 h 660"/>
                <a:gd name="T40" fmla="*/ 221293 w 750"/>
                <a:gd name="T41" fmla="*/ 2476500 h 660"/>
                <a:gd name="T42" fmla="*/ 67513 w 750"/>
                <a:gd name="T43" fmla="*/ 2412711 h 660"/>
                <a:gd name="T44" fmla="*/ 0 w 750"/>
                <a:gd name="T45" fmla="*/ 2258868 h 660"/>
                <a:gd name="T46" fmla="*/ 0 w 750"/>
                <a:gd name="T47" fmla="*/ 217632 h 660"/>
                <a:gd name="T48" fmla="*/ 67513 w 750"/>
                <a:gd name="T49" fmla="*/ 63789 h 660"/>
                <a:gd name="T50" fmla="*/ 221293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8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199" name="Freeform 12"/>
            <p:cNvSpPr>
              <a:spLocks noChangeArrowheads="1"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63500 w 328"/>
                <a:gd name="T1" fmla="*/ 0 h 411"/>
                <a:gd name="T2" fmla="*/ 457200 w 328"/>
                <a:gd name="T3" fmla="*/ 280988 h 411"/>
                <a:gd name="T4" fmla="*/ 520700 w 328"/>
                <a:gd name="T5" fmla="*/ 325438 h 411"/>
                <a:gd name="T6" fmla="*/ 457200 w 328"/>
                <a:gd name="T7" fmla="*/ 371475 h 411"/>
                <a:gd name="T8" fmla="*/ 63500 w 328"/>
                <a:gd name="T9" fmla="*/ 652463 h 411"/>
                <a:gd name="T10" fmla="*/ 0 w 328"/>
                <a:gd name="T11" fmla="*/ 561975 h 411"/>
                <a:gd name="T12" fmla="*/ 330200 w 328"/>
                <a:gd name="T13" fmla="*/ 325438 h 411"/>
                <a:gd name="T14" fmla="*/ 0 w 328"/>
                <a:gd name="T15" fmla="*/ 88900 h 411"/>
                <a:gd name="T16" fmla="*/ 63500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0" name="Freeform 13"/>
            <p:cNvSpPr>
              <a:spLocks noChangeArrowheads="1"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330200 w 208"/>
                <a:gd name="T1" fmla="*/ 17463 h 782"/>
                <a:gd name="T2" fmla="*/ 107950 w 208"/>
                <a:gd name="T3" fmla="*/ 1241425 h 782"/>
                <a:gd name="T4" fmla="*/ 0 w 208"/>
                <a:gd name="T5" fmla="*/ 1222375 h 782"/>
                <a:gd name="T6" fmla="*/ 220663 w 208"/>
                <a:gd name="T7" fmla="*/ 0 h 782"/>
                <a:gd name="T8" fmla="*/ 330200 w 208"/>
                <a:gd name="T9" fmla="*/ 17463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1" name="Freeform 14"/>
            <p:cNvSpPr>
              <a:spLocks noChangeArrowheads="1"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520700 w 328"/>
                <a:gd name="T1" fmla="*/ 88900 h 411"/>
                <a:gd name="T2" fmla="*/ 190500 w 328"/>
                <a:gd name="T3" fmla="*/ 325438 h 411"/>
                <a:gd name="T4" fmla="*/ 520700 w 328"/>
                <a:gd name="T5" fmla="*/ 561975 h 411"/>
                <a:gd name="T6" fmla="*/ 457200 w 328"/>
                <a:gd name="T7" fmla="*/ 652463 h 411"/>
                <a:gd name="T8" fmla="*/ 63500 w 328"/>
                <a:gd name="T9" fmla="*/ 371475 h 411"/>
                <a:gd name="T10" fmla="*/ 0 w 328"/>
                <a:gd name="T11" fmla="*/ 325438 h 411"/>
                <a:gd name="T12" fmla="*/ 63500 w 328"/>
                <a:gd name="T13" fmla="*/ 280988 h 411"/>
                <a:gd name="T14" fmla="*/ 457200 w 328"/>
                <a:gd name="T15" fmla="*/ 0 h 411"/>
                <a:gd name="T16" fmla="*/ 520700 w 328"/>
                <a:gd name="T17" fmla="*/ 8890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7.7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案例：</a:t>
            </a:r>
            <a:r>
              <a:rPr 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toDoList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181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50182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194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50183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4" name="Freeform 21"/>
          <p:cNvSpPr>
            <a:spLocks noEditPoints="1" noChangeArrowhead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232025 w 1641"/>
              <a:gd name="T1" fmla="*/ 218281 h 306"/>
              <a:gd name="T2" fmla="*/ 2185780 w 1641"/>
              <a:gd name="T3" fmla="*/ 218281 h 306"/>
              <a:gd name="T4" fmla="*/ 2196661 w 1641"/>
              <a:gd name="T5" fmla="*/ 0 h 306"/>
              <a:gd name="T6" fmla="*/ 2196661 w 1641"/>
              <a:gd name="T7" fmla="*/ 48507 h 306"/>
              <a:gd name="T8" fmla="*/ 2196661 w 1641"/>
              <a:gd name="T9" fmla="*/ 0 h 306"/>
              <a:gd name="T10" fmla="*/ 1784532 w 1641"/>
              <a:gd name="T11" fmla="*/ 0 h 306"/>
              <a:gd name="T12" fmla="*/ 2068806 w 1641"/>
              <a:gd name="T13" fmla="*/ 0 h 306"/>
              <a:gd name="T14" fmla="*/ 2135454 w 1641"/>
              <a:gd name="T15" fmla="*/ 0 h 306"/>
              <a:gd name="T16" fmla="*/ 2158576 w 1641"/>
              <a:gd name="T17" fmla="*/ 24253 h 306"/>
              <a:gd name="T18" fmla="*/ 2135454 w 1641"/>
              <a:gd name="T19" fmla="*/ 48507 h 306"/>
              <a:gd name="T20" fmla="*/ 2135454 w 1641"/>
              <a:gd name="T21" fmla="*/ 48507 h 306"/>
              <a:gd name="T22" fmla="*/ 2044323 w 1641"/>
              <a:gd name="T23" fmla="*/ 72760 h 306"/>
              <a:gd name="T24" fmla="*/ 2102810 w 1641"/>
              <a:gd name="T25" fmla="*/ 97014 h 306"/>
              <a:gd name="T26" fmla="*/ 2189860 w 1641"/>
              <a:gd name="T27" fmla="*/ 111281 h 306"/>
              <a:gd name="T28" fmla="*/ 2189860 w 1641"/>
              <a:gd name="T29" fmla="*/ 131254 h 306"/>
              <a:gd name="T30" fmla="*/ 2168097 w 1641"/>
              <a:gd name="T31" fmla="*/ 145521 h 306"/>
              <a:gd name="T32" fmla="*/ 2100089 w 1641"/>
              <a:gd name="T33" fmla="*/ 145521 h 306"/>
              <a:gd name="T34" fmla="*/ 2100089 w 1641"/>
              <a:gd name="T35" fmla="*/ 194028 h 306"/>
              <a:gd name="T36" fmla="*/ 2146335 w 1641"/>
              <a:gd name="T37" fmla="*/ 194028 h 306"/>
              <a:gd name="T38" fmla="*/ 2151775 w 1641"/>
              <a:gd name="T39" fmla="*/ 242534 h 306"/>
              <a:gd name="T40" fmla="*/ 2079687 w 1641"/>
              <a:gd name="T41" fmla="*/ 242534 h 306"/>
              <a:gd name="T42" fmla="*/ 2079687 w 1641"/>
              <a:gd name="T43" fmla="*/ 291041 h 306"/>
              <a:gd name="T44" fmla="*/ 2184419 w 1641"/>
              <a:gd name="T45" fmla="*/ 291041 h 306"/>
              <a:gd name="T46" fmla="*/ 2207542 w 1641"/>
              <a:gd name="T47" fmla="*/ 315295 h 306"/>
              <a:gd name="T48" fmla="*/ 2184419 w 1641"/>
              <a:gd name="T49" fmla="*/ 339548 h 306"/>
              <a:gd name="T50" fmla="*/ 2169458 w 1641"/>
              <a:gd name="T51" fmla="*/ 339548 h 306"/>
              <a:gd name="T52" fmla="*/ 2078327 w 1641"/>
              <a:gd name="T53" fmla="*/ 363802 h 306"/>
              <a:gd name="T54" fmla="*/ 2102810 w 1641"/>
              <a:gd name="T55" fmla="*/ 388055 h 306"/>
              <a:gd name="T56" fmla="*/ 2181699 w 1641"/>
              <a:gd name="T57" fmla="*/ 402322 h 306"/>
              <a:gd name="T58" fmla="*/ 2181699 w 1641"/>
              <a:gd name="T59" fmla="*/ 420869 h 306"/>
              <a:gd name="T60" fmla="*/ 2068806 w 1641"/>
              <a:gd name="T61" fmla="*/ 436562 h 306"/>
              <a:gd name="T62" fmla="*/ 2011679 w 1641"/>
              <a:gd name="T63" fmla="*/ 436562 h 306"/>
              <a:gd name="T64" fmla="*/ 1804934 w 1641"/>
              <a:gd name="T65" fmla="*/ 436562 h 306"/>
              <a:gd name="T66" fmla="*/ 0 w 1641"/>
              <a:gd name="T67" fmla="*/ 436562 h 306"/>
              <a:gd name="T68" fmla="*/ 1783172 w 1641"/>
              <a:gd name="T69" fmla="*/ 0 h 306"/>
              <a:gd name="T70" fmla="*/ 1784532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5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50186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50190" name="Freeform 6"/>
            <p:cNvSpPr>
              <a:spLocks noEditPoints="1" noChangeArrowhead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81260 w 480"/>
                <a:gd name="T1" fmla="*/ 358996 h 481"/>
                <a:gd name="T2" fmla="*/ 113764 w 480"/>
                <a:gd name="T3" fmla="*/ 486584 h 481"/>
                <a:gd name="T4" fmla="*/ 242530 w 480"/>
                <a:gd name="T5" fmla="*/ 520357 h 481"/>
                <a:gd name="T6" fmla="*/ 280035 w 480"/>
                <a:gd name="T7" fmla="*/ 482831 h 481"/>
                <a:gd name="T8" fmla="*/ 346293 w 480"/>
                <a:gd name="T9" fmla="*/ 494089 h 481"/>
                <a:gd name="T10" fmla="*/ 357545 w 480"/>
                <a:gd name="T11" fmla="*/ 557883 h 481"/>
                <a:gd name="T12" fmla="*/ 556320 w 480"/>
                <a:gd name="T13" fmla="*/ 358996 h 481"/>
                <a:gd name="T14" fmla="*/ 492562 w 480"/>
                <a:gd name="T15" fmla="*/ 347739 h 481"/>
                <a:gd name="T16" fmla="*/ 481310 w 480"/>
                <a:gd name="T17" fmla="*/ 281443 h 481"/>
                <a:gd name="T18" fmla="*/ 518815 w 480"/>
                <a:gd name="T19" fmla="*/ 243917 h 481"/>
                <a:gd name="T20" fmla="*/ 485061 w 480"/>
                <a:gd name="T21" fmla="*/ 115079 h 481"/>
                <a:gd name="T22" fmla="*/ 357545 w 480"/>
                <a:gd name="T23" fmla="*/ 82557 h 481"/>
                <a:gd name="T24" fmla="*/ 320040 w 480"/>
                <a:gd name="T25" fmla="*/ 120082 h 481"/>
                <a:gd name="T26" fmla="*/ 253782 w 480"/>
                <a:gd name="T27" fmla="*/ 108825 h 481"/>
                <a:gd name="T28" fmla="*/ 242530 w 480"/>
                <a:gd name="T29" fmla="*/ 43780 h 481"/>
                <a:gd name="T30" fmla="*/ 43755 w 480"/>
                <a:gd name="T31" fmla="*/ 243917 h 481"/>
                <a:gd name="T32" fmla="*/ 107513 w 480"/>
                <a:gd name="T33" fmla="*/ 253924 h 481"/>
                <a:gd name="T34" fmla="*/ 118765 w 480"/>
                <a:gd name="T35" fmla="*/ 280192 h 481"/>
                <a:gd name="T36" fmla="*/ 107513 w 480"/>
                <a:gd name="T37" fmla="*/ 347739 h 481"/>
                <a:gd name="T38" fmla="*/ 81260 w 480"/>
                <a:gd name="T39" fmla="*/ 281443 h 481"/>
                <a:gd name="T40" fmla="*/ 0 w 480"/>
                <a:gd name="T41" fmla="*/ 281443 h 481"/>
                <a:gd name="T42" fmla="*/ 87511 w 480"/>
                <a:gd name="T43" fmla="*/ 88811 h 481"/>
                <a:gd name="T44" fmla="*/ 280035 w 480"/>
                <a:gd name="T45" fmla="*/ 0 h 481"/>
                <a:gd name="T46" fmla="*/ 280035 w 480"/>
                <a:gd name="T47" fmla="*/ 82557 h 481"/>
                <a:gd name="T48" fmla="*/ 320040 w 480"/>
                <a:gd name="T49" fmla="*/ 22515 h 481"/>
                <a:gd name="T50" fmla="*/ 341293 w 480"/>
                <a:gd name="T51" fmla="*/ 3753 h 481"/>
                <a:gd name="T52" fmla="*/ 597575 w 480"/>
                <a:gd name="T53" fmla="*/ 260179 h 481"/>
                <a:gd name="T54" fmla="*/ 578822 w 480"/>
                <a:gd name="T55" fmla="*/ 281443 h 481"/>
                <a:gd name="T56" fmla="*/ 518815 w 480"/>
                <a:gd name="T57" fmla="*/ 321471 h 481"/>
                <a:gd name="T58" fmla="*/ 600075 w 480"/>
                <a:gd name="T59" fmla="*/ 321471 h 481"/>
                <a:gd name="T60" fmla="*/ 512564 w 480"/>
                <a:gd name="T61" fmla="*/ 514103 h 481"/>
                <a:gd name="T62" fmla="*/ 320040 w 480"/>
                <a:gd name="T63" fmla="*/ 601663 h 481"/>
                <a:gd name="T64" fmla="*/ 320040 w 480"/>
                <a:gd name="T65" fmla="*/ 520357 h 481"/>
                <a:gd name="T66" fmla="*/ 280035 w 480"/>
                <a:gd name="T67" fmla="*/ 580398 h 481"/>
                <a:gd name="T68" fmla="*/ 258782 w 480"/>
                <a:gd name="T69" fmla="*/ 599161 h 481"/>
                <a:gd name="T70" fmla="*/ 2500 w 480"/>
                <a:gd name="T71" fmla="*/ 342735 h 481"/>
                <a:gd name="T72" fmla="*/ 21253 w 480"/>
                <a:gd name="T73" fmla="*/ 321471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1" name="Freeform 7"/>
            <p:cNvSpPr>
              <a:spLocks noEditPoints="1" noChangeArrowhead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829225 w 750"/>
                <a:gd name="T1" fmla="*/ 448930 h 749"/>
                <a:gd name="T2" fmla="*/ 810493 w 750"/>
                <a:gd name="T3" fmla="*/ 431423 h 749"/>
                <a:gd name="T4" fmla="*/ 504529 w 750"/>
                <a:gd name="T5" fmla="*/ 126301 h 749"/>
                <a:gd name="T6" fmla="*/ 488294 w 750"/>
                <a:gd name="T7" fmla="*/ 107543 h 749"/>
                <a:gd name="T8" fmla="*/ 448331 w 750"/>
                <a:gd name="T9" fmla="*/ 37515 h 749"/>
                <a:gd name="T10" fmla="*/ 448331 w 750"/>
                <a:gd name="T11" fmla="*/ 123800 h 749"/>
                <a:gd name="T12" fmla="*/ 224790 w 750"/>
                <a:gd name="T13" fmla="*/ 225090 h 749"/>
                <a:gd name="T14" fmla="*/ 123634 w 750"/>
                <a:gd name="T15" fmla="*/ 448930 h 749"/>
                <a:gd name="T16" fmla="*/ 37465 w 750"/>
                <a:gd name="T17" fmla="*/ 448930 h 749"/>
                <a:gd name="T18" fmla="*/ 107400 w 750"/>
                <a:gd name="T19" fmla="*/ 488946 h 749"/>
                <a:gd name="T20" fmla="*/ 126132 w 750"/>
                <a:gd name="T21" fmla="*/ 505202 h 749"/>
                <a:gd name="T22" fmla="*/ 430848 w 750"/>
                <a:gd name="T23" fmla="*/ 811575 h 749"/>
                <a:gd name="T24" fmla="*/ 448331 w 750"/>
                <a:gd name="T25" fmla="*/ 830332 h 749"/>
                <a:gd name="T26" fmla="*/ 488294 w 750"/>
                <a:gd name="T27" fmla="*/ 899110 h 749"/>
                <a:gd name="T28" fmla="*/ 488294 w 750"/>
                <a:gd name="T29" fmla="*/ 812825 h 749"/>
                <a:gd name="T30" fmla="*/ 711835 w 750"/>
                <a:gd name="T31" fmla="*/ 711535 h 749"/>
                <a:gd name="T32" fmla="*/ 812991 w 750"/>
                <a:gd name="T33" fmla="*/ 488946 h 749"/>
                <a:gd name="T34" fmla="*/ 899160 w 750"/>
                <a:gd name="T35" fmla="*/ 488946 h 749"/>
                <a:gd name="T36" fmla="*/ 845460 w 750"/>
                <a:gd name="T37" fmla="*/ 411415 h 749"/>
                <a:gd name="T38" fmla="*/ 925386 w 750"/>
                <a:gd name="T39" fmla="*/ 421419 h 749"/>
                <a:gd name="T40" fmla="*/ 936625 w 750"/>
                <a:gd name="T41" fmla="*/ 488946 h 749"/>
                <a:gd name="T42" fmla="*/ 899160 w 750"/>
                <a:gd name="T43" fmla="*/ 526461 h 749"/>
                <a:gd name="T44" fmla="*/ 738061 w 750"/>
                <a:gd name="T45" fmla="*/ 739046 h 749"/>
                <a:gd name="T46" fmla="*/ 525759 w 750"/>
                <a:gd name="T47" fmla="*/ 900360 h 749"/>
                <a:gd name="T48" fmla="*/ 488294 w 750"/>
                <a:gd name="T49" fmla="*/ 936625 h 749"/>
                <a:gd name="T50" fmla="*/ 422106 w 750"/>
                <a:gd name="T51" fmla="*/ 926621 h 749"/>
                <a:gd name="T52" fmla="*/ 410866 w 750"/>
                <a:gd name="T53" fmla="*/ 846589 h 749"/>
                <a:gd name="T54" fmla="*/ 91165 w 750"/>
                <a:gd name="T55" fmla="*/ 526461 h 749"/>
                <a:gd name="T56" fmla="*/ 11240 w 750"/>
                <a:gd name="T57" fmla="*/ 515206 h 749"/>
                <a:gd name="T58" fmla="*/ 0 w 750"/>
                <a:gd name="T59" fmla="*/ 448930 h 749"/>
                <a:gd name="T60" fmla="*/ 37465 w 750"/>
                <a:gd name="T61" fmla="*/ 411415 h 749"/>
                <a:gd name="T62" fmla="*/ 198565 w 750"/>
                <a:gd name="T63" fmla="*/ 198830 h 749"/>
                <a:gd name="T64" fmla="*/ 410866 w 750"/>
                <a:gd name="T65" fmla="*/ 37515 h 749"/>
                <a:gd name="T66" fmla="*/ 448331 w 750"/>
                <a:gd name="T67" fmla="*/ 0 h 749"/>
                <a:gd name="T68" fmla="*/ 514519 w 750"/>
                <a:gd name="T69" fmla="*/ 11255 h 749"/>
                <a:gd name="T70" fmla="*/ 525759 w 750"/>
                <a:gd name="T71" fmla="*/ 91287 h 749"/>
                <a:gd name="T72" fmla="*/ 845460 w 750"/>
                <a:gd name="T73" fmla="*/ 411415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2" name="Freeform 8"/>
            <p:cNvSpPr>
              <a:spLocks noEditPoints="1" noChangeArrowhead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102394 w 164"/>
                <a:gd name="T1" fmla="*/ 0 h 164"/>
                <a:gd name="T2" fmla="*/ 174819 w 164"/>
                <a:gd name="T3" fmla="*/ 29969 h 164"/>
                <a:gd name="T4" fmla="*/ 204788 w 164"/>
                <a:gd name="T5" fmla="*/ 102394 h 164"/>
                <a:gd name="T6" fmla="*/ 174819 w 164"/>
                <a:gd name="T7" fmla="*/ 174819 h 164"/>
                <a:gd name="T8" fmla="*/ 102394 w 164"/>
                <a:gd name="T9" fmla="*/ 204788 h 164"/>
                <a:gd name="T10" fmla="*/ 29969 w 164"/>
                <a:gd name="T11" fmla="*/ 174819 h 164"/>
                <a:gd name="T12" fmla="*/ 0 w 164"/>
                <a:gd name="T13" fmla="*/ 102394 h 164"/>
                <a:gd name="T14" fmla="*/ 29969 w 164"/>
                <a:gd name="T15" fmla="*/ 29969 h 164"/>
                <a:gd name="T16" fmla="*/ 102394 w 164"/>
                <a:gd name="T17" fmla="*/ 0 h 164"/>
                <a:gd name="T18" fmla="*/ 147347 w 164"/>
                <a:gd name="T19" fmla="*/ 56192 h 164"/>
                <a:gd name="T20" fmla="*/ 102394 w 164"/>
                <a:gd name="T21" fmla="*/ 37461 h 164"/>
                <a:gd name="T22" fmla="*/ 56192 w 164"/>
                <a:gd name="T23" fmla="*/ 56192 h 164"/>
                <a:gd name="T24" fmla="*/ 37461 w 164"/>
                <a:gd name="T25" fmla="*/ 102394 h 164"/>
                <a:gd name="T26" fmla="*/ 56192 w 164"/>
                <a:gd name="T27" fmla="*/ 147347 h 164"/>
                <a:gd name="T28" fmla="*/ 102394 w 164"/>
                <a:gd name="T29" fmla="*/ 167327 h 164"/>
                <a:gd name="T30" fmla="*/ 147347 w 164"/>
                <a:gd name="T31" fmla="*/ 147347 h 164"/>
                <a:gd name="T32" fmla="*/ 167327 w 164"/>
                <a:gd name="T33" fmla="*/ 102394 h 164"/>
                <a:gd name="T34" fmla="*/ 147347 w 164"/>
                <a:gd name="T35" fmla="*/ 56192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187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36" name="椭圆 35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189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案例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toDoList-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done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</a:p>
        </p:txBody>
      </p:sp>
      <p:sp>
        <p:nvSpPr>
          <p:cNvPr id="51207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51208" name="TextBox 66"/>
          <p:cNvSpPr txBox="1">
            <a:spLocks noChangeArrowheads="1"/>
          </p:cNvSpPr>
          <p:nvPr/>
        </p:nvSpPr>
        <p:spPr bwMode="auto">
          <a:xfrm>
            <a:off x="1758950" y="1457325"/>
            <a:ext cx="56181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toDoList-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done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9721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7.8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案例：</a:t>
            </a:r>
            <a:r>
              <a:rPr 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toDoList</a:t>
            </a:r>
          </a:p>
        </p:txBody>
      </p:sp>
      <p:grpSp>
        <p:nvGrpSpPr>
          <p:cNvPr id="51211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14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51212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案例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toDoList-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区分正在进行和易经完成</a:t>
            </a:r>
          </a:p>
        </p:txBody>
      </p:sp>
      <p:sp>
        <p:nvSpPr>
          <p:cNvPr id="52231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52232" name="TextBox 66"/>
          <p:cNvSpPr txBox="1">
            <a:spLocks noChangeArrowheads="1"/>
          </p:cNvSpPr>
          <p:nvPr/>
        </p:nvSpPr>
        <p:spPr bwMode="auto">
          <a:xfrm>
            <a:off x="1758950" y="1457325"/>
            <a:ext cx="56181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toDoList-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区分正在进行和已经完成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9721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7.9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案例：</a:t>
            </a:r>
            <a:r>
              <a:rPr 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toDoList</a:t>
            </a:r>
          </a:p>
        </p:txBody>
      </p:sp>
      <p:grpSp>
        <p:nvGrpSpPr>
          <p:cNvPr id="52235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241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52236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2237" name="组合 4"/>
          <p:cNvGrpSpPr>
            <a:grpSpLocks/>
          </p:cNvGrpSpPr>
          <p:nvPr/>
        </p:nvGrpSpPr>
        <p:grpSpPr bwMode="auto">
          <a:xfrm>
            <a:off x="34925" y="3825875"/>
            <a:ext cx="288925" cy="214313"/>
            <a:chOff x="34925" y="3822700"/>
            <a:chExt cx="288925" cy="214313"/>
          </a:xfrm>
        </p:grpSpPr>
        <p:sp>
          <p:nvSpPr>
            <p:cNvPr id="43" name="椭圆 42"/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239" name="TextBox 32"/>
            <p:cNvSpPr txBox="1">
              <a:spLocks noChangeArrowheads="1"/>
            </p:cNvSpPr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27125" y="1792288"/>
            <a:ext cx="7632700" cy="1787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  <a:defRPr/>
            </a:pPr>
            <a:r>
              <a:rPr lang="zh-CN" altLang="en-US" sz="105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当我们点击了小的复选框，修改本地存储数据，再重新渲染数据列表。</a:t>
            </a:r>
            <a:endParaRPr lang="en-US" altLang="zh-CN" sz="1050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  <a:defRPr/>
            </a:pP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点击之后，获取本地存储数据。</a:t>
            </a:r>
            <a:endParaRPr lang="en-US" altLang="zh-CN" sz="105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  <a:defRPr/>
            </a:pP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修改对应数据属性 </a:t>
            </a:r>
            <a:r>
              <a:rPr lang="en-US" altLang="zh-CN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done </a:t>
            </a: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为当前复选框的</a:t>
            </a:r>
            <a:r>
              <a:rPr lang="en-US" altLang="zh-CN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checked</a:t>
            </a: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状态。</a:t>
            </a:r>
            <a:endParaRPr lang="en-US" altLang="zh-CN" sz="105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  <a:defRPr/>
            </a:pP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之后保存数据到本地存储</a:t>
            </a:r>
            <a:endParaRPr lang="en-US" altLang="zh-CN" sz="105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  <a:defRPr/>
            </a:pP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重新渲染加载数据列表</a:t>
            </a:r>
            <a:endParaRPr lang="en-US" altLang="zh-CN" sz="105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  <a:defRPr/>
            </a:pPr>
            <a:r>
              <a:rPr lang="en-US" altLang="zh-CN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load </a:t>
            </a: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加载函数里面，新增一个条件</a:t>
            </a:r>
            <a:r>
              <a:rPr lang="en-US" altLang="zh-CN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如果当前数据的</a:t>
            </a:r>
            <a:r>
              <a:rPr lang="en-US" altLang="zh-CN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done</a:t>
            </a: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</a:t>
            </a:r>
            <a:r>
              <a:rPr lang="en-US" altLang="zh-CN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true </a:t>
            </a: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就是已经完成的，就把列表渲染加载到 </a:t>
            </a:r>
            <a:r>
              <a:rPr lang="en-US" altLang="zh-CN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ul </a:t>
            </a: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里面</a:t>
            </a:r>
            <a:endParaRPr lang="en-US" altLang="zh-CN" sz="105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  <a:defRPr/>
            </a:pP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如果当前数据的</a:t>
            </a:r>
            <a:r>
              <a:rPr lang="en-US" altLang="zh-CN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done </a:t>
            </a: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</a:t>
            </a:r>
            <a:r>
              <a:rPr lang="en-US" altLang="zh-CN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false</a:t>
            </a: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 则是待办事项，就把列表渲染加载到 </a:t>
            </a:r>
            <a:r>
              <a:rPr lang="en-US" altLang="zh-CN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ol </a:t>
            </a: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里面</a:t>
            </a:r>
            <a:endParaRPr sz="1050" noProof="1"/>
          </a:p>
        </p:txBody>
      </p:sp>
      <p:grpSp>
        <p:nvGrpSpPr>
          <p:cNvPr id="53251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53267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268" name="Freeform 9"/>
            <p:cNvSpPr>
              <a:spLocks noEditPoints="1" noChangeArrowhead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306637 w 1489"/>
                <a:gd name="T1" fmla="*/ 1800225 h 1134"/>
                <a:gd name="T2" fmla="*/ 57150 w 1489"/>
                <a:gd name="T3" fmla="*/ 1800225 h 1134"/>
                <a:gd name="T4" fmla="*/ 0 w 1489"/>
                <a:gd name="T5" fmla="*/ 1800225 h 1134"/>
                <a:gd name="T6" fmla="*/ 0 w 1489"/>
                <a:gd name="T7" fmla="*/ 1743075 h 1134"/>
                <a:gd name="T8" fmla="*/ 0 w 1489"/>
                <a:gd name="T9" fmla="*/ 55563 h 1134"/>
                <a:gd name="T10" fmla="*/ 0 w 1489"/>
                <a:gd name="T11" fmla="*/ 0 h 1134"/>
                <a:gd name="T12" fmla="*/ 57150 w 1489"/>
                <a:gd name="T13" fmla="*/ 0 h 1134"/>
                <a:gd name="T14" fmla="*/ 2306637 w 1489"/>
                <a:gd name="T15" fmla="*/ 0 h 1134"/>
                <a:gd name="T16" fmla="*/ 2363787 w 1489"/>
                <a:gd name="T17" fmla="*/ 0 h 1134"/>
                <a:gd name="T18" fmla="*/ 2363787 w 1489"/>
                <a:gd name="T19" fmla="*/ 55563 h 1134"/>
                <a:gd name="T20" fmla="*/ 2363787 w 1489"/>
                <a:gd name="T21" fmla="*/ 1743075 h 1134"/>
                <a:gd name="T22" fmla="*/ 2363787 w 1489"/>
                <a:gd name="T23" fmla="*/ 1800225 h 1134"/>
                <a:gd name="T24" fmla="*/ 2306637 w 1489"/>
                <a:gd name="T25" fmla="*/ 1800225 h 1134"/>
                <a:gd name="T26" fmla="*/ 112712 w 1489"/>
                <a:gd name="T27" fmla="*/ 1687513 h 1134"/>
                <a:gd name="T28" fmla="*/ 2251075 w 1489"/>
                <a:gd name="T29" fmla="*/ 1687513 h 1134"/>
                <a:gd name="T30" fmla="*/ 2251075 w 1489"/>
                <a:gd name="T31" fmla="*/ 112713 h 1134"/>
                <a:gd name="T32" fmla="*/ 112712 w 1489"/>
                <a:gd name="T33" fmla="*/ 112713 h 1134"/>
                <a:gd name="T34" fmla="*/ 112712 w 1489"/>
                <a:gd name="T35" fmla="*/ 1687513 h 11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9" name="Freeform 10"/>
            <p:cNvSpPr>
              <a:spLocks noEditPoints="1" noChangeArrowhead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595507 w 750"/>
                <a:gd name="T1" fmla="*/ 112568 h 660"/>
                <a:gd name="T2" fmla="*/ 221293 w 750"/>
                <a:gd name="T3" fmla="*/ 112568 h 660"/>
                <a:gd name="T4" fmla="*/ 146279 w 750"/>
                <a:gd name="T5" fmla="*/ 142586 h 660"/>
                <a:gd name="T6" fmla="*/ 112522 w 750"/>
                <a:gd name="T7" fmla="*/ 217632 h 660"/>
                <a:gd name="T8" fmla="*/ 112522 w 750"/>
                <a:gd name="T9" fmla="*/ 2258868 h 660"/>
                <a:gd name="T10" fmla="*/ 146279 w 750"/>
                <a:gd name="T11" fmla="*/ 2330161 h 660"/>
                <a:gd name="T12" fmla="*/ 221293 w 750"/>
                <a:gd name="T13" fmla="*/ 2363932 h 660"/>
                <a:gd name="T14" fmla="*/ 2595507 w 750"/>
                <a:gd name="T15" fmla="*/ 2363932 h 660"/>
                <a:gd name="T16" fmla="*/ 2670522 w 750"/>
                <a:gd name="T17" fmla="*/ 2330161 h 660"/>
                <a:gd name="T18" fmla="*/ 2700528 w 750"/>
                <a:gd name="T19" fmla="*/ 2258868 h 660"/>
                <a:gd name="T20" fmla="*/ 2700528 w 750"/>
                <a:gd name="T21" fmla="*/ 217632 h 660"/>
                <a:gd name="T22" fmla="*/ 2670522 w 750"/>
                <a:gd name="T23" fmla="*/ 142586 h 660"/>
                <a:gd name="T24" fmla="*/ 2595507 w 750"/>
                <a:gd name="T25" fmla="*/ 112568 h 660"/>
                <a:gd name="T26" fmla="*/ 221293 w 750"/>
                <a:gd name="T27" fmla="*/ 0 h 660"/>
                <a:gd name="T28" fmla="*/ 2595507 w 750"/>
                <a:gd name="T29" fmla="*/ 0 h 660"/>
                <a:gd name="T30" fmla="*/ 2749288 w 750"/>
                <a:gd name="T31" fmla="*/ 63789 h 660"/>
                <a:gd name="T32" fmla="*/ 2813050 w 750"/>
                <a:gd name="T33" fmla="*/ 217632 h 660"/>
                <a:gd name="T34" fmla="*/ 2813050 w 750"/>
                <a:gd name="T35" fmla="*/ 2258868 h 660"/>
                <a:gd name="T36" fmla="*/ 2749288 w 750"/>
                <a:gd name="T37" fmla="*/ 2412711 h 660"/>
                <a:gd name="T38" fmla="*/ 2595507 w 750"/>
                <a:gd name="T39" fmla="*/ 2476500 h 660"/>
                <a:gd name="T40" fmla="*/ 221293 w 750"/>
                <a:gd name="T41" fmla="*/ 2476500 h 660"/>
                <a:gd name="T42" fmla="*/ 67513 w 750"/>
                <a:gd name="T43" fmla="*/ 2412711 h 660"/>
                <a:gd name="T44" fmla="*/ 0 w 750"/>
                <a:gd name="T45" fmla="*/ 2258868 h 660"/>
                <a:gd name="T46" fmla="*/ 0 w 750"/>
                <a:gd name="T47" fmla="*/ 217632 h 660"/>
                <a:gd name="T48" fmla="*/ 67513 w 750"/>
                <a:gd name="T49" fmla="*/ 63789 h 660"/>
                <a:gd name="T50" fmla="*/ 221293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0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271" name="Freeform 12"/>
            <p:cNvSpPr>
              <a:spLocks noChangeArrowheads="1"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63500 w 328"/>
                <a:gd name="T1" fmla="*/ 0 h 411"/>
                <a:gd name="T2" fmla="*/ 457200 w 328"/>
                <a:gd name="T3" fmla="*/ 280988 h 411"/>
                <a:gd name="T4" fmla="*/ 520700 w 328"/>
                <a:gd name="T5" fmla="*/ 325438 h 411"/>
                <a:gd name="T6" fmla="*/ 457200 w 328"/>
                <a:gd name="T7" fmla="*/ 371475 h 411"/>
                <a:gd name="T8" fmla="*/ 63500 w 328"/>
                <a:gd name="T9" fmla="*/ 652463 h 411"/>
                <a:gd name="T10" fmla="*/ 0 w 328"/>
                <a:gd name="T11" fmla="*/ 561975 h 411"/>
                <a:gd name="T12" fmla="*/ 330200 w 328"/>
                <a:gd name="T13" fmla="*/ 325438 h 411"/>
                <a:gd name="T14" fmla="*/ 0 w 328"/>
                <a:gd name="T15" fmla="*/ 88900 h 411"/>
                <a:gd name="T16" fmla="*/ 63500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2" name="Freeform 13"/>
            <p:cNvSpPr>
              <a:spLocks noChangeArrowheads="1"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330200 w 208"/>
                <a:gd name="T1" fmla="*/ 17463 h 782"/>
                <a:gd name="T2" fmla="*/ 107950 w 208"/>
                <a:gd name="T3" fmla="*/ 1241425 h 782"/>
                <a:gd name="T4" fmla="*/ 0 w 208"/>
                <a:gd name="T5" fmla="*/ 1222375 h 782"/>
                <a:gd name="T6" fmla="*/ 220663 w 208"/>
                <a:gd name="T7" fmla="*/ 0 h 782"/>
                <a:gd name="T8" fmla="*/ 330200 w 208"/>
                <a:gd name="T9" fmla="*/ 17463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3" name="Freeform 14"/>
            <p:cNvSpPr>
              <a:spLocks noChangeArrowheads="1"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520700 w 328"/>
                <a:gd name="T1" fmla="*/ 88900 h 411"/>
                <a:gd name="T2" fmla="*/ 190500 w 328"/>
                <a:gd name="T3" fmla="*/ 325438 h 411"/>
                <a:gd name="T4" fmla="*/ 520700 w 328"/>
                <a:gd name="T5" fmla="*/ 561975 h 411"/>
                <a:gd name="T6" fmla="*/ 457200 w 328"/>
                <a:gd name="T7" fmla="*/ 652463 h 411"/>
                <a:gd name="T8" fmla="*/ 63500 w 328"/>
                <a:gd name="T9" fmla="*/ 371475 h 411"/>
                <a:gd name="T10" fmla="*/ 0 w 328"/>
                <a:gd name="T11" fmla="*/ 325438 h 411"/>
                <a:gd name="T12" fmla="*/ 63500 w 328"/>
                <a:gd name="T13" fmla="*/ 280988 h 411"/>
                <a:gd name="T14" fmla="*/ 457200 w 328"/>
                <a:gd name="T15" fmla="*/ 0 h 411"/>
                <a:gd name="T16" fmla="*/ 520700 w 328"/>
                <a:gd name="T17" fmla="*/ 8890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7.9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案例：</a:t>
            </a:r>
            <a:r>
              <a:rPr 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toDoList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253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53254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266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53255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6" name="Freeform 21"/>
          <p:cNvSpPr>
            <a:spLocks noEditPoints="1" noChangeArrowhead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232025 w 1641"/>
              <a:gd name="T1" fmla="*/ 218281 h 306"/>
              <a:gd name="T2" fmla="*/ 2185780 w 1641"/>
              <a:gd name="T3" fmla="*/ 218281 h 306"/>
              <a:gd name="T4" fmla="*/ 2196661 w 1641"/>
              <a:gd name="T5" fmla="*/ 0 h 306"/>
              <a:gd name="T6" fmla="*/ 2196661 w 1641"/>
              <a:gd name="T7" fmla="*/ 48507 h 306"/>
              <a:gd name="T8" fmla="*/ 2196661 w 1641"/>
              <a:gd name="T9" fmla="*/ 0 h 306"/>
              <a:gd name="T10" fmla="*/ 1784532 w 1641"/>
              <a:gd name="T11" fmla="*/ 0 h 306"/>
              <a:gd name="T12" fmla="*/ 2068806 w 1641"/>
              <a:gd name="T13" fmla="*/ 0 h 306"/>
              <a:gd name="T14" fmla="*/ 2135454 w 1641"/>
              <a:gd name="T15" fmla="*/ 0 h 306"/>
              <a:gd name="T16" fmla="*/ 2158576 w 1641"/>
              <a:gd name="T17" fmla="*/ 24253 h 306"/>
              <a:gd name="T18" fmla="*/ 2135454 w 1641"/>
              <a:gd name="T19" fmla="*/ 48507 h 306"/>
              <a:gd name="T20" fmla="*/ 2135454 w 1641"/>
              <a:gd name="T21" fmla="*/ 48507 h 306"/>
              <a:gd name="T22" fmla="*/ 2044323 w 1641"/>
              <a:gd name="T23" fmla="*/ 72760 h 306"/>
              <a:gd name="T24" fmla="*/ 2102810 w 1641"/>
              <a:gd name="T25" fmla="*/ 97014 h 306"/>
              <a:gd name="T26" fmla="*/ 2189860 w 1641"/>
              <a:gd name="T27" fmla="*/ 111281 h 306"/>
              <a:gd name="T28" fmla="*/ 2189860 w 1641"/>
              <a:gd name="T29" fmla="*/ 131254 h 306"/>
              <a:gd name="T30" fmla="*/ 2168097 w 1641"/>
              <a:gd name="T31" fmla="*/ 145521 h 306"/>
              <a:gd name="T32" fmla="*/ 2100089 w 1641"/>
              <a:gd name="T33" fmla="*/ 145521 h 306"/>
              <a:gd name="T34" fmla="*/ 2100089 w 1641"/>
              <a:gd name="T35" fmla="*/ 194028 h 306"/>
              <a:gd name="T36" fmla="*/ 2146335 w 1641"/>
              <a:gd name="T37" fmla="*/ 194028 h 306"/>
              <a:gd name="T38" fmla="*/ 2151775 w 1641"/>
              <a:gd name="T39" fmla="*/ 242534 h 306"/>
              <a:gd name="T40" fmla="*/ 2079687 w 1641"/>
              <a:gd name="T41" fmla="*/ 242534 h 306"/>
              <a:gd name="T42" fmla="*/ 2079687 w 1641"/>
              <a:gd name="T43" fmla="*/ 291041 h 306"/>
              <a:gd name="T44" fmla="*/ 2184419 w 1641"/>
              <a:gd name="T45" fmla="*/ 291041 h 306"/>
              <a:gd name="T46" fmla="*/ 2207542 w 1641"/>
              <a:gd name="T47" fmla="*/ 315295 h 306"/>
              <a:gd name="T48" fmla="*/ 2184419 w 1641"/>
              <a:gd name="T49" fmla="*/ 339548 h 306"/>
              <a:gd name="T50" fmla="*/ 2169458 w 1641"/>
              <a:gd name="T51" fmla="*/ 339548 h 306"/>
              <a:gd name="T52" fmla="*/ 2078327 w 1641"/>
              <a:gd name="T53" fmla="*/ 363802 h 306"/>
              <a:gd name="T54" fmla="*/ 2102810 w 1641"/>
              <a:gd name="T55" fmla="*/ 388055 h 306"/>
              <a:gd name="T56" fmla="*/ 2181699 w 1641"/>
              <a:gd name="T57" fmla="*/ 402322 h 306"/>
              <a:gd name="T58" fmla="*/ 2181699 w 1641"/>
              <a:gd name="T59" fmla="*/ 420869 h 306"/>
              <a:gd name="T60" fmla="*/ 2068806 w 1641"/>
              <a:gd name="T61" fmla="*/ 436562 h 306"/>
              <a:gd name="T62" fmla="*/ 2011679 w 1641"/>
              <a:gd name="T63" fmla="*/ 436562 h 306"/>
              <a:gd name="T64" fmla="*/ 1804934 w 1641"/>
              <a:gd name="T65" fmla="*/ 436562 h 306"/>
              <a:gd name="T66" fmla="*/ 0 w 1641"/>
              <a:gd name="T67" fmla="*/ 436562 h 306"/>
              <a:gd name="T68" fmla="*/ 1783172 w 1641"/>
              <a:gd name="T69" fmla="*/ 0 h 306"/>
              <a:gd name="T70" fmla="*/ 1784532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7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53258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53262" name="Freeform 6"/>
            <p:cNvSpPr>
              <a:spLocks noEditPoints="1" noChangeArrowhead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81260 w 480"/>
                <a:gd name="T1" fmla="*/ 358996 h 481"/>
                <a:gd name="T2" fmla="*/ 113764 w 480"/>
                <a:gd name="T3" fmla="*/ 486584 h 481"/>
                <a:gd name="T4" fmla="*/ 242530 w 480"/>
                <a:gd name="T5" fmla="*/ 520357 h 481"/>
                <a:gd name="T6" fmla="*/ 280035 w 480"/>
                <a:gd name="T7" fmla="*/ 482831 h 481"/>
                <a:gd name="T8" fmla="*/ 346293 w 480"/>
                <a:gd name="T9" fmla="*/ 494089 h 481"/>
                <a:gd name="T10" fmla="*/ 357545 w 480"/>
                <a:gd name="T11" fmla="*/ 557883 h 481"/>
                <a:gd name="T12" fmla="*/ 556320 w 480"/>
                <a:gd name="T13" fmla="*/ 358996 h 481"/>
                <a:gd name="T14" fmla="*/ 492562 w 480"/>
                <a:gd name="T15" fmla="*/ 347739 h 481"/>
                <a:gd name="T16" fmla="*/ 481310 w 480"/>
                <a:gd name="T17" fmla="*/ 281443 h 481"/>
                <a:gd name="T18" fmla="*/ 518815 w 480"/>
                <a:gd name="T19" fmla="*/ 243917 h 481"/>
                <a:gd name="T20" fmla="*/ 485061 w 480"/>
                <a:gd name="T21" fmla="*/ 115079 h 481"/>
                <a:gd name="T22" fmla="*/ 357545 w 480"/>
                <a:gd name="T23" fmla="*/ 82557 h 481"/>
                <a:gd name="T24" fmla="*/ 320040 w 480"/>
                <a:gd name="T25" fmla="*/ 120082 h 481"/>
                <a:gd name="T26" fmla="*/ 253782 w 480"/>
                <a:gd name="T27" fmla="*/ 108825 h 481"/>
                <a:gd name="T28" fmla="*/ 242530 w 480"/>
                <a:gd name="T29" fmla="*/ 43780 h 481"/>
                <a:gd name="T30" fmla="*/ 43755 w 480"/>
                <a:gd name="T31" fmla="*/ 243917 h 481"/>
                <a:gd name="T32" fmla="*/ 107513 w 480"/>
                <a:gd name="T33" fmla="*/ 253924 h 481"/>
                <a:gd name="T34" fmla="*/ 118765 w 480"/>
                <a:gd name="T35" fmla="*/ 280192 h 481"/>
                <a:gd name="T36" fmla="*/ 107513 w 480"/>
                <a:gd name="T37" fmla="*/ 347739 h 481"/>
                <a:gd name="T38" fmla="*/ 81260 w 480"/>
                <a:gd name="T39" fmla="*/ 281443 h 481"/>
                <a:gd name="T40" fmla="*/ 0 w 480"/>
                <a:gd name="T41" fmla="*/ 281443 h 481"/>
                <a:gd name="T42" fmla="*/ 87511 w 480"/>
                <a:gd name="T43" fmla="*/ 88811 h 481"/>
                <a:gd name="T44" fmla="*/ 280035 w 480"/>
                <a:gd name="T45" fmla="*/ 0 h 481"/>
                <a:gd name="T46" fmla="*/ 280035 w 480"/>
                <a:gd name="T47" fmla="*/ 82557 h 481"/>
                <a:gd name="T48" fmla="*/ 320040 w 480"/>
                <a:gd name="T49" fmla="*/ 22515 h 481"/>
                <a:gd name="T50" fmla="*/ 341293 w 480"/>
                <a:gd name="T51" fmla="*/ 3753 h 481"/>
                <a:gd name="T52" fmla="*/ 597575 w 480"/>
                <a:gd name="T53" fmla="*/ 260179 h 481"/>
                <a:gd name="T54" fmla="*/ 578822 w 480"/>
                <a:gd name="T55" fmla="*/ 281443 h 481"/>
                <a:gd name="T56" fmla="*/ 518815 w 480"/>
                <a:gd name="T57" fmla="*/ 321471 h 481"/>
                <a:gd name="T58" fmla="*/ 600075 w 480"/>
                <a:gd name="T59" fmla="*/ 321471 h 481"/>
                <a:gd name="T60" fmla="*/ 512564 w 480"/>
                <a:gd name="T61" fmla="*/ 514103 h 481"/>
                <a:gd name="T62" fmla="*/ 320040 w 480"/>
                <a:gd name="T63" fmla="*/ 601663 h 481"/>
                <a:gd name="T64" fmla="*/ 320040 w 480"/>
                <a:gd name="T65" fmla="*/ 520357 h 481"/>
                <a:gd name="T66" fmla="*/ 280035 w 480"/>
                <a:gd name="T67" fmla="*/ 580398 h 481"/>
                <a:gd name="T68" fmla="*/ 258782 w 480"/>
                <a:gd name="T69" fmla="*/ 599161 h 481"/>
                <a:gd name="T70" fmla="*/ 2500 w 480"/>
                <a:gd name="T71" fmla="*/ 342735 h 481"/>
                <a:gd name="T72" fmla="*/ 21253 w 480"/>
                <a:gd name="T73" fmla="*/ 321471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3" name="Freeform 7"/>
            <p:cNvSpPr>
              <a:spLocks noEditPoints="1" noChangeArrowhead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829225 w 750"/>
                <a:gd name="T1" fmla="*/ 448930 h 749"/>
                <a:gd name="T2" fmla="*/ 810493 w 750"/>
                <a:gd name="T3" fmla="*/ 431423 h 749"/>
                <a:gd name="T4" fmla="*/ 504529 w 750"/>
                <a:gd name="T5" fmla="*/ 126301 h 749"/>
                <a:gd name="T6" fmla="*/ 488294 w 750"/>
                <a:gd name="T7" fmla="*/ 107543 h 749"/>
                <a:gd name="T8" fmla="*/ 448331 w 750"/>
                <a:gd name="T9" fmla="*/ 37515 h 749"/>
                <a:gd name="T10" fmla="*/ 448331 w 750"/>
                <a:gd name="T11" fmla="*/ 123800 h 749"/>
                <a:gd name="T12" fmla="*/ 224790 w 750"/>
                <a:gd name="T13" fmla="*/ 225090 h 749"/>
                <a:gd name="T14" fmla="*/ 123634 w 750"/>
                <a:gd name="T15" fmla="*/ 448930 h 749"/>
                <a:gd name="T16" fmla="*/ 37465 w 750"/>
                <a:gd name="T17" fmla="*/ 448930 h 749"/>
                <a:gd name="T18" fmla="*/ 107400 w 750"/>
                <a:gd name="T19" fmla="*/ 488946 h 749"/>
                <a:gd name="T20" fmla="*/ 126132 w 750"/>
                <a:gd name="T21" fmla="*/ 505202 h 749"/>
                <a:gd name="T22" fmla="*/ 430848 w 750"/>
                <a:gd name="T23" fmla="*/ 811575 h 749"/>
                <a:gd name="T24" fmla="*/ 448331 w 750"/>
                <a:gd name="T25" fmla="*/ 830332 h 749"/>
                <a:gd name="T26" fmla="*/ 488294 w 750"/>
                <a:gd name="T27" fmla="*/ 899110 h 749"/>
                <a:gd name="T28" fmla="*/ 488294 w 750"/>
                <a:gd name="T29" fmla="*/ 812825 h 749"/>
                <a:gd name="T30" fmla="*/ 711835 w 750"/>
                <a:gd name="T31" fmla="*/ 711535 h 749"/>
                <a:gd name="T32" fmla="*/ 812991 w 750"/>
                <a:gd name="T33" fmla="*/ 488946 h 749"/>
                <a:gd name="T34" fmla="*/ 899160 w 750"/>
                <a:gd name="T35" fmla="*/ 488946 h 749"/>
                <a:gd name="T36" fmla="*/ 845460 w 750"/>
                <a:gd name="T37" fmla="*/ 411415 h 749"/>
                <a:gd name="T38" fmla="*/ 925386 w 750"/>
                <a:gd name="T39" fmla="*/ 421419 h 749"/>
                <a:gd name="T40" fmla="*/ 936625 w 750"/>
                <a:gd name="T41" fmla="*/ 488946 h 749"/>
                <a:gd name="T42" fmla="*/ 899160 w 750"/>
                <a:gd name="T43" fmla="*/ 526461 h 749"/>
                <a:gd name="T44" fmla="*/ 738061 w 750"/>
                <a:gd name="T45" fmla="*/ 739046 h 749"/>
                <a:gd name="T46" fmla="*/ 525759 w 750"/>
                <a:gd name="T47" fmla="*/ 900360 h 749"/>
                <a:gd name="T48" fmla="*/ 488294 w 750"/>
                <a:gd name="T49" fmla="*/ 936625 h 749"/>
                <a:gd name="T50" fmla="*/ 422106 w 750"/>
                <a:gd name="T51" fmla="*/ 926621 h 749"/>
                <a:gd name="T52" fmla="*/ 410866 w 750"/>
                <a:gd name="T53" fmla="*/ 846589 h 749"/>
                <a:gd name="T54" fmla="*/ 91165 w 750"/>
                <a:gd name="T55" fmla="*/ 526461 h 749"/>
                <a:gd name="T56" fmla="*/ 11240 w 750"/>
                <a:gd name="T57" fmla="*/ 515206 h 749"/>
                <a:gd name="T58" fmla="*/ 0 w 750"/>
                <a:gd name="T59" fmla="*/ 448930 h 749"/>
                <a:gd name="T60" fmla="*/ 37465 w 750"/>
                <a:gd name="T61" fmla="*/ 411415 h 749"/>
                <a:gd name="T62" fmla="*/ 198565 w 750"/>
                <a:gd name="T63" fmla="*/ 198830 h 749"/>
                <a:gd name="T64" fmla="*/ 410866 w 750"/>
                <a:gd name="T65" fmla="*/ 37515 h 749"/>
                <a:gd name="T66" fmla="*/ 448331 w 750"/>
                <a:gd name="T67" fmla="*/ 0 h 749"/>
                <a:gd name="T68" fmla="*/ 514519 w 750"/>
                <a:gd name="T69" fmla="*/ 11255 h 749"/>
                <a:gd name="T70" fmla="*/ 525759 w 750"/>
                <a:gd name="T71" fmla="*/ 91287 h 749"/>
                <a:gd name="T72" fmla="*/ 845460 w 750"/>
                <a:gd name="T73" fmla="*/ 411415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4" name="Freeform 8"/>
            <p:cNvSpPr>
              <a:spLocks noEditPoints="1" noChangeArrowhead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102394 w 164"/>
                <a:gd name="T1" fmla="*/ 0 h 164"/>
                <a:gd name="T2" fmla="*/ 174819 w 164"/>
                <a:gd name="T3" fmla="*/ 29969 h 164"/>
                <a:gd name="T4" fmla="*/ 204788 w 164"/>
                <a:gd name="T5" fmla="*/ 102394 h 164"/>
                <a:gd name="T6" fmla="*/ 174819 w 164"/>
                <a:gd name="T7" fmla="*/ 174819 h 164"/>
                <a:gd name="T8" fmla="*/ 102394 w 164"/>
                <a:gd name="T9" fmla="*/ 204788 h 164"/>
                <a:gd name="T10" fmla="*/ 29969 w 164"/>
                <a:gd name="T11" fmla="*/ 174819 h 164"/>
                <a:gd name="T12" fmla="*/ 0 w 164"/>
                <a:gd name="T13" fmla="*/ 102394 h 164"/>
                <a:gd name="T14" fmla="*/ 29969 w 164"/>
                <a:gd name="T15" fmla="*/ 29969 h 164"/>
                <a:gd name="T16" fmla="*/ 102394 w 164"/>
                <a:gd name="T17" fmla="*/ 0 h 164"/>
                <a:gd name="T18" fmla="*/ 147347 w 164"/>
                <a:gd name="T19" fmla="*/ 56192 h 164"/>
                <a:gd name="T20" fmla="*/ 102394 w 164"/>
                <a:gd name="T21" fmla="*/ 37461 h 164"/>
                <a:gd name="T22" fmla="*/ 56192 w 164"/>
                <a:gd name="T23" fmla="*/ 56192 h 164"/>
                <a:gd name="T24" fmla="*/ 37461 w 164"/>
                <a:gd name="T25" fmla="*/ 102394 h 164"/>
                <a:gd name="T26" fmla="*/ 56192 w 164"/>
                <a:gd name="T27" fmla="*/ 147347 h 164"/>
                <a:gd name="T28" fmla="*/ 102394 w 164"/>
                <a:gd name="T29" fmla="*/ 167327 h 164"/>
                <a:gd name="T30" fmla="*/ 147347 w 164"/>
                <a:gd name="T31" fmla="*/ 147347 h 164"/>
                <a:gd name="T32" fmla="*/ 167327 w 164"/>
                <a:gd name="T33" fmla="*/ 102394 h 164"/>
                <a:gd name="T34" fmla="*/ 147347 w 164"/>
                <a:gd name="T35" fmla="*/ 56192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3259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36" name="椭圆 35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261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案例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toDoList-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统计个数</a:t>
            </a:r>
          </a:p>
        </p:txBody>
      </p:sp>
      <p:sp>
        <p:nvSpPr>
          <p:cNvPr id="54279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54280" name="TextBox 66"/>
          <p:cNvSpPr txBox="1">
            <a:spLocks noChangeArrowheads="1"/>
          </p:cNvSpPr>
          <p:nvPr/>
        </p:nvSpPr>
        <p:spPr bwMode="auto">
          <a:xfrm>
            <a:off x="1758950" y="1457325"/>
            <a:ext cx="56181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toDoList-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统计个数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9721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7.10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案例：</a:t>
            </a:r>
            <a:r>
              <a:rPr 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toDoList</a:t>
            </a:r>
          </a:p>
        </p:txBody>
      </p:sp>
      <p:grpSp>
        <p:nvGrpSpPr>
          <p:cNvPr id="5428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292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54284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290" name="TextBox 51"/>
            <p:cNvSpPr txBox="1">
              <a:spLocks noChangeArrowheads="1"/>
            </p:cNvSpPr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  <p:pic>
        <p:nvPicPr>
          <p:cNvPr id="54285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286" name="组合 4"/>
          <p:cNvGrpSpPr>
            <a:grpSpLocks/>
          </p:cNvGrpSpPr>
          <p:nvPr/>
        </p:nvGrpSpPr>
        <p:grpSpPr bwMode="auto">
          <a:xfrm>
            <a:off x="34925" y="3825875"/>
            <a:ext cx="288925" cy="214313"/>
            <a:chOff x="34925" y="3822700"/>
            <a:chExt cx="288925" cy="214313"/>
          </a:xfrm>
        </p:grpSpPr>
        <p:sp>
          <p:nvSpPr>
            <p:cNvPr id="43" name="椭圆 42"/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288" name="TextBox 32"/>
            <p:cNvSpPr txBox="1">
              <a:spLocks noChangeArrowheads="1"/>
            </p:cNvSpPr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27125" y="1792288"/>
            <a:ext cx="7632700" cy="1060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  <a:defRPr/>
            </a:pP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在我们</a:t>
            </a:r>
            <a:r>
              <a:rPr lang="en-US" altLang="zh-CN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load </a:t>
            </a: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函数里面操作</a:t>
            </a:r>
            <a:endParaRPr lang="en-US" altLang="zh-CN" sz="105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  <a:defRPr/>
            </a:pP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声明</a:t>
            </a:r>
            <a:r>
              <a:rPr lang="en-US" altLang="zh-CN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个变量 ：</a:t>
            </a:r>
            <a:r>
              <a:rPr lang="en-US" altLang="zh-CN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todoCount </a:t>
            </a: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待办个数  </a:t>
            </a:r>
            <a:r>
              <a:rPr lang="en-US" altLang="zh-CN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doneCount </a:t>
            </a: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已完成个数   </a:t>
            </a:r>
            <a:endParaRPr lang="en-US" altLang="zh-CN" sz="105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  <a:defRPr/>
            </a:pP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当进行遍历本地存储数据的时候， 如果 数据</a:t>
            </a:r>
            <a:r>
              <a:rPr lang="en-US" altLang="zh-CN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done</a:t>
            </a: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 </a:t>
            </a:r>
            <a:r>
              <a:rPr lang="en-US" altLang="zh-CN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false</a:t>
            </a: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 则 </a:t>
            </a:r>
            <a:r>
              <a:rPr lang="en-US" altLang="zh-CN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todoCount++, </a:t>
            </a: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否则 </a:t>
            </a:r>
            <a:r>
              <a:rPr lang="en-US" altLang="zh-CN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doneCount++</a:t>
            </a: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  <a:defRPr/>
            </a:pP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最后修改相应的元素 </a:t>
            </a:r>
            <a:r>
              <a:rPr lang="en-US" altLang="zh-CN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text() </a:t>
            </a:r>
            <a:endParaRPr sz="1050" noProof="1"/>
          </a:p>
        </p:txBody>
      </p:sp>
      <p:grpSp>
        <p:nvGrpSpPr>
          <p:cNvPr id="55299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55318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19" name="Freeform 9"/>
            <p:cNvSpPr>
              <a:spLocks noEditPoints="1" noChangeArrowhead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306637 w 1489"/>
                <a:gd name="T1" fmla="*/ 1800225 h 1134"/>
                <a:gd name="T2" fmla="*/ 57150 w 1489"/>
                <a:gd name="T3" fmla="*/ 1800225 h 1134"/>
                <a:gd name="T4" fmla="*/ 0 w 1489"/>
                <a:gd name="T5" fmla="*/ 1800225 h 1134"/>
                <a:gd name="T6" fmla="*/ 0 w 1489"/>
                <a:gd name="T7" fmla="*/ 1743075 h 1134"/>
                <a:gd name="T8" fmla="*/ 0 w 1489"/>
                <a:gd name="T9" fmla="*/ 55563 h 1134"/>
                <a:gd name="T10" fmla="*/ 0 w 1489"/>
                <a:gd name="T11" fmla="*/ 0 h 1134"/>
                <a:gd name="T12" fmla="*/ 57150 w 1489"/>
                <a:gd name="T13" fmla="*/ 0 h 1134"/>
                <a:gd name="T14" fmla="*/ 2306637 w 1489"/>
                <a:gd name="T15" fmla="*/ 0 h 1134"/>
                <a:gd name="T16" fmla="*/ 2363787 w 1489"/>
                <a:gd name="T17" fmla="*/ 0 h 1134"/>
                <a:gd name="T18" fmla="*/ 2363787 w 1489"/>
                <a:gd name="T19" fmla="*/ 55563 h 1134"/>
                <a:gd name="T20" fmla="*/ 2363787 w 1489"/>
                <a:gd name="T21" fmla="*/ 1743075 h 1134"/>
                <a:gd name="T22" fmla="*/ 2363787 w 1489"/>
                <a:gd name="T23" fmla="*/ 1800225 h 1134"/>
                <a:gd name="T24" fmla="*/ 2306637 w 1489"/>
                <a:gd name="T25" fmla="*/ 1800225 h 1134"/>
                <a:gd name="T26" fmla="*/ 112712 w 1489"/>
                <a:gd name="T27" fmla="*/ 1687513 h 1134"/>
                <a:gd name="T28" fmla="*/ 2251075 w 1489"/>
                <a:gd name="T29" fmla="*/ 1687513 h 1134"/>
                <a:gd name="T30" fmla="*/ 2251075 w 1489"/>
                <a:gd name="T31" fmla="*/ 112713 h 1134"/>
                <a:gd name="T32" fmla="*/ 112712 w 1489"/>
                <a:gd name="T33" fmla="*/ 112713 h 1134"/>
                <a:gd name="T34" fmla="*/ 112712 w 1489"/>
                <a:gd name="T35" fmla="*/ 1687513 h 11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0" name="Freeform 10"/>
            <p:cNvSpPr>
              <a:spLocks noEditPoints="1" noChangeArrowhead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595507 w 750"/>
                <a:gd name="T1" fmla="*/ 112568 h 660"/>
                <a:gd name="T2" fmla="*/ 221293 w 750"/>
                <a:gd name="T3" fmla="*/ 112568 h 660"/>
                <a:gd name="T4" fmla="*/ 146279 w 750"/>
                <a:gd name="T5" fmla="*/ 142586 h 660"/>
                <a:gd name="T6" fmla="*/ 112522 w 750"/>
                <a:gd name="T7" fmla="*/ 217632 h 660"/>
                <a:gd name="T8" fmla="*/ 112522 w 750"/>
                <a:gd name="T9" fmla="*/ 2258868 h 660"/>
                <a:gd name="T10" fmla="*/ 146279 w 750"/>
                <a:gd name="T11" fmla="*/ 2330161 h 660"/>
                <a:gd name="T12" fmla="*/ 221293 w 750"/>
                <a:gd name="T13" fmla="*/ 2363932 h 660"/>
                <a:gd name="T14" fmla="*/ 2595507 w 750"/>
                <a:gd name="T15" fmla="*/ 2363932 h 660"/>
                <a:gd name="T16" fmla="*/ 2670522 w 750"/>
                <a:gd name="T17" fmla="*/ 2330161 h 660"/>
                <a:gd name="T18" fmla="*/ 2700528 w 750"/>
                <a:gd name="T19" fmla="*/ 2258868 h 660"/>
                <a:gd name="T20" fmla="*/ 2700528 w 750"/>
                <a:gd name="T21" fmla="*/ 217632 h 660"/>
                <a:gd name="T22" fmla="*/ 2670522 w 750"/>
                <a:gd name="T23" fmla="*/ 142586 h 660"/>
                <a:gd name="T24" fmla="*/ 2595507 w 750"/>
                <a:gd name="T25" fmla="*/ 112568 h 660"/>
                <a:gd name="T26" fmla="*/ 221293 w 750"/>
                <a:gd name="T27" fmla="*/ 0 h 660"/>
                <a:gd name="T28" fmla="*/ 2595507 w 750"/>
                <a:gd name="T29" fmla="*/ 0 h 660"/>
                <a:gd name="T30" fmla="*/ 2749288 w 750"/>
                <a:gd name="T31" fmla="*/ 63789 h 660"/>
                <a:gd name="T32" fmla="*/ 2813050 w 750"/>
                <a:gd name="T33" fmla="*/ 217632 h 660"/>
                <a:gd name="T34" fmla="*/ 2813050 w 750"/>
                <a:gd name="T35" fmla="*/ 2258868 h 660"/>
                <a:gd name="T36" fmla="*/ 2749288 w 750"/>
                <a:gd name="T37" fmla="*/ 2412711 h 660"/>
                <a:gd name="T38" fmla="*/ 2595507 w 750"/>
                <a:gd name="T39" fmla="*/ 2476500 h 660"/>
                <a:gd name="T40" fmla="*/ 221293 w 750"/>
                <a:gd name="T41" fmla="*/ 2476500 h 660"/>
                <a:gd name="T42" fmla="*/ 67513 w 750"/>
                <a:gd name="T43" fmla="*/ 2412711 h 660"/>
                <a:gd name="T44" fmla="*/ 0 w 750"/>
                <a:gd name="T45" fmla="*/ 2258868 h 660"/>
                <a:gd name="T46" fmla="*/ 0 w 750"/>
                <a:gd name="T47" fmla="*/ 217632 h 660"/>
                <a:gd name="T48" fmla="*/ 67513 w 750"/>
                <a:gd name="T49" fmla="*/ 63789 h 660"/>
                <a:gd name="T50" fmla="*/ 221293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1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22" name="Freeform 12"/>
            <p:cNvSpPr>
              <a:spLocks noChangeArrowheads="1"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63500 w 328"/>
                <a:gd name="T1" fmla="*/ 0 h 411"/>
                <a:gd name="T2" fmla="*/ 457200 w 328"/>
                <a:gd name="T3" fmla="*/ 280988 h 411"/>
                <a:gd name="T4" fmla="*/ 520700 w 328"/>
                <a:gd name="T5" fmla="*/ 325438 h 411"/>
                <a:gd name="T6" fmla="*/ 457200 w 328"/>
                <a:gd name="T7" fmla="*/ 371475 h 411"/>
                <a:gd name="T8" fmla="*/ 63500 w 328"/>
                <a:gd name="T9" fmla="*/ 652463 h 411"/>
                <a:gd name="T10" fmla="*/ 0 w 328"/>
                <a:gd name="T11" fmla="*/ 561975 h 411"/>
                <a:gd name="T12" fmla="*/ 330200 w 328"/>
                <a:gd name="T13" fmla="*/ 325438 h 411"/>
                <a:gd name="T14" fmla="*/ 0 w 328"/>
                <a:gd name="T15" fmla="*/ 88900 h 411"/>
                <a:gd name="T16" fmla="*/ 63500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3" name="Freeform 13"/>
            <p:cNvSpPr>
              <a:spLocks noChangeArrowheads="1"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330200 w 208"/>
                <a:gd name="T1" fmla="*/ 17463 h 782"/>
                <a:gd name="T2" fmla="*/ 107950 w 208"/>
                <a:gd name="T3" fmla="*/ 1241425 h 782"/>
                <a:gd name="T4" fmla="*/ 0 w 208"/>
                <a:gd name="T5" fmla="*/ 1222375 h 782"/>
                <a:gd name="T6" fmla="*/ 220663 w 208"/>
                <a:gd name="T7" fmla="*/ 0 h 782"/>
                <a:gd name="T8" fmla="*/ 330200 w 208"/>
                <a:gd name="T9" fmla="*/ 17463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4" name="Freeform 14"/>
            <p:cNvSpPr>
              <a:spLocks noChangeArrowheads="1"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520700 w 328"/>
                <a:gd name="T1" fmla="*/ 88900 h 411"/>
                <a:gd name="T2" fmla="*/ 190500 w 328"/>
                <a:gd name="T3" fmla="*/ 325438 h 411"/>
                <a:gd name="T4" fmla="*/ 520700 w 328"/>
                <a:gd name="T5" fmla="*/ 561975 h 411"/>
                <a:gd name="T6" fmla="*/ 457200 w 328"/>
                <a:gd name="T7" fmla="*/ 652463 h 411"/>
                <a:gd name="T8" fmla="*/ 63500 w 328"/>
                <a:gd name="T9" fmla="*/ 371475 h 411"/>
                <a:gd name="T10" fmla="*/ 0 w 328"/>
                <a:gd name="T11" fmla="*/ 325438 h 411"/>
                <a:gd name="T12" fmla="*/ 63500 w 328"/>
                <a:gd name="T13" fmla="*/ 280988 h 411"/>
                <a:gd name="T14" fmla="*/ 457200 w 328"/>
                <a:gd name="T15" fmla="*/ 0 h 411"/>
                <a:gd name="T16" fmla="*/ 520700 w 328"/>
                <a:gd name="T17" fmla="*/ 8890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7.10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案例：</a:t>
            </a:r>
            <a:r>
              <a:rPr 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toDoList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01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55302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17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55303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4" name="Freeform 21"/>
          <p:cNvSpPr>
            <a:spLocks noEditPoints="1" noChangeArrowhead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232025 w 1641"/>
              <a:gd name="T1" fmla="*/ 218281 h 306"/>
              <a:gd name="T2" fmla="*/ 2185780 w 1641"/>
              <a:gd name="T3" fmla="*/ 218281 h 306"/>
              <a:gd name="T4" fmla="*/ 2196661 w 1641"/>
              <a:gd name="T5" fmla="*/ 0 h 306"/>
              <a:gd name="T6" fmla="*/ 2196661 w 1641"/>
              <a:gd name="T7" fmla="*/ 48507 h 306"/>
              <a:gd name="T8" fmla="*/ 2196661 w 1641"/>
              <a:gd name="T9" fmla="*/ 0 h 306"/>
              <a:gd name="T10" fmla="*/ 1784532 w 1641"/>
              <a:gd name="T11" fmla="*/ 0 h 306"/>
              <a:gd name="T12" fmla="*/ 2068806 w 1641"/>
              <a:gd name="T13" fmla="*/ 0 h 306"/>
              <a:gd name="T14" fmla="*/ 2135454 w 1641"/>
              <a:gd name="T15" fmla="*/ 0 h 306"/>
              <a:gd name="T16" fmla="*/ 2158576 w 1641"/>
              <a:gd name="T17" fmla="*/ 24253 h 306"/>
              <a:gd name="T18" fmla="*/ 2135454 w 1641"/>
              <a:gd name="T19" fmla="*/ 48507 h 306"/>
              <a:gd name="T20" fmla="*/ 2135454 w 1641"/>
              <a:gd name="T21" fmla="*/ 48507 h 306"/>
              <a:gd name="T22" fmla="*/ 2044323 w 1641"/>
              <a:gd name="T23" fmla="*/ 72760 h 306"/>
              <a:gd name="T24" fmla="*/ 2102810 w 1641"/>
              <a:gd name="T25" fmla="*/ 97014 h 306"/>
              <a:gd name="T26" fmla="*/ 2189860 w 1641"/>
              <a:gd name="T27" fmla="*/ 111281 h 306"/>
              <a:gd name="T28" fmla="*/ 2189860 w 1641"/>
              <a:gd name="T29" fmla="*/ 131254 h 306"/>
              <a:gd name="T30" fmla="*/ 2168097 w 1641"/>
              <a:gd name="T31" fmla="*/ 145521 h 306"/>
              <a:gd name="T32" fmla="*/ 2100089 w 1641"/>
              <a:gd name="T33" fmla="*/ 145521 h 306"/>
              <a:gd name="T34" fmla="*/ 2100089 w 1641"/>
              <a:gd name="T35" fmla="*/ 194028 h 306"/>
              <a:gd name="T36" fmla="*/ 2146335 w 1641"/>
              <a:gd name="T37" fmla="*/ 194028 h 306"/>
              <a:gd name="T38" fmla="*/ 2151775 w 1641"/>
              <a:gd name="T39" fmla="*/ 242534 h 306"/>
              <a:gd name="T40" fmla="*/ 2079687 w 1641"/>
              <a:gd name="T41" fmla="*/ 242534 h 306"/>
              <a:gd name="T42" fmla="*/ 2079687 w 1641"/>
              <a:gd name="T43" fmla="*/ 291041 h 306"/>
              <a:gd name="T44" fmla="*/ 2184419 w 1641"/>
              <a:gd name="T45" fmla="*/ 291041 h 306"/>
              <a:gd name="T46" fmla="*/ 2207542 w 1641"/>
              <a:gd name="T47" fmla="*/ 315295 h 306"/>
              <a:gd name="T48" fmla="*/ 2184419 w 1641"/>
              <a:gd name="T49" fmla="*/ 339548 h 306"/>
              <a:gd name="T50" fmla="*/ 2169458 w 1641"/>
              <a:gd name="T51" fmla="*/ 339548 h 306"/>
              <a:gd name="T52" fmla="*/ 2078327 w 1641"/>
              <a:gd name="T53" fmla="*/ 363802 h 306"/>
              <a:gd name="T54" fmla="*/ 2102810 w 1641"/>
              <a:gd name="T55" fmla="*/ 388055 h 306"/>
              <a:gd name="T56" fmla="*/ 2181699 w 1641"/>
              <a:gd name="T57" fmla="*/ 402322 h 306"/>
              <a:gd name="T58" fmla="*/ 2181699 w 1641"/>
              <a:gd name="T59" fmla="*/ 420869 h 306"/>
              <a:gd name="T60" fmla="*/ 2068806 w 1641"/>
              <a:gd name="T61" fmla="*/ 436562 h 306"/>
              <a:gd name="T62" fmla="*/ 2011679 w 1641"/>
              <a:gd name="T63" fmla="*/ 436562 h 306"/>
              <a:gd name="T64" fmla="*/ 1804934 w 1641"/>
              <a:gd name="T65" fmla="*/ 436562 h 306"/>
              <a:gd name="T66" fmla="*/ 0 w 1641"/>
              <a:gd name="T67" fmla="*/ 436562 h 306"/>
              <a:gd name="T68" fmla="*/ 1783172 w 1641"/>
              <a:gd name="T69" fmla="*/ 0 h 306"/>
              <a:gd name="T70" fmla="*/ 1784532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5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55306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55313" name="Freeform 6"/>
            <p:cNvSpPr>
              <a:spLocks noEditPoints="1" noChangeArrowhead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81260 w 480"/>
                <a:gd name="T1" fmla="*/ 358996 h 481"/>
                <a:gd name="T2" fmla="*/ 113764 w 480"/>
                <a:gd name="T3" fmla="*/ 486584 h 481"/>
                <a:gd name="T4" fmla="*/ 242530 w 480"/>
                <a:gd name="T5" fmla="*/ 520357 h 481"/>
                <a:gd name="T6" fmla="*/ 280035 w 480"/>
                <a:gd name="T7" fmla="*/ 482831 h 481"/>
                <a:gd name="T8" fmla="*/ 346293 w 480"/>
                <a:gd name="T9" fmla="*/ 494089 h 481"/>
                <a:gd name="T10" fmla="*/ 357545 w 480"/>
                <a:gd name="T11" fmla="*/ 557883 h 481"/>
                <a:gd name="T12" fmla="*/ 556320 w 480"/>
                <a:gd name="T13" fmla="*/ 358996 h 481"/>
                <a:gd name="T14" fmla="*/ 492562 w 480"/>
                <a:gd name="T15" fmla="*/ 347739 h 481"/>
                <a:gd name="T16" fmla="*/ 481310 w 480"/>
                <a:gd name="T17" fmla="*/ 281443 h 481"/>
                <a:gd name="T18" fmla="*/ 518815 w 480"/>
                <a:gd name="T19" fmla="*/ 243917 h 481"/>
                <a:gd name="T20" fmla="*/ 485061 w 480"/>
                <a:gd name="T21" fmla="*/ 115079 h 481"/>
                <a:gd name="T22" fmla="*/ 357545 w 480"/>
                <a:gd name="T23" fmla="*/ 82557 h 481"/>
                <a:gd name="T24" fmla="*/ 320040 w 480"/>
                <a:gd name="T25" fmla="*/ 120082 h 481"/>
                <a:gd name="T26" fmla="*/ 253782 w 480"/>
                <a:gd name="T27" fmla="*/ 108825 h 481"/>
                <a:gd name="T28" fmla="*/ 242530 w 480"/>
                <a:gd name="T29" fmla="*/ 43780 h 481"/>
                <a:gd name="T30" fmla="*/ 43755 w 480"/>
                <a:gd name="T31" fmla="*/ 243917 h 481"/>
                <a:gd name="T32" fmla="*/ 107513 w 480"/>
                <a:gd name="T33" fmla="*/ 253924 h 481"/>
                <a:gd name="T34" fmla="*/ 118765 w 480"/>
                <a:gd name="T35" fmla="*/ 280192 h 481"/>
                <a:gd name="T36" fmla="*/ 107513 w 480"/>
                <a:gd name="T37" fmla="*/ 347739 h 481"/>
                <a:gd name="T38" fmla="*/ 81260 w 480"/>
                <a:gd name="T39" fmla="*/ 281443 h 481"/>
                <a:gd name="T40" fmla="*/ 0 w 480"/>
                <a:gd name="T41" fmla="*/ 281443 h 481"/>
                <a:gd name="T42" fmla="*/ 87511 w 480"/>
                <a:gd name="T43" fmla="*/ 88811 h 481"/>
                <a:gd name="T44" fmla="*/ 280035 w 480"/>
                <a:gd name="T45" fmla="*/ 0 h 481"/>
                <a:gd name="T46" fmla="*/ 280035 w 480"/>
                <a:gd name="T47" fmla="*/ 82557 h 481"/>
                <a:gd name="T48" fmla="*/ 320040 w 480"/>
                <a:gd name="T49" fmla="*/ 22515 h 481"/>
                <a:gd name="T50" fmla="*/ 341293 w 480"/>
                <a:gd name="T51" fmla="*/ 3753 h 481"/>
                <a:gd name="T52" fmla="*/ 597575 w 480"/>
                <a:gd name="T53" fmla="*/ 260179 h 481"/>
                <a:gd name="T54" fmla="*/ 578822 w 480"/>
                <a:gd name="T55" fmla="*/ 281443 h 481"/>
                <a:gd name="T56" fmla="*/ 518815 w 480"/>
                <a:gd name="T57" fmla="*/ 321471 h 481"/>
                <a:gd name="T58" fmla="*/ 600075 w 480"/>
                <a:gd name="T59" fmla="*/ 321471 h 481"/>
                <a:gd name="T60" fmla="*/ 512564 w 480"/>
                <a:gd name="T61" fmla="*/ 514103 h 481"/>
                <a:gd name="T62" fmla="*/ 320040 w 480"/>
                <a:gd name="T63" fmla="*/ 601663 h 481"/>
                <a:gd name="T64" fmla="*/ 320040 w 480"/>
                <a:gd name="T65" fmla="*/ 520357 h 481"/>
                <a:gd name="T66" fmla="*/ 280035 w 480"/>
                <a:gd name="T67" fmla="*/ 580398 h 481"/>
                <a:gd name="T68" fmla="*/ 258782 w 480"/>
                <a:gd name="T69" fmla="*/ 599161 h 481"/>
                <a:gd name="T70" fmla="*/ 2500 w 480"/>
                <a:gd name="T71" fmla="*/ 342735 h 481"/>
                <a:gd name="T72" fmla="*/ 21253 w 480"/>
                <a:gd name="T73" fmla="*/ 321471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4" name="Freeform 7"/>
            <p:cNvSpPr>
              <a:spLocks noEditPoints="1" noChangeArrowhead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829225 w 750"/>
                <a:gd name="T1" fmla="*/ 448930 h 749"/>
                <a:gd name="T2" fmla="*/ 810493 w 750"/>
                <a:gd name="T3" fmla="*/ 431423 h 749"/>
                <a:gd name="T4" fmla="*/ 504529 w 750"/>
                <a:gd name="T5" fmla="*/ 126301 h 749"/>
                <a:gd name="T6" fmla="*/ 488294 w 750"/>
                <a:gd name="T7" fmla="*/ 107543 h 749"/>
                <a:gd name="T8" fmla="*/ 448331 w 750"/>
                <a:gd name="T9" fmla="*/ 37515 h 749"/>
                <a:gd name="T10" fmla="*/ 448331 w 750"/>
                <a:gd name="T11" fmla="*/ 123800 h 749"/>
                <a:gd name="T12" fmla="*/ 224790 w 750"/>
                <a:gd name="T13" fmla="*/ 225090 h 749"/>
                <a:gd name="T14" fmla="*/ 123634 w 750"/>
                <a:gd name="T15" fmla="*/ 448930 h 749"/>
                <a:gd name="T16" fmla="*/ 37465 w 750"/>
                <a:gd name="T17" fmla="*/ 448930 h 749"/>
                <a:gd name="T18" fmla="*/ 107400 w 750"/>
                <a:gd name="T19" fmla="*/ 488946 h 749"/>
                <a:gd name="T20" fmla="*/ 126132 w 750"/>
                <a:gd name="T21" fmla="*/ 505202 h 749"/>
                <a:gd name="T22" fmla="*/ 430848 w 750"/>
                <a:gd name="T23" fmla="*/ 811575 h 749"/>
                <a:gd name="T24" fmla="*/ 448331 w 750"/>
                <a:gd name="T25" fmla="*/ 830332 h 749"/>
                <a:gd name="T26" fmla="*/ 488294 w 750"/>
                <a:gd name="T27" fmla="*/ 899110 h 749"/>
                <a:gd name="T28" fmla="*/ 488294 w 750"/>
                <a:gd name="T29" fmla="*/ 812825 h 749"/>
                <a:gd name="T30" fmla="*/ 711835 w 750"/>
                <a:gd name="T31" fmla="*/ 711535 h 749"/>
                <a:gd name="T32" fmla="*/ 812991 w 750"/>
                <a:gd name="T33" fmla="*/ 488946 h 749"/>
                <a:gd name="T34" fmla="*/ 899160 w 750"/>
                <a:gd name="T35" fmla="*/ 488946 h 749"/>
                <a:gd name="T36" fmla="*/ 845460 w 750"/>
                <a:gd name="T37" fmla="*/ 411415 h 749"/>
                <a:gd name="T38" fmla="*/ 925386 w 750"/>
                <a:gd name="T39" fmla="*/ 421419 h 749"/>
                <a:gd name="T40" fmla="*/ 936625 w 750"/>
                <a:gd name="T41" fmla="*/ 488946 h 749"/>
                <a:gd name="T42" fmla="*/ 899160 w 750"/>
                <a:gd name="T43" fmla="*/ 526461 h 749"/>
                <a:gd name="T44" fmla="*/ 738061 w 750"/>
                <a:gd name="T45" fmla="*/ 739046 h 749"/>
                <a:gd name="T46" fmla="*/ 525759 w 750"/>
                <a:gd name="T47" fmla="*/ 900360 h 749"/>
                <a:gd name="T48" fmla="*/ 488294 w 750"/>
                <a:gd name="T49" fmla="*/ 936625 h 749"/>
                <a:gd name="T50" fmla="*/ 422106 w 750"/>
                <a:gd name="T51" fmla="*/ 926621 h 749"/>
                <a:gd name="T52" fmla="*/ 410866 w 750"/>
                <a:gd name="T53" fmla="*/ 846589 h 749"/>
                <a:gd name="T54" fmla="*/ 91165 w 750"/>
                <a:gd name="T55" fmla="*/ 526461 h 749"/>
                <a:gd name="T56" fmla="*/ 11240 w 750"/>
                <a:gd name="T57" fmla="*/ 515206 h 749"/>
                <a:gd name="T58" fmla="*/ 0 w 750"/>
                <a:gd name="T59" fmla="*/ 448930 h 749"/>
                <a:gd name="T60" fmla="*/ 37465 w 750"/>
                <a:gd name="T61" fmla="*/ 411415 h 749"/>
                <a:gd name="T62" fmla="*/ 198565 w 750"/>
                <a:gd name="T63" fmla="*/ 198830 h 749"/>
                <a:gd name="T64" fmla="*/ 410866 w 750"/>
                <a:gd name="T65" fmla="*/ 37515 h 749"/>
                <a:gd name="T66" fmla="*/ 448331 w 750"/>
                <a:gd name="T67" fmla="*/ 0 h 749"/>
                <a:gd name="T68" fmla="*/ 514519 w 750"/>
                <a:gd name="T69" fmla="*/ 11255 h 749"/>
                <a:gd name="T70" fmla="*/ 525759 w 750"/>
                <a:gd name="T71" fmla="*/ 91287 h 749"/>
                <a:gd name="T72" fmla="*/ 845460 w 750"/>
                <a:gd name="T73" fmla="*/ 411415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5" name="Freeform 8"/>
            <p:cNvSpPr>
              <a:spLocks noEditPoints="1" noChangeArrowhead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102394 w 164"/>
                <a:gd name="T1" fmla="*/ 0 h 164"/>
                <a:gd name="T2" fmla="*/ 174819 w 164"/>
                <a:gd name="T3" fmla="*/ 29969 h 164"/>
                <a:gd name="T4" fmla="*/ 204788 w 164"/>
                <a:gd name="T5" fmla="*/ 102394 h 164"/>
                <a:gd name="T6" fmla="*/ 174819 w 164"/>
                <a:gd name="T7" fmla="*/ 174819 h 164"/>
                <a:gd name="T8" fmla="*/ 102394 w 164"/>
                <a:gd name="T9" fmla="*/ 204788 h 164"/>
                <a:gd name="T10" fmla="*/ 29969 w 164"/>
                <a:gd name="T11" fmla="*/ 174819 h 164"/>
                <a:gd name="T12" fmla="*/ 0 w 164"/>
                <a:gd name="T13" fmla="*/ 102394 h 164"/>
                <a:gd name="T14" fmla="*/ 29969 w 164"/>
                <a:gd name="T15" fmla="*/ 29969 h 164"/>
                <a:gd name="T16" fmla="*/ 102394 w 164"/>
                <a:gd name="T17" fmla="*/ 0 h 164"/>
                <a:gd name="T18" fmla="*/ 147347 w 164"/>
                <a:gd name="T19" fmla="*/ 56192 h 164"/>
                <a:gd name="T20" fmla="*/ 102394 w 164"/>
                <a:gd name="T21" fmla="*/ 37461 h 164"/>
                <a:gd name="T22" fmla="*/ 56192 w 164"/>
                <a:gd name="T23" fmla="*/ 56192 h 164"/>
                <a:gd name="T24" fmla="*/ 37461 w 164"/>
                <a:gd name="T25" fmla="*/ 102394 h 164"/>
                <a:gd name="T26" fmla="*/ 56192 w 164"/>
                <a:gd name="T27" fmla="*/ 147347 h 164"/>
                <a:gd name="T28" fmla="*/ 102394 w 164"/>
                <a:gd name="T29" fmla="*/ 167327 h 164"/>
                <a:gd name="T30" fmla="*/ 147347 w 164"/>
                <a:gd name="T31" fmla="*/ 147347 h 164"/>
                <a:gd name="T32" fmla="*/ 167327 w 164"/>
                <a:gd name="T33" fmla="*/ 102394 h 164"/>
                <a:gd name="T34" fmla="*/ 147347 w 164"/>
                <a:gd name="T35" fmla="*/ 56192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307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36" name="椭圆 35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12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  <p:grpSp>
        <p:nvGrpSpPr>
          <p:cNvPr id="55308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10" name="TextBox 51"/>
            <p:cNvSpPr txBox="1">
              <a:spLocks noChangeArrowheads="1"/>
            </p:cNvSpPr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2122488" y="1308100"/>
            <a:ext cx="4899025" cy="16875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56326" name="TextBox 53"/>
          <p:cNvSpPr txBox="1">
            <a:spLocks noChangeArrowheads="1"/>
          </p:cNvSpPr>
          <p:nvPr/>
        </p:nvSpPr>
        <p:spPr bwMode="auto">
          <a:xfrm>
            <a:off x="2700338" y="1924050"/>
            <a:ext cx="33845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sz="9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9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案例</a:t>
            </a:r>
            <a:r>
              <a:rPr lang="en-US" altLang="zh-CN" sz="9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: </a:t>
            </a:r>
            <a:r>
              <a:rPr lang="en-US" altLang="zh-CN" sz="9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toDolist</a:t>
            </a:r>
            <a:endParaRPr lang="en-US" altLang="zh-CN" sz="9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2122488" y="3390900"/>
            <a:ext cx="4899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876425" y="393858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65313" y="424656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00338" y="3457575"/>
            <a:ext cx="4624387" cy="1303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toDoList 按下回车把新数据添加到本地存储里面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toDoList 本地存储数据渲染加载到页面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toDoList 删除操作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toDoList  正在进行和已完成选项操作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toDoList 统计正在进行个数和已经完成个数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89250" y="1635125"/>
            <a:ext cx="66040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2738065" y="1680051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/>
            <p:cNvSpPr/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Freeform 16"/>
            <p:cNvSpPr/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Oval 18"/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Freeform 21"/>
            <p:cNvSpPr/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Freeform 22"/>
            <p:cNvSpPr/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6333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62896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7.10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案例：</a:t>
            </a:r>
            <a:r>
              <a:rPr 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toDoList</a:t>
            </a:r>
            <a:endParaRPr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6335" name="TextBox 70"/>
          <p:cNvSpPr txBox="1">
            <a:spLocks noChangeArrowheads="1"/>
          </p:cNvSpPr>
          <p:nvPr/>
        </p:nvSpPr>
        <p:spPr bwMode="auto">
          <a:xfrm>
            <a:off x="3005138" y="790575"/>
            <a:ext cx="41227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案例：</a:t>
            </a:r>
            <a:r>
              <a:rPr lang="en-US" altLang="zh-CN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toDoList</a:t>
            </a:r>
          </a:p>
        </p:txBody>
      </p:sp>
      <p:grpSp>
        <p:nvGrpSpPr>
          <p:cNvPr id="56336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344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56337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/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342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  <p:grpSp>
        <p:nvGrpSpPr>
          <p:cNvPr id="56338" name="组合 4"/>
          <p:cNvGrpSpPr>
            <a:grpSpLocks/>
          </p:cNvGrpSpPr>
          <p:nvPr/>
        </p:nvGrpSpPr>
        <p:grpSpPr bwMode="auto">
          <a:xfrm>
            <a:off x="34925" y="3825875"/>
            <a:ext cx="288925" cy="214313"/>
            <a:chOff x="34925" y="3822700"/>
            <a:chExt cx="288925" cy="214313"/>
          </a:xfrm>
        </p:grpSpPr>
        <p:sp>
          <p:nvSpPr>
            <p:cNvPr id="43" name="椭圆 42"/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340" name="TextBox 32"/>
            <p:cNvSpPr txBox="1">
              <a:spLocks noChangeArrowheads="1"/>
            </p:cNvSpPr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中的事件绑定方法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on()</a:t>
            </a:r>
          </a:p>
        </p:txBody>
      </p:sp>
      <p:sp>
        <p:nvSpPr>
          <p:cNvPr id="11271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11272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31670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事件注册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2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jQuery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事件注册</a:t>
            </a:r>
          </a:p>
        </p:txBody>
      </p:sp>
      <p:grpSp>
        <p:nvGrpSpPr>
          <p:cNvPr id="11275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78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1276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7 w 1641"/>
              <a:gd name="T1" fmla="*/ 2147483647 h 306"/>
              <a:gd name="T2" fmla="*/ 2147483647 w 1641"/>
              <a:gd name="T3" fmla="*/ 2147483647 h 306"/>
              <a:gd name="T4" fmla="*/ 2147483647 w 1641"/>
              <a:gd name="T5" fmla="*/ 0 h 306"/>
              <a:gd name="T6" fmla="*/ 2147483647 w 1641"/>
              <a:gd name="T7" fmla="*/ 2147483647 h 306"/>
              <a:gd name="T8" fmla="*/ 2147483647 w 1641"/>
              <a:gd name="T9" fmla="*/ 0 h 306"/>
              <a:gd name="T10" fmla="*/ 2147483647 w 1641"/>
              <a:gd name="T11" fmla="*/ 0 h 306"/>
              <a:gd name="T12" fmla="*/ 2147483647 w 1641"/>
              <a:gd name="T13" fmla="*/ 0 h 306"/>
              <a:gd name="T14" fmla="*/ 2147483647 w 1641"/>
              <a:gd name="T15" fmla="*/ 0 h 306"/>
              <a:gd name="T16" fmla="*/ 2147483647 w 1641"/>
              <a:gd name="T17" fmla="*/ 2147483647 h 306"/>
              <a:gd name="T18" fmla="*/ 2147483647 w 1641"/>
              <a:gd name="T19" fmla="*/ 2147483647 h 306"/>
              <a:gd name="T20" fmla="*/ 2147483647 w 1641"/>
              <a:gd name="T21" fmla="*/ 2147483647 h 306"/>
              <a:gd name="T22" fmla="*/ 2147483647 w 1641"/>
              <a:gd name="T23" fmla="*/ 2147483647 h 306"/>
              <a:gd name="T24" fmla="*/ 2147483647 w 1641"/>
              <a:gd name="T25" fmla="*/ 2147483647 h 306"/>
              <a:gd name="T26" fmla="*/ 2147483647 w 1641"/>
              <a:gd name="T27" fmla="*/ 2147483647 h 306"/>
              <a:gd name="T28" fmla="*/ 2147483647 w 1641"/>
              <a:gd name="T29" fmla="*/ 2147483647 h 306"/>
              <a:gd name="T30" fmla="*/ 2147483647 w 1641"/>
              <a:gd name="T31" fmla="*/ 2147483647 h 306"/>
              <a:gd name="T32" fmla="*/ 2147483647 w 1641"/>
              <a:gd name="T33" fmla="*/ 2147483647 h 306"/>
              <a:gd name="T34" fmla="*/ 2147483647 w 1641"/>
              <a:gd name="T35" fmla="*/ 2147483647 h 306"/>
              <a:gd name="T36" fmla="*/ 2147483647 w 1641"/>
              <a:gd name="T37" fmla="*/ 2147483647 h 306"/>
              <a:gd name="T38" fmla="*/ 2147483647 w 1641"/>
              <a:gd name="T39" fmla="*/ 2147483647 h 306"/>
              <a:gd name="T40" fmla="*/ 2147483647 w 1641"/>
              <a:gd name="T41" fmla="*/ 2147483647 h 306"/>
              <a:gd name="T42" fmla="*/ 2147483647 w 1641"/>
              <a:gd name="T43" fmla="*/ 2147483647 h 306"/>
              <a:gd name="T44" fmla="*/ 2147483647 w 1641"/>
              <a:gd name="T45" fmla="*/ 2147483647 h 306"/>
              <a:gd name="T46" fmla="*/ 2147483647 w 1641"/>
              <a:gd name="T47" fmla="*/ 2147483647 h 306"/>
              <a:gd name="T48" fmla="*/ 2147483647 w 1641"/>
              <a:gd name="T49" fmla="*/ 2147483647 h 306"/>
              <a:gd name="T50" fmla="*/ 2147483647 w 1641"/>
              <a:gd name="T51" fmla="*/ 2147483647 h 306"/>
              <a:gd name="T52" fmla="*/ 2147483647 w 1641"/>
              <a:gd name="T53" fmla="*/ 2147483647 h 306"/>
              <a:gd name="T54" fmla="*/ 2147483647 w 1641"/>
              <a:gd name="T55" fmla="*/ 2147483647 h 306"/>
              <a:gd name="T56" fmla="*/ 2147483647 w 1641"/>
              <a:gd name="T57" fmla="*/ 2147483647 h 306"/>
              <a:gd name="T58" fmla="*/ 2147483647 w 1641"/>
              <a:gd name="T59" fmla="*/ 2147483647 h 306"/>
              <a:gd name="T60" fmla="*/ 2147483647 w 1641"/>
              <a:gd name="T61" fmla="*/ 2147483647 h 306"/>
              <a:gd name="T62" fmla="*/ 2147483647 w 1641"/>
              <a:gd name="T63" fmla="*/ 2147483647 h 306"/>
              <a:gd name="T64" fmla="*/ 2147483647 w 1641"/>
              <a:gd name="T65" fmla="*/ 2147483647 h 306"/>
              <a:gd name="T66" fmla="*/ 0 w 1641"/>
              <a:gd name="T67" fmla="*/ 2147483647 h 306"/>
              <a:gd name="T68" fmla="*/ 2147483647 w 1641"/>
              <a:gd name="T69" fmla="*/ 0 h 306"/>
              <a:gd name="T70" fmla="*/ 2147483647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347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今日复习</a:t>
            </a:r>
          </a:p>
        </p:txBody>
      </p:sp>
      <p:pic>
        <p:nvPicPr>
          <p:cNvPr id="57348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/>
          <p:cNvSpPr txBox="1"/>
          <p:nvPr/>
        </p:nvSpPr>
        <p:spPr>
          <a:xfrm>
            <a:off x="550863" y="1603375"/>
            <a:ext cx="8358187" cy="2676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jQuery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最好的事件绑定和解绑方法是：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硬件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硬件</a:t>
            </a:r>
            <a:endParaRPr lang="zh-CN" altLang="en-US" sz="1400" u="sng" dirty="0">
              <a:solidFill>
                <a:schemeClr val="bg1"/>
              </a:solidFill>
              <a:uFill>
                <a:solidFill>
                  <a:srgbClr val="FF000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jQuery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事件触发的两个方法是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硬件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硬件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中拷贝对象的方法是：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硬件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能够让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多库共存的方法是：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硬件系</a:t>
            </a:r>
            <a:endParaRPr lang="en-US" altLang="zh-CN" sz="1400" u="sng" dirty="0">
              <a:solidFill>
                <a:schemeClr val="bg1"/>
              </a:solidFill>
              <a:uFill>
                <a:solidFill>
                  <a:srgbClr val="FF000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取消事件传播方法是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硬件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框架时，优先引入哪三项：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硬件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1400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硬件</a:t>
            </a:r>
            <a:endParaRPr lang="en-US" altLang="zh-CN" sz="1400" u="sng" dirty="0">
              <a:solidFill>
                <a:schemeClr val="bg1"/>
              </a:solidFill>
              <a:uFill>
                <a:solidFill>
                  <a:srgbClr val="FF000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进入复习</a:t>
            </a:r>
            <a:endParaRPr lang="zh-TW" altLang="zh-CN" sz="24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7 w 1641"/>
              <a:gd name="T1" fmla="*/ 2147483647 h 306"/>
              <a:gd name="T2" fmla="*/ 2147483647 w 1641"/>
              <a:gd name="T3" fmla="*/ 2147483647 h 306"/>
              <a:gd name="T4" fmla="*/ 2147483647 w 1641"/>
              <a:gd name="T5" fmla="*/ 0 h 306"/>
              <a:gd name="T6" fmla="*/ 2147483647 w 1641"/>
              <a:gd name="T7" fmla="*/ 2147483647 h 306"/>
              <a:gd name="T8" fmla="*/ 2147483647 w 1641"/>
              <a:gd name="T9" fmla="*/ 0 h 306"/>
              <a:gd name="T10" fmla="*/ 2147483647 w 1641"/>
              <a:gd name="T11" fmla="*/ 0 h 306"/>
              <a:gd name="T12" fmla="*/ 2147483647 w 1641"/>
              <a:gd name="T13" fmla="*/ 0 h 306"/>
              <a:gd name="T14" fmla="*/ 2147483647 w 1641"/>
              <a:gd name="T15" fmla="*/ 0 h 306"/>
              <a:gd name="T16" fmla="*/ 2147483647 w 1641"/>
              <a:gd name="T17" fmla="*/ 2147483647 h 306"/>
              <a:gd name="T18" fmla="*/ 2147483647 w 1641"/>
              <a:gd name="T19" fmla="*/ 2147483647 h 306"/>
              <a:gd name="T20" fmla="*/ 2147483647 w 1641"/>
              <a:gd name="T21" fmla="*/ 2147483647 h 306"/>
              <a:gd name="T22" fmla="*/ 2147483647 w 1641"/>
              <a:gd name="T23" fmla="*/ 2147483647 h 306"/>
              <a:gd name="T24" fmla="*/ 2147483647 w 1641"/>
              <a:gd name="T25" fmla="*/ 2147483647 h 306"/>
              <a:gd name="T26" fmla="*/ 2147483647 w 1641"/>
              <a:gd name="T27" fmla="*/ 2147483647 h 306"/>
              <a:gd name="T28" fmla="*/ 2147483647 w 1641"/>
              <a:gd name="T29" fmla="*/ 2147483647 h 306"/>
              <a:gd name="T30" fmla="*/ 2147483647 w 1641"/>
              <a:gd name="T31" fmla="*/ 2147483647 h 306"/>
              <a:gd name="T32" fmla="*/ 2147483647 w 1641"/>
              <a:gd name="T33" fmla="*/ 2147483647 h 306"/>
              <a:gd name="T34" fmla="*/ 2147483647 w 1641"/>
              <a:gd name="T35" fmla="*/ 2147483647 h 306"/>
              <a:gd name="T36" fmla="*/ 2147483647 w 1641"/>
              <a:gd name="T37" fmla="*/ 2147483647 h 306"/>
              <a:gd name="T38" fmla="*/ 2147483647 w 1641"/>
              <a:gd name="T39" fmla="*/ 2147483647 h 306"/>
              <a:gd name="T40" fmla="*/ 2147483647 w 1641"/>
              <a:gd name="T41" fmla="*/ 2147483647 h 306"/>
              <a:gd name="T42" fmla="*/ 2147483647 w 1641"/>
              <a:gd name="T43" fmla="*/ 2147483647 h 306"/>
              <a:gd name="T44" fmla="*/ 2147483647 w 1641"/>
              <a:gd name="T45" fmla="*/ 2147483647 h 306"/>
              <a:gd name="T46" fmla="*/ 2147483647 w 1641"/>
              <a:gd name="T47" fmla="*/ 2147483647 h 306"/>
              <a:gd name="T48" fmla="*/ 2147483647 w 1641"/>
              <a:gd name="T49" fmla="*/ 2147483647 h 306"/>
              <a:gd name="T50" fmla="*/ 2147483647 w 1641"/>
              <a:gd name="T51" fmla="*/ 2147483647 h 306"/>
              <a:gd name="T52" fmla="*/ 2147483647 w 1641"/>
              <a:gd name="T53" fmla="*/ 2147483647 h 306"/>
              <a:gd name="T54" fmla="*/ 2147483647 w 1641"/>
              <a:gd name="T55" fmla="*/ 2147483647 h 306"/>
              <a:gd name="T56" fmla="*/ 2147483647 w 1641"/>
              <a:gd name="T57" fmla="*/ 2147483647 h 306"/>
              <a:gd name="T58" fmla="*/ 2147483647 w 1641"/>
              <a:gd name="T59" fmla="*/ 2147483647 h 306"/>
              <a:gd name="T60" fmla="*/ 2147483647 w 1641"/>
              <a:gd name="T61" fmla="*/ 2147483647 h 306"/>
              <a:gd name="T62" fmla="*/ 2147483647 w 1641"/>
              <a:gd name="T63" fmla="*/ 2147483647 h 306"/>
              <a:gd name="T64" fmla="*/ 2147483647 w 1641"/>
              <a:gd name="T65" fmla="*/ 2147483647 h 306"/>
              <a:gd name="T66" fmla="*/ 0 w 1641"/>
              <a:gd name="T67" fmla="*/ 2147483647 h 306"/>
              <a:gd name="T68" fmla="*/ 2147483647 w 1641"/>
              <a:gd name="T69" fmla="*/ 0 h 306"/>
              <a:gd name="T70" fmla="*/ 2147483647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371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今日复习</a:t>
            </a:r>
          </a:p>
        </p:txBody>
      </p:sp>
      <p:pic>
        <p:nvPicPr>
          <p:cNvPr id="58372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57213" y="1612900"/>
            <a:ext cx="8131175" cy="2676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jQuery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最好的事件绑定和解绑方法是：</a:t>
            </a:r>
            <a:r>
              <a:rPr 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on(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off(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1400" u="sng" dirty="0">
              <a:solidFill>
                <a:srgbClr val="FF0000"/>
              </a:solidFill>
              <a:uFill>
                <a:solidFill>
                  <a:srgbClr val="FF000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jQuery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事件触发的两个方法是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trigger(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triggerHandler(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中拷贝对象的方法是：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$.extend</a:t>
            </a:r>
            <a:r>
              <a:rPr 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zh-CN" altLang="en-US" sz="1400" u="sng" dirty="0">
              <a:solidFill>
                <a:srgbClr val="FF0000"/>
              </a:solidFill>
              <a:uFill>
                <a:solidFill>
                  <a:srgbClr val="FF000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能够让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多库共存的方法是：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$.noConflict() 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  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jQuery.noConflict()</a:t>
            </a: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取消事件传播方法是：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event.stopPropagation()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使用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bootstrap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框架时，优先引入哪三项：</a:t>
            </a:r>
            <a:r>
              <a:rPr lang="en-US" altLang="zh-CN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bootstrap.min.css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jquery.min.js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bootstrap.min.js</a:t>
            </a:r>
            <a:r>
              <a:rPr lang="zh-CN" altLang="en-US" sz="14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进入复习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877888" y="1924050"/>
            <a:ext cx="19431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endParaRPr lang="zh-TW" altLang="zh-CN" sz="3200" b="1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395288" y="2573338"/>
            <a:ext cx="345598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0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TARGETS DETECTION</a:t>
            </a:r>
            <a:endParaRPr lang="zh-TW" altLang="zh-CN" sz="2000" b="1" kern="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399" name="TextBox 7"/>
          <p:cNvSpPr txBox="1">
            <a:spLocks noChangeArrowheads="1"/>
          </p:cNvSpPr>
          <p:nvPr/>
        </p:nvSpPr>
        <p:spPr bwMode="auto">
          <a:xfrm>
            <a:off x="3851275" y="984250"/>
            <a:ext cx="4319588" cy="396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</a:t>
            </a:r>
            <a:r>
              <a:rPr lang="zh-CN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能够说出</a:t>
            </a:r>
            <a:r>
              <a:rPr lang="en-US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4</a:t>
            </a:r>
            <a:r>
              <a:rPr lang="zh-CN" altLang="en-US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种常见的注册事件</a:t>
            </a:r>
            <a:r>
              <a:rPr lang="en-US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endParaRPr lang="zh-CN" altLang="zh-CN" sz="14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en-US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zh-CN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能够说出 </a:t>
            </a:r>
            <a:r>
              <a:rPr lang="en-US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on </a:t>
            </a:r>
            <a:r>
              <a:rPr lang="zh-CN" altLang="en-US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绑定事件的优势</a:t>
            </a:r>
            <a:endParaRPr lang="zh-CN" altLang="en-US" sz="14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</a:t>
            </a:r>
            <a:r>
              <a:rPr lang="zh-CN" altLang="en-US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能够</a:t>
            </a:r>
            <a:r>
              <a:rPr lang="zh-CN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说出 </a:t>
            </a:r>
            <a:r>
              <a:rPr lang="en-US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jQuery </a:t>
            </a:r>
            <a:r>
              <a:rPr lang="zh-CN" altLang="en-US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事件委派的优点以及方式</a:t>
            </a:r>
            <a:endParaRPr lang="zh-CN" altLang="en-US" sz="14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能够说出绑定事件与解绑事件</a:t>
            </a:r>
          </a:p>
          <a:p>
            <a:pPr eaLnBrk="1" hangingPunct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zh-CN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能够说出 </a:t>
            </a:r>
            <a:r>
              <a:rPr lang="en-US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jQuery </a:t>
            </a:r>
            <a:r>
              <a:rPr lang="zh-CN" altLang="en-US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对象的拷贝方法</a:t>
            </a:r>
            <a:endParaRPr lang="zh-CN" altLang="en-US" sz="14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</a:t>
            </a:r>
            <a:r>
              <a:rPr lang="zh-CN" altLang="en-US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能够</a:t>
            </a:r>
            <a:r>
              <a:rPr lang="zh-CN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说出 </a:t>
            </a:r>
            <a:r>
              <a:rPr lang="en-US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jQuery </a:t>
            </a:r>
            <a:r>
              <a:rPr lang="zh-CN" altLang="en-US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多库共存的</a:t>
            </a:r>
            <a:r>
              <a:rPr lang="en-US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</a:t>
            </a:r>
            <a:r>
              <a:rPr lang="zh-CN" altLang="en-US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种方法</a:t>
            </a:r>
            <a:endParaRPr lang="zh-CN" altLang="en-US" sz="14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能够使用 </a:t>
            </a:r>
            <a:r>
              <a:rPr lang="en-US" altLang="zh-CN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jQuery </a:t>
            </a:r>
            <a:r>
              <a:rPr lang="zh-CN" altLang="en-US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插件</a:t>
            </a:r>
            <a:endParaRPr lang="en-US" altLang="zh-CN" sz="14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endParaRPr lang="zh-CN" altLang="en-US" sz="14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endParaRPr lang="en-US" altLang="zh-CN" sz="14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on()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的事件委派</a:t>
            </a:r>
          </a:p>
        </p:txBody>
      </p:sp>
      <p:sp>
        <p:nvSpPr>
          <p:cNvPr id="12295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12296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31670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事件委派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2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jQuery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事件注册</a:t>
            </a:r>
          </a:p>
        </p:txBody>
      </p:sp>
      <p:grpSp>
        <p:nvGrpSpPr>
          <p:cNvPr id="12299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5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2300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301" name="组合 4"/>
          <p:cNvGrpSpPr>
            <a:grpSpLocks/>
          </p:cNvGrpSpPr>
          <p:nvPr/>
        </p:nvGrpSpPr>
        <p:grpSpPr bwMode="auto">
          <a:xfrm>
            <a:off x="34925" y="3825875"/>
            <a:ext cx="288925" cy="214313"/>
            <a:chOff x="34925" y="3822700"/>
            <a:chExt cx="288925" cy="214313"/>
          </a:xfrm>
        </p:grpSpPr>
        <p:sp>
          <p:nvSpPr>
            <p:cNvPr id="43" name="椭圆 42"/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3" name="TextBox 32"/>
            <p:cNvSpPr txBox="1">
              <a:spLocks noChangeArrowheads="1"/>
            </p:cNvSpPr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27125" y="1792288"/>
            <a:ext cx="7632700" cy="25146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on()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可以一次绑定多个事件，也可以多次为同一个事件添加多个逻辑。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$("div").on("mouseenter mouseleave", function() {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       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$(this).toggleClass("current");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});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on()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可以做事件委派，就是给未来动态创建出来的子元素绑定事件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sz="1050" noProof="1"/>
              <a:t>$("ol").on("click", "li", function() {</a:t>
            </a:r>
          </a:p>
          <a:p>
            <a:pPr lvl="2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sz="1050" noProof="1"/>
              <a:t>        alert(11);</a:t>
            </a:r>
          </a:p>
          <a:p>
            <a:pPr lvl="2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sz="1050" noProof="1"/>
              <a:t> })</a:t>
            </a:r>
          </a:p>
        </p:txBody>
      </p:sp>
      <p:grpSp>
        <p:nvGrpSpPr>
          <p:cNvPr id="13315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13331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2" name="Freeform 9"/>
            <p:cNvSpPr>
              <a:spLocks noEditPoints="1" noChangeArrowhead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306637 w 1489"/>
                <a:gd name="T1" fmla="*/ 1800225 h 1134"/>
                <a:gd name="T2" fmla="*/ 57150 w 1489"/>
                <a:gd name="T3" fmla="*/ 1800225 h 1134"/>
                <a:gd name="T4" fmla="*/ 0 w 1489"/>
                <a:gd name="T5" fmla="*/ 1800225 h 1134"/>
                <a:gd name="T6" fmla="*/ 0 w 1489"/>
                <a:gd name="T7" fmla="*/ 1743075 h 1134"/>
                <a:gd name="T8" fmla="*/ 0 w 1489"/>
                <a:gd name="T9" fmla="*/ 55563 h 1134"/>
                <a:gd name="T10" fmla="*/ 0 w 1489"/>
                <a:gd name="T11" fmla="*/ 0 h 1134"/>
                <a:gd name="T12" fmla="*/ 57150 w 1489"/>
                <a:gd name="T13" fmla="*/ 0 h 1134"/>
                <a:gd name="T14" fmla="*/ 2306637 w 1489"/>
                <a:gd name="T15" fmla="*/ 0 h 1134"/>
                <a:gd name="T16" fmla="*/ 2363787 w 1489"/>
                <a:gd name="T17" fmla="*/ 0 h 1134"/>
                <a:gd name="T18" fmla="*/ 2363787 w 1489"/>
                <a:gd name="T19" fmla="*/ 55563 h 1134"/>
                <a:gd name="T20" fmla="*/ 2363787 w 1489"/>
                <a:gd name="T21" fmla="*/ 1743075 h 1134"/>
                <a:gd name="T22" fmla="*/ 2363787 w 1489"/>
                <a:gd name="T23" fmla="*/ 1800225 h 1134"/>
                <a:gd name="T24" fmla="*/ 2306637 w 1489"/>
                <a:gd name="T25" fmla="*/ 1800225 h 1134"/>
                <a:gd name="T26" fmla="*/ 112712 w 1489"/>
                <a:gd name="T27" fmla="*/ 1687513 h 1134"/>
                <a:gd name="T28" fmla="*/ 2251075 w 1489"/>
                <a:gd name="T29" fmla="*/ 1687513 h 1134"/>
                <a:gd name="T30" fmla="*/ 2251075 w 1489"/>
                <a:gd name="T31" fmla="*/ 112713 h 1134"/>
                <a:gd name="T32" fmla="*/ 112712 w 1489"/>
                <a:gd name="T33" fmla="*/ 112713 h 1134"/>
                <a:gd name="T34" fmla="*/ 112712 w 1489"/>
                <a:gd name="T35" fmla="*/ 1687513 h 11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3" name="Freeform 10"/>
            <p:cNvSpPr>
              <a:spLocks noEditPoints="1" noChangeArrowhead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595507 w 750"/>
                <a:gd name="T1" fmla="*/ 112568 h 660"/>
                <a:gd name="T2" fmla="*/ 221293 w 750"/>
                <a:gd name="T3" fmla="*/ 112568 h 660"/>
                <a:gd name="T4" fmla="*/ 146279 w 750"/>
                <a:gd name="T5" fmla="*/ 142586 h 660"/>
                <a:gd name="T6" fmla="*/ 112522 w 750"/>
                <a:gd name="T7" fmla="*/ 217632 h 660"/>
                <a:gd name="T8" fmla="*/ 112522 w 750"/>
                <a:gd name="T9" fmla="*/ 2258868 h 660"/>
                <a:gd name="T10" fmla="*/ 146279 w 750"/>
                <a:gd name="T11" fmla="*/ 2330161 h 660"/>
                <a:gd name="T12" fmla="*/ 221293 w 750"/>
                <a:gd name="T13" fmla="*/ 2363932 h 660"/>
                <a:gd name="T14" fmla="*/ 2595507 w 750"/>
                <a:gd name="T15" fmla="*/ 2363932 h 660"/>
                <a:gd name="T16" fmla="*/ 2670522 w 750"/>
                <a:gd name="T17" fmla="*/ 2330161 h 660"/>
                <a:gd name="T18" fmla="*/ 2700528 w 750"/>
                <a:gd name="T19" fmla="*/ 2258868 h 660"/>
                <a:gd name="T20" fmla="*/ 2700528 w 750"/>
                <a:gd name="T21" fmla="*/ 217632 h 660"/>
                <a:gd name="T22" fmla="*/ 2670522 w 750"/>
                <a:gd name="T23" fmla="*/ 142586 h 660"/>
                <a:gd name="T24" fmla="*/ 2595507 w 750"/>
                <a:gd name="T25" fmla="*/ 112568 h 660"/>
                <a:gd name="T26" fmla="*/ 221293 w 750"/>
                <a:gd name="T27" fmla="*/ 0 h 660"/>
                <a:gd name="T28" fmla="*/ 2595507 w 750"/>
                <a:gd name="T29" fmla="*/ 0 h 660"/>
                <a:gd name="T30" fmla="*/ 2749288 w 750"/>
                <a:gd name="T31" fmla="*/ 63789 h 660"/>
                <a:gd name="T32" fmla="*/ 2813050 w 750"/>
                <a:gd name="T33" fmla="*/ 217632 h 660"/>
                <a:gd name="T34" fmla="*/ 2813050 w 750"/>
                <a:gd name="T35" fmla="*/ 2258868 h 660"/>
                <a:gd name="T36" fmla="*/ 2749288 w 750"/>
                <a:gd name="T37" fmla="*/ 2412711 h 660"/>
                <a:gd name="T38" fmla="*/ 2595507 w 750"/>
                <a:gd name="T39" fmla="*/ 2476500 h 660"/>
                <a:gd name="T40" fmla="*/ 221293 w 750"/>
                <a:gd name="T41" fmla="*/ 2476500 h 660"/>
                <a:gd name="T42" fmla="*/ 67513 w 750"/>
                <a:gd name="T43" fmla="*/ 2412711 h 660"/>
                <a:gd name="T44" fmla="*/ 0 w 750"/>
                <a:gd name="T45" fmla="*/ 2258868 h 660"/>
                <a:gd name="T46" fmla="*/ 0 w 750"/>
                <a:gd name="T47" fmla="*/ 217632 h 660"/>
                <a:gd name="T48" fmla="*/ 67513 w 750"/>
                <a:gd name="T49" fmla="*/ 63789 h 660"/>
                <a:gd name="T50" fmla="*/ 221293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4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5" name="Freeform 12"/>
            <p:cNvSpPr>
              <a:spLocks noChangeArrowheads="1"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63500 w 328"/>
                <a:gd name="T1" fmla="*/ 0 h 411"/>
                <a:gd name="T2" fmla="*/ 457200 w 328"/>
                <a:gd name="T3" fmla="*/ 280988 h 411"/>
                <a:gd name="T4" fmla="*/ 520700 w 328"/>
                <a:gd name="T5" fmla="*/ 325438 h 411"/>
                <a:gd name="T6" fmla="*/ 457200 w 328"/>
                <a:gd name="T7" fmla="*/ 371475 h 411"/>
                <a:gd name="T8" fmla="*/ 63500 w 328"/>
                <a:gd name="T9" fmla="*/ 652463 h 411"/>
                <a:gd name="T10" fmla="*/ 0 w 328"/>
                <a:gd name="T11" fmla="*/ 561975 h 411"/>
                <a:gd name="T12" fmla="*/ 330200 w 328"/>
                <a:gd name="T13" fmla="*/ 325438 h 411"/>
                <a:gd name="T14" fmla="*/ 0 w 328"/>
                <a:gd name="T15" fmla="*/ 88900 h 411"/>
                <a:gd name="T16" fmla="*/ 63500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6" name="Freeform 13"/>
            <p:cNvSpPr>
              <a:spLocks noChangeArrowheads="1"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330200 w 208"/>
                <a:gd name="T1" fmla="*/ 17463 h 782"/>
                <a:gd name="T2" fmla="*/ 107950 w 208"/>
                <a:gd name="T3" fmla="*/ 1241425 h 782"/>
                <a:gd name="T4" fmla="*/ 0 w 208"/>
                <a:gd name="T5" fmla="*/ 1222375 h 782"/>
                <a:gd name="T6" fmla="*/ 220663 w 208"/>
                <a:gd name="T7" fmla="*/ 0 h 782"/>
                <a:gd name="T8" fmla="*/ 330200 w 208"/>
                <a:gd name="T9" fmla="*/ 17463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7" name="Freeform 14"/>
            <p:cNvSpPr>
              <a:spLocks noChangeArrowheads="1"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520700 w 328"/>
                <a:gd name="T1" fmla="*/ 88900 h 411"/>
                <a:gd name="T2" fmla="*/ 190500 w 328"/>
                <a:gd name="T3" fmla="*/ 325438 h 411"/>
                <a:gd name="T4" fmla="*/ 520700 w 328"/>
                <a:gd name="T5" fmla="*/ 561975 h 411"/>
                <a:gd name="T6" fmla="*/ 457200 w 328"/>
                <a:gd name="T7" fmla="*/ 652463 h 411"/>
                <a:gd name="T8" fmla="*/ 63500 w 328"/>
                <a:gd name="T9" fmla="*/ 371475 h 411"/>
                <a:gd name="T10" fmla="*/ 0 w 328"/>
                <a:gd name="T11" fmla="*/ 325438 h 411"/>
                <a:gd name="T12" fmla="*/ 63500 w 328"/>
                <a:gd name="T13" fmla="*/ 280988 h 411"/>
                <a:gd name="T14" fmla="*/ 457200 w 328"/>
                <a:gd name="T15" fmla="*/ 0 h 411"/>
                <a:gd name="T16" fmla="*/ 520700 w 328"/>
                <a:gd name="T17" fmla="*/ 8890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1.1 jQuery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事件注册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7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13318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0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3319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Freeform 21"/>
          <p:cNvSpPr>
            <a:spLocks noEditPoints="1" noChangeArrowhead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232025 w 1641"/>
              <a:gd name="T1" fmla="*/ 218281 h 306"/>
              <a:gd name="T2" fmla="*/ 2185780 w 1641"/>
              <a:gd name="T3" fmla="*/ 218281 h 306"/>
              <a:gd name="T4" fmla="*/ 2196661 w 1641"/>
              <a:gd name="T5" fmla="*/ 0 h 306"/>
              <a:gd name="T6" fmla="*/ 2196661 w 1641"/>
              <a:gd name="T7" fmla="*/ 48507 h 306"/>
              <a:gd name="T8" fmla="*/ 2196661 w 1641"/>
              <a:gd name="T9" fmla="*/ 0 h 306"/>
              <a:gd name="T10" fmla="*/ 1784532 w 1641"/>
              <a:gd name="T11" fmla="*/ 0 h 306"/>
              <a:gd name="T12" fmla="*/ 2068806 w 1641"/>
              <a:gd name="T13" fmla="*/ 0 h 306"/>
              <a:gd name="T14" fmla="*/ 2135454 w 1641"/>
              <a:gd name="T15" fmla="*/ 0 h 306"/>
              <a:gd name="T16" fmla="*/ 2158576 w 1641"/>
              <a:gd name="T17" fmla="*/ 24253 h 306"/>
              <a:gd name="T18" fmla="*/ 2135454 w 1641"/>
              <a:gd name="T19" fmla="*/ 48507 h 306"/>
              <a:gd name="T20" fmla="*/ 2135454 w 1641"/>
              <a:gd name="T21" fmla="*/ 48507 h 306"/>
              <a:gd name="T22" fmla="*/ 2044323 w 1641"/>
              <a:gd name="T23" fmla="*/ 72760 h 306"/>
              <a:gd name="T24" fmla="*/ 2102810 w 1641"/>
              <a:gd name="T25" fmla="*/ 97014 h 306"/>
              <a:gd name="T26" fmla="*/ 2189860 w 1641"/>
              <a:gd name="T27" fmla="*/ 111281 h 306"/>
              <a:gd name="T28" fmla="*/ 2189860 w 1641"/>
              <a:gd name="T29" fmla="*/ 131254 h 306"/>
              <a:gd name="T30" fmla="*/ 2168097 w 1641"/>
              <a:gd name="T31" fmla="*/ 145521 h 306"/>
              <a:gd name="T32" fmla="*/ 2100089 w 1641"/>
              <a:gd name="T33" fmla="*/ 145521 h 306"/>
              <a:gd name="T34" fmla="*/ 2100089 w 1641"/>
              <a:gd name="T35" fmla="*/ 194028 h 306"/>
              <a:gd name="T36" fmla="*/ 2146335 w 1641"/>
              <a:gd name="T37" fmla="*/ 194028 h 306"/>
              <a:gd name="T38" fmla="*/ 2151775 w 1641"/>
              <a:gd name="T39" fmla="*/ 242534 h 306"/>
              <a:gd name="T40" fmla="*/ 2079687 w 1641"/>
              <a:gd name="T41" fmla="*/ 242534 h 306"/>
              <a:gd name="T42" fmla="*/ 2079687 w 1641"/>
              <a:gd name="T43" fmla="*/ 291041 h 306"/>
              <a:gd name="T44" fmla="*/ 2184419 w 1641"/>
              <a:gd name="T45" fmla="*/ 291041 h 306"/>
              <a:gd name="T46" fmla="*/ 2207542 w 1641"/>
              <a:gd name="T47" fmla="*/ 315295 h 306"/>
              <a:gd name="T48" fmla="*/ 2184419 w 1641"/>
              <a:gd name="T49" fmla="*/ 339548 h 306"/>
              <a:gd name="T50" fmla="*/ 2169458 w 1641"/>
              <a:gd name="T51" fmla="*/ 339548 h 306"/>
              <a:gd name="T52" fmla="*/ 2078327 w 1641"/>
              <a:gd name="T53" fmla="*/ 363802 h 306"/>
              <a:gd name="T54" fmla="*/ 2102810 w 1641"/>
              <a:gd name="T55" fmla="*/ 388055 h 306"/>
              <a:gd name="T56" fmla="*/ 2181699 w 1641"/>
              <a:gd name="T57" fmla="*/ 402322 h 306"/>
              <a:gd name="T58" fmla="*/ 2181699 w 1641"/>
              <a:gd name="T59" fmla="*/ 420869 h 306"/>
              <a:gd name="T60" fmla="*/ 2068806 w 1641"/>
              <a:gd name="T61" fmla="*/ 436562 h 306"/>
              <a:gd name="T62" fmla="*/ 2011679 w 1641"/>
              <a:gd name="T63" fmla="*/ 436562 h 306"/>
              <a:gd name="T64" fmla="*/ 1804934 w 1641"/>
              <a:gd name="T65" fmla="*/ 436562 h 306"/>
              <a:gd name="T66" fmla="*/ 0 w 1641"/>
              <a:gd name="T67" fmla="*/ 436562 h 306"/>
              <a:gd name="T68" fmla="*/ 1783172 w 1641"/>
              <a:gd name="T69" fmla="*/ 0 h 306"/>
              <a:gd name="T70" fmla="*/ 1784532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1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13322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13326" name="Freeform 6"/>
            <p:cNvSpPr>
              <a:spLocks noEditPoints="1" noChangeArrowhead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81260 w 480"/>
                <a:gd name="T1" fmla="*/ 358996 h 481"/>
                <a:gd name="T2" fmla="*/ 113764 w 480"/>
                <a:gd name="T3" fmla="*/ 486584 h 481"/>
                <a:gd name="T4" fmla="*/ 242530 w 480"/>
                <a:gd name="T5" fmla="*/ 520357 h 481"/>
                <a:gd name="T6" fmla="*/ 280035 w 480"/>
                <a:gd name="T7" fmla="*/ 482831 h 481"/>
                <a:gd name="T8" fmla="*/ 346293 w 480"/>
                <a:gd name="T9" fmla="*/ 494089 h 481"/>
                <a:gd name="T10" fmla="*/ 357545 w 480"/>
                <a:gd name="T11" fmla="*/ 557883 h 481"/>
                <a:gd name="T12" fmla="*/ 556320 w 480"/>
                <a:gd name="T13" fmla="*/ 358996 h 481"/>
                <a:gd name="T14" fmla="*/ 492562 w 480"/>
                <a:gd name="T15" fmla="*/ 347739 h 481"/>
                <a:gd name="T16" fmla="*/ 481310 w 480"/>
                <a:gd name="T17" fmla="*/ 281443 h 481"/>
                <a:gd name="T18" fmla="*/ 518815 w 480"/>
                <a:gd name="T19" fmla="*/ 243917 h 481"/>
                <a:gd name="T20" fmla="*/ 485061 w 480"/>
                <a:gd name="T21" fmla="*/ 115079 h 481"/>
                <a:gd name="T22" fmla="*/ 357545 w 480"/>
                <a:gd name="T23" fmla="*/ 82557 h 481"/>
                <a:gd name="T24" fmla="*/ 320040 w 480"/>
                <a:gd name="T25" fmla="*/ 120082 h 481"/>
                <a:gd name="T26" fmla="*/ 253782 w 480"/>
                <a:gd name="T27" fmla="*/ 108825 h 481"/>
                <a:gd name="T28" fmla="*/ 242530 w 480"/>
                <a:gd name="T29" fmla="*/ 43780 h 481"/>
                <a:gd name="T30" fmla="*/ 43755 w 480"/>
                <a:gd name="T31" fmla="*/ 243917 h 481"/>
                <a:gd name="T32" fmla="*/ 107513 w 480"/>
                <a:gd name="T33" fmla="*/ 253924 h 481"/>
                <a:gd name="T34" fmla="*/ 118765 w 480"/>
                <a:gd name="T35" fmla="*/ 280192 h 481"/>
                <a:gd name="T36" fmla="*/ 107513 w 480"/>
                <a:gd name="T37" fmla="*/ 347739 h 481"/>
                <a:gd name="T38" fmla="*/ 81260 w 480"/>
                <a:gd name="T39" fmla="*/ 281443 h 481"/>
                <a:gd name="T40" fmla="*/ 0 w 480"/>
                <a:gd name="T41" fmla="*/ 281443 h 481"/>
                <a:gd name="T42" fmla="*/ 87511 w 480"/>
                <a:gd name="T43" fmla="*/ 88811 h 481"/>
                <a:gd name="T44" fmla="*/ 280035 w 480"/>
                <a:gd name="T45" fmla="*/ 0 h 481"/>
                <a:gd name="T46" fmla="*/ 280035 w 480"/>
                <a:gd name="T47" fmla="*/ 82557 h 481"/>
                <a:gd name="T48" fmla="*/ 320040 w 480"/>
                <a:gd name="T49" fmla="*/ 22515 h 481"/>
                <a:gd name="T50" fmla="*/ 341293 w 480"/>
                <a:gd name="T51" fmla="*/ 3753 h 481"/>
                <a:gd name="T52" fmla="*/ 597575 w 480"/>
                <a:gd name="T53" fmla="*/ 260179 h 481"/>
                <a:gd name="T54" fmla="*/ 578822 w 480"/>
                <a:gd name="T55" fmla="*/ 281443 h 481"/>
                <a:gd name="T56" fmla="*/ 518815 w 480"/>
                <a:gd name="T57" fmla="*/ 321471 h 481"/>
                <a:gd name="T58" fmla="*/ 600075 w 480"/>
                <a:gd name="T59" fmla="*/ 321471 h 481"/>
                <a:gd name="T60" fmla="*/ 512564 w 480"/>
                <a:gd name="T61" fmla="*/ 514103 h 481"/>
                <a:gd name="T62" fmla="*/ 320040 w 480"/>
                <a:gd name="T63" fmla="*/ 601663 h 481"/>
                <a:gd name="T64" fmla="*/ 320040 w 480"/>
                <a:gd name="T65" fmla="*/ 520357 h 481"/>
                <a:gd name="T66" fmla="*/ 280035 w 480"/>
                <a:gd name="T67" fmla="*/ 580398 h 481"/>
                <a:gd name="T68" fmla="*/ 258782 w 480"/>
                <a:gd name="T69" fmla="*/ 599161 h 481"/>
                <a:gd name="T70" fmla="*/ 2500 w 480"/>
                <a:gd name="T71" fmla="*/ 342735 h 481"/>
                <a:gd name="T72" fmla="*/ 21253 w 480"/>
                <a:gd name="T73" fmla="*/ 321471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7" name="Freeform 7"/>
            <p:cNvSpPr>
              <a:spLocks noEditPoints="1" noChangeArrowhead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829225 w 750"/>
                <a:gd name="T1" fmla="*/ 448930 h 749"/>
                <a:gd name="T2" fmla="*/ 810493 w 750"/>
                <a:gd name="T3" fmla="*/ 431423 h 749"/>
                <a:gd name="T4" fmla="*/ 504529 w 750"/>
                <a:gd name="T5" fmla="*/ 126301 h 749"/>
                <a:gd name="T6" fmla="*/ 488294 w 750"/>
                <a:gd name="T7" fmla="*/ 107543 h 749"/>
                <a:gd name="T8" fmla="*/ 448331 w 750"/>
                <a:gd name="T9" fmla="*/ 37515 h 749"/>
                <a:gd name="T10" fmla="*/ 448331 w 750"/>
                <a:gd name="T11" fmla="*/ 123800 h 749"/>
                <a:gd name="T12" fmla="*/ 224790 w 750"/>
                <a:gd name="T13" fmla="*/ 225090 h 749"/>
                <a:gd name="T14" fmla="*/ 123634 w 750"/>
                <a:gd name="T15" fmla="*/ 448930 h 749"/>
                <a:gd name="T16" fmla="*/ 37465 w 750"/>
                <a:gd name="T17" fmla="*/ 448930 h 749"/>
                <a:gd name="T18" fmla="*/ 107400 w 750"/>
                <a:gd name="T19" fmla="*/ 488946 h 749"/>
                <a:gd name="T20" fmla="*/ 126132 w 750"/>
                <a:gd name="T21" fmla="*/ 505202 h 749"/>
                <a:gd name="T22" fmla="*/ 430848 w 750"/>
                <a:gd name="T23" fmla="*/ 811575 h 749"/>
                <a:gd name="T24" fmla="*/ 448331 w 750"/>
                <a:gd name="T25" fmla="*/ 830332 h 749"/>
                <a:gd name="T26" fmla="*/ 488294 w 750"/>
                <a:gd name="T27" fmla="*/ 899110 h 749"/>
                <a:gd name="T28" fmla="*/ 488294 w 750"/>
                <a:gd name="T29" fmla="*/ 812825 h 749"/>
                <a:gd name="T30" fmla="*/ 711835 w 750"/>
                <a:gd name="T31" fmla="*/ 711535 h 749"/>
                <a:gd name="T32" fmla="*/ 812991 w 750"/>
                <a:gd name="T33" fmla="*/ 488946 h 749"/>
                <a:gd name="T34" fmla="*/ 899160 w 750"/>
                <a:gd name="T35" fmla="*/ 488946 h 749"/>
                <a:gd name="T36" fmla="*/ 845460 w 750"/>
                <a:gd name="T37" fmla="*/ 411415 h 749"/>
                <a:gd name="T38" fmla="*/ 925386 w 750"/>
                <a:gd name="T39" fmla="*/ 421419 h 749"/>
                <a:gd name="T40" fmla="*/ 936625 w 750"/>
                <a:gd name="T41" fmla="*/ 488946 h 749"/>
                <a:gd name="T42" fmla="*/ 899160 w 750"/>
                <a:gd name="T43" fmla="*/ 526461 h 749"/>
                <a:gd name="T44" fmla="*/ 738061 w 750"/>
                <a:gd name="T45" fmla="*/ 739046 h 749"/>
                <a:gd name="T46" fmla="*/ 525759 w 750"/>
                <a:gd name="T47" fmla="*/ 900360 h 749"/>
                <a:gd name="T48" fmla="*/ 488294 w 750"/>
                <a:gd name="T49" fmla="*/ 936625 h 749"/>
                <a:gd name="T50" fmla="*/ 422106 w 750"/>
                <a:gd name="T51" fmla="*/ 926621 h 749"/>
                <a:gd name="T52" fmla="*/ 410866 w 750"/>
                <a:gd name="T53" fmla="*/ 846589 h 749"/>
                <a:gd name="T54" fmla="*/ 91165 w 750"/>
                <a:gd name="T55" fmla="*/ 526461 h 749"/>
                <a:gd name="T56" fmla="*/ 11240 w 750"/>
                <a:gd name="T57" fmla="*/ 515206 h 749"/>
                <a:gd name="T58" fmla="*/ 0 w 750"/>
                <a:gd name="T59" fmla="*/ 448930 h 749"/>
                <a:gd name="T60" fmla="*/ 37465 w 750"/>
                <a:gd name="T61" fmla="*/ 411415 h 749"/>
                <a:gd name="T62" fmla="*/ 198565 w 750"/>
                <a:gd name="T63" fmla="*/ 198830 h 749"/>
                <a:gd name="T64" fmla="*/ 410866 w 750"/>
                <a:gd name="T65" fmla="*/ 37515 h 749"/>
                <a:gd name="T66" fmla="*/ 448331 w 750"/>
                <a:gd name="T67" fmla="*/ 0 h 749"/>
                <a:gd name="T68" fmla="*/ 514519 w 750"/>
                <a:gd name="T69" fmla="*/ 11255 h 749"/>
                <a:gd name="T70" fmla="*/ 525759 w 750"/>
                <a:gd name="T71" fmla="*/ 91287 h 749"/>
                <a:gd name="T72" fmla="*/ 845460 w 750"/>
                <a:gd name="T73" fmla="*/ 411415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8" name="Freeform 8"/>
            <p:cNvSpPr>
              <a:spLocks noEditPoints="1" noChangeArrowhead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102394 w 164"/>
                <a:gd name="T1" fmla="*/ 0 h 164"/>
                <a:gd name="T2" fmla="*/ 174819 w 164"/>
                <a:gd name="T3" fmla="*/ 29969 h 164"/>
                <a:gd name="T4" fmla="*/ 204788 w 164"/>
                <a:gd name="T5" fmla="*/ 102394 h 164"/>
                <a:gd name="T6" fmla="*/ 174819 w 164"/>
                <a:gd name="T7" fmla="*/ 174819 h 164"/>
                <a:gd name="T8" fmla="*/ 102394 w 164"/>
                <a:gd name="T9" fmla="*/ 204788 h 164"/>
                <a:gd name="T10" fmla="*/ 29969 w 164"/>
                <a:gd name="T11" fmla="*/ 174819 h 164"/>
                <a:gd name="T12" fmla="*/ 0 w 164"/>
                <a:gd name="T13" fmla="*/ 102394 h 164"/>
                <a:gd name="T14" fmla="*/ 29969 w 164"/>
                <a:gd name="T15" fmla="*/ 29969 h 164"/>
                <a:gd name="T16" fmla="*/ 102394 w 164"/>
                <a:gd name="T17" fmla="*/ 0 h 164"/>
                <a:gd name="T18" fmla="*/ 147347 w 164"/>
                <a:gd name="T19" fmla="*/ 56192 h 164"/>
                <a:gd name="T20" fmla="*/ 102394 w 164"/>
                <a:gd name="T21" fmla="*/ 37461 h 164"/>
                <a:gd name="T22" fmla="*/ 56192 w 164"/>
                <a:gd name="T23" fmla="*/ 56192 h 164"/>
                <a:gd name="T24" fmla="*/ 37461 w 164"/>
                <a:gd name="T25" fmla="*/ 102394 h 164"/>
                <a:gd name="T26" fmla="*/ 56192 w 164"/>
                <a:gd name="T27" fmla="*/ 147347 h 164"/>
                <a:gd name="T28" fmla="*/ 102394 w 164"/>
                <a:gd name="T29" fmla="*/ 167327 h 164"/>
                <a:gd name="T30" fmla="*/ 147347 w 164"/>
                <a:gd name="T31" fmla="*/ 147347 h 164"/>
                <a:gd name="T32" fmla="*/ 167327 w 164"/>
                <a:gd name="T33" fmla="*/ 102394 h 164"/>
                <a:gd name="T34" fmla="*/ 147347 w 164"/>
                <a:gd name="T35" fmla="*/ 56192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23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36" name="椭圆 35"/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5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/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0"/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: Rounded Corners 33"/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399454" y="840220"/>
            <a:ext cx="299309" cy="436304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/>
            <p:cNvSpPr/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: Shape 20"/>
            <p:cNvSpPr/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39850" y="3209925"/>
            <a:ext cx="344805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完成微博发布案例</a:t>
            </a:r>
          </a:p>
        </p:txBody>
      </p:sp>
      <p:sp>
        <p:nvSpPr>
          <p:cNvPr id="14343" name="TextBox 58"/>
          <p:cNvSpPr txBox="1">
            <a:spLocks noChangeArrowheads="1"/>
          </p:cNvSpPr>
          <p:nvPr/>
        </p:nvSpPr>
        <p:spPr bwMode="auto">
          <a:xfrm>
            <a:off x="1339850" y="2836863"/>
            <a:ext cx="3514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</p:txBody>
      </p:sp>
      <p:sp>
        <p:nvSpPr>
          <p:cNvPr id="14344" name="TextBox 66"/>
          <p:cNvSpPr txBox="1">
            <a:spLocks noChangeArrowheads="1"/>
          </p:cNvSpPr>
          <p:nvPr/>
        </p:nvSpPr>
        <p:spPr bwMode="auto">
          <a:xfrm>
            <a:off x="2555875" y="1457325"/>
            <a:ext cx="395922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案例：微博发布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</a:p>
        </p:txBody>
      </p:sp>
      <p:sp>
        <p:nvSpPr>
          <p:cNvPr id="21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案例：</a:t>
            </a:r>
            <a:r>
              <a:rPr 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微博发布</a:t>
            </a:r>
          </a:p>
        </p:txBody>
      </p:sp>
      <p:grpSp>
        <p:nvGrpSpPr>
          <p:cNvPr id="14347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/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53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14348" name="组合 49"/>
          <p:cNvGrpSpPr>
            <a:grpSpLocks/>
          </p:cNvGrpSpPr>
          <p:nvPr/>
        </p:nvGrpSpPr>
        <p:grpSpPr bwMode="auto">
          <a:xfrm>
            <a:off x="34925" y="4514850"/>
            <a:ext cx="288925" cy="214313"/>
            <a:chOff x="34925" y="4735513"/>
            <a:chExt cx="288925" cy="214312"/>
          </a:xfrm>
        </p:grpSpPr>
        <p:sp>
          <p:nvSpPr>
            <p:cNvPr id="82" name="椭圆 81"/>
            <p:cNvSpPr/>
            <p:nvPr/>
          </p:nvSpPr>
          <p:spPr bwMode="auto">
            <a:xfrm>
              <a:off x="90488" y="4756151"/>
              <a:ext cx="173037" cy="1730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51" name="TextBox 51"/>
            <p:cNvSpPr txBox="1">
              <a:spLocks noChangeArrowheads="1"/>
            </p:cNvSpPr>
            <p:nvPr/>
          </p:nvSpPr>
          <p:spPr bwMode="auto">
            <a:xfrm>
              <a:off x="34925" y="4735513"/>
              <a:ext cx="288925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  <p:pic>
        <p:nvPicPr>
          <p:cNvPr id="14349" name="图片 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2122488" y="1308100"/>
            <a:ext cx="4899025" cy="16875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847850" y="195103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55813"/>
            <a:ext cx="192087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835150" y="2260600"/>
            <a:ext cx="5905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15366" name="TextBox 53"/>
          <p:cNvSpPr txBox="1">
            <a:spLocks noChangeArrowheads="1"/>
          </p:cNvSpPr>
          <p:nvPr/>
        </p:nvSpPr>
        <p:spPr bwMode="auto">
          <a:xfrm>
            <a:off x="2700338" y="1924050"/>
            <a:ext cx="33845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sz="9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zh-CN" sz="9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微博发布</a:t>
            </a:r>
            <a:r>
              <a:rPr lang="zh-CN" altLang="en-US" sz="9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2122488" y="3390900"/>
            <a:ext cx="4899025" cy="13700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876425" y="3938588"/>
            <a:ext cx="577850" cy="5778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65313" y="4246563"/>
            <a:ext cx="58896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00338" y="3698875"/>
            <a:ext cx="4205287" cy="8175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点击发布按钮， 动态创建一个小</a:t>
            </a:r>
            <a:r>
              <a:rPr lang="en-US" altLang="zh-CN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</a:t>
            </a: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，放入文本框的内容和删除按钮， 并且添加到</a:t>
            </a:r>
            <a:r>
              <a:rPr lang="en-US" altLang="zh-CN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ul </a:t>
            </a: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中。</a:t>
            </a:r>
          </a:p>
          <a:p>
            <a:pPr marL="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zh-CN" altLang="en-US" sz="105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击的删除按钮，可以删除当前的微博留言。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89250" y="1635125"/>
            <a:ext cx="660400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2738065" y="1680051"/>
            <a:ext cx="168673" cy="171618"/>
            <a:chOff x="2232463" y="1228214"/>
            <a:chExt cx="234702" cy="2388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15"/>
            <p:cNvSpPr/>
            <p:nvPr/>
          </p:nvSpPr>
          <p:spPr bwMode="auto">
            <a:xfrm>
              <a:off x="2232463" y="1232312"/>
              <a:ext cx="234702" cy="234702"/>
            </a:xfrm>
            <a:custGeom>
              <a:avLst/>
              <a:gdLst>
                <a:gd name="T0" fmla="*/ 400 w 800"/>
                <a:gd name="T1" fmla="*/ 800 h 800"/>
                <a:gd name="T2" fmla="*/ 0 w 800"/>
                <a:gd name="T3" fmla="*/ 400 h 800"/>
                <a:gd name="T4" fmla="*/ 400 w 800"/>
                <a:gd name="T5" fmla="*/ 0 h 800"/>
                <a:gd name="T6" fmla="*/ 624 w 800"/>
                <a:gd name="T7" fmla="*/ 69 h 800"/>
                <a:gd name="T8" fmla="*/ 630 w 800"/>
                <a:gd name="T9" fmla="*/ 100 h 800"/>
                <a:gd name="T10" fmla="*/ 599 w 800"/>
                <a:gd name="T11" fmla="*/ 106 h 800"/>
                <a:gd name="T12" fmla="*/ 400 w 800"/>
                <a:gd name="T13" fmla="*/ 45 h 800"/>
                <a:gd name="T14" fmla="*/ 45 w 800"/>
                <a:gd name="T15" fmla="*/ 400 h 800"/>
                <a:gd name="T16" fmla="*/ 400 w 800"/>
                <a:gd name="T17" fmla="*/ 755 h 800"/>
                <a:gd name="T18" fmla="*/ 755 w 800"/>
                <a:gd name="T19" fmla="*/ 400 h 800"/>
                <a:gd name="T20" fmla="*/ 777 w 800"/>
                <a:gd name="T21" fmla="*/ 377 h 800"/>
                <a:gd name="T22" fmla="*/ 800 w 800"/>
                <a:gd name="T23" fmla="*/ 400 h 800"/>
                <a:gd name="T24" fmla="*/ 400 w 800"/>
                <a:gd name="T25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800">
                  <a:moveTo>
                    <a:pt x="400" y="800"/>
                  </a:moveTo>
                  <a:cubicBezTo>
                    <a:pt x="179" y="800"/>
                    <a:pt x="0" y="620"/>
                    <a:pt x="0" y="400"/>
                  </a:cubicBezTo>
                  <a:cubicBezTo>
                    <a:pt x="0" y="179"/>
                    <a:pt x="179" y="0"/>
                    <a:pt x="400" y="0"/>
                  </a:cubicBezTo>
                  <a:cubicBezTo>
                    <a:pt x="480" y="0"/>
                    <a:pt x="558" y="24"/>
                    <a:pt x="624" y="69"/>
                  </a:cubicBezTo>
                  <a:cubicBezTo>
                    <a:pt x="635" y="76"/>
                    <a:pt x="637" y="90"/>
                    <a:pt x="630" y="100"/>
                  </a:cubicBezTo>
                  <a:cubicBezTo>
                    <a:pt x="623" y="111"/>
                    <a:pt x="609" y="113"/>
                    <a:pt x="599" y="106"/>
                  </a:cubicBezTo>
                  <a:cubicBezTo>
                    <a:pt x="540" y="66"/>
                    <a:pt x="471" y="45"/>
                    <a:pt x="400" y="45"/>
                  </a:cubicBezTo>
                  <a:cubicBezTo>
                    <a:pt x="204" y="45"/>
                    <a:pt x="45" y="204"/>
                    <a:pt x="45" y="400"/>
                  </a:cubicBezTo>
                  <a:cubicBezTo>
                    <a:pt x="45" y="595"/>
                    <a:pt x="204" y="755"/>
                    <a:pt x="400" y="755"/>
                  </a:cubicBezTo>
                  <a:cubicBezTo>
                    <a:pt x="595" y="755"/>
                    <a:pt x="755" y="595"/>
                    <a:pt x="755" y="400"/>
                  </a:cubicBezTo>
                  <a:cubicBezTo>
                    <a:pt x="755" y="387"/>
                    <a:pt x="765" y="377"/>
                    <a:pt x="777" y="377"/>
                  </a:cubicBezTo>
                  <a:cubicBezTo>
                    <a:pt x="790" y="377"/>
                    <a:pt x="800" y="387"/>
                    <a:pt x="800" y="400"/>
                  </a:cubicBezTo>
                  <a:cubicBezTo>
                    <a:pt x="800" y="620"/>
                    <a:pt x="620" y="800"/>
                    <a:pt x="400" y="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Freeform 16"/>
            <p:cNvSpPr/>
            <p:nvPr/>
          </p:nvSpPr>
          <p:spPr bwMode="auto">
            <a:xfrm>
              <a:off x="2383219" y="1228214"/>
              <a:ext cx="46692" cy="49051"/>
            </a:xfrm>
            <a:custGeom>
              <a:avLst/>
              <a:gdLst>
                <a:gd name="T0" fmla="*/ 23 w 159"/>
                <a:gd name="T1" fmla="*/ 167 h 167"/>
                <a:gd name="T2" fmla="*/ 1 w 159"/>
                <a:gd name="T3" fmla="*/ 147 h 167"/>
                <a:gd name="T4" fmla="*/ 22 w 159"/>
                <a:gd name="T5" fmla="*/ 122 h 167"/>
                <a:gd name="T6" fmla="*/ 112 w 159"/>
                <a:gd name="T7" fmla="*/ 115 h 167"/>
                <a:gd name="T8" fmla="*/ 105 w 159"/>
                <a:gd name="T9" fmla="*/ 25 h 167"/>
                <a:gd name="T10" fmla="*/ 125 w 159"/>
                <a:gd name="T11" fmla="*/ 1 h 167"/>
                <a:gd name="T12" fmla="*/ 150 w 159"/>
                <a:gd name="T13" fmla="*/ 22 h 167"/>
                <a:gd name="T14" fmla="*/ 158 w 159"/>
                <a:gd name="T15" fmla="*/ 134 h 167"/>
                <a:gd name="T16" fmla="*/ 138 w 159"/>
                <a:gd name="T17" fmla="*/ 159 h 167"/>
                <a:gd name="T18" fmla="*/ 25 w 159"/>
                <a:gd name="T19" fmla="*/ 167 h 167"/>
                <a:gd name="T20" fmla="*/ 23 w 159"/>
                <a:gd name="T2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7">
                  <a:moveTo>
                    <a:pt x="23" y="167"/>
                  </a:moveTo>
                  <a:cubicBezTo>
                    <a:pt x="12" y="167"/>
                    <a:pt x="2" y="158"/>
                    <a:pt x="1" y="147"/>
                  </a:cubicBezTo>
                  <a:cubicBezTo>
                    <a:pt x="0" y="134"/>
                    <a:pt x="9" y="123"/>
                    <a:pt x="22" y="122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4" y="13"/>
                    <a:pt x="113" y="2"/>
                    <a:pt x="125" y="1"/>
                  </a:cubicBezTo>
                  <a:cubicBezTo>
                    <a:pt x="138" y="0"/>
                    <a:pt x="149" y="10"/>
                    <a:pt x="150" y="22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9" y="147"/>
                    <a:pt x="150" y="158"/>
                    <a:pt x="138" y="159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4" y="167"/>
                    <a:pt x="24" y="167"/>
                    <a:pt x="23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auto">
            <a:xfrm>
              <a:off x="2340501" y="1262240"/>
              <a:ext cx="18130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Oval 18"/>
            <p:cNvSpPr>
              <a:spLocks noChangeArrowheads="1"/>
            </p:cNvSpPr>
            <p:nvPr/>
          </p:nvSpPr>
          <p:spPr bwMode="auto">
            <a:xfrm>
              <a:off x="2340501" y="1420446"/>
              <a:ext cx="18130" cy="181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2419604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2261522" y="1342336"/>
              <a:ext cx="18255" cy="182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Freeform 21"/>
            <p:cNvSpPr/>
            <p:nvPr/>
          </p:nvSpPr>
          <p:spPr bwMode="auto">
            <a:xfrm>
              <a:off x="2341867" y="1295396"/>
              <a:ext cx="15647" cy="65195"/>
            </a:xfrm>
            <a:custGeom>
              <a:avLst/>
              <a:gdLst>
                <a:gd name="T0" fmla="*/ 26 w 53"/>
                <a:gd name="T1" fmla="*/ 222 h 222"/>
                <a:gd name="T2" fmla="*/ 26 w 53"/>
                <a:gd name="T3" fmla="*/ 222 h 222"/>
                <a:gd name="T4" fmla="*/ 0 w 53"/>
                <a:gd name="T5" fmla="*/ 195 h 222"/>
                <a:gd name="T6" fmla="*/ 0 w 53"/>
                <a:gd name="T7" fmla="*/ 27 h 222"/>
                <a:gd name="T8" fmla="*/ 26 w 53"/>
                <a:gd name="T9" fmla="*/ 0 h 222"/>
                <a:gd name="T10" fmla="*/ 26 w 53"/>
                <a:gd name="T11" fmla="*/ 0 h 222"/>
                <a:gd name="T12" fmla="*/ 53 w 53"/>
                <a:gd name="T13" fmla="*/ 27 h 222"/>
                <a:gd name="T14" fmla="*/ 53 w 53"/>
                <a:gd name="T15" fmla="*/ 195 h 222"/>
                <a:gd name="T16" fmla="*/ 26 w 53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22">
                  <a:moveTo>
                    <a:pt x="26" y="222"/>
                  </a:moveTo>
                  <a:cubicBezTo>
                    <a:pt x="26" y="222"/>
                    <a:pt x="26" y="222"/>
                    <a:pt x="26" y="222"/>
                  </a:cubicBezTo>
                  <a:cubicBezTo>
                    <a:pt x="12" y="222"/>
                    <a:pt x="0" y="210"/>
                    <a:pt x="0" y="19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195"/>
                    <a:pt x="53" y="195"/>
                    <a:pt x="53" y="195"/>
                  </a:cubicBezTo>
                  <a:cubicBezTo>
                    <a:pt x="53" y="210"/>
                    <a:pt x="41" y="222"/>
                    <a:pt x="2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Freeform 22"/>
            <p:cNvSpPr/>
            <p:nvPr/>
          </p:nvSpPr>
          <p:spPr bwMode="auto">
            <a:xfrm>
              <a:off x="2341867" y="1344696"/>
              <a:ext cx="71652" cy="15895"/>
            </a:xfrm>
            <a:custGeom>
              <a:avLst/>
              <a:gdLst>
                <a:gd name="T0" fmla="*/ 0 w 244"/>
                <a:gd name="T1" fmla="*/ 27 h 54"/>
                <a:gd name="T2" fmla="*/ 0 w 244"/>
                <a:gd name="T3" fmla="*/ 27 h 54"/>
                <a:gd name="T4" fmla="*/ 26 w 244"/>
                <a:gd name="T5" fmla="*/ 0 h 54"/>
                <a:gd name="T6" fmla="*/ 218 w 244"/>
                <a:gd name="T7" fmla="*/ 0 h 54"/>
                <a:gd name="T8" fmla="*/ 244 w 244"/>
                <a:gd name="T9" fmla="*/ 27 h 54"/>
                <a:gd name="T10" fmla="*/ 244 w 244"/>
                <a:gd name="T11" fmla="*/ 27 h 54"/>
                <a:gd name="T12" fmla="*/ 218 w 244"/>
                <a:gd name="T13" fmla="*/ 54 h 54"/>
                <a:gd name="T14" fmla="*/ 26 w 244"/>
                <a:gd name="T15" fmla="*/ 54 h 54"/>
                <a:gd name="T16" fmla="*/ 0 w 244"/>
                <a:gd name="T17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54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0"/>
                    <a:pt x="244" y="12"/>
                    <a:pt x="244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42"/>
                    <a:pt x="232" y="54"/>
                    <a:pt x="218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5373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49463" y="3656013"/>
            <a:ext cx="2174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1.2</a:t>
            </a:r>
            <a:r>
              <a:rPr lang="zh-CN" altLang="en-US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案例：</a:t>
            </a:r>
            <a:r>
              <a:rPr lang="zh-CN" sz="2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微博发布</a:t>
            </a:r>
          </a:p>
        </p:txBody>
      </p:sp>
      <p:sp>
        <p:nvSpPr>
          <p:cNvPr id="15375" name="TextBox 70"/>
          <p:cNvSpPr txBox="1">
            <a:spLocks noChangeArrowheads="1"/>
          </p:cNvSpPr>
          <p:nvPr/>
        </p:nvSpPr>
        <p:spPr bwMode="auto">
          <a:xfrm>
            <a:off x="3335338" y="790575"/>
            <a:ext cx="32400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案例：</a:t>
            </a:r>
            <a:r>
              <a:rPr lang="zh-CN" altLang="zh-CN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微博发布</a:t>
            </a:r>
            <a:endParaRPr lang="zh-CN" altLang="en-US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grpSp>
        <p:nvGrpSpPr>
          <p:cNvPr id="15376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69" name="椭圆 68"/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1" name="TextBox 25"/>
            <p:cNvSpPr txBox="1">
              <a:spLocks noChangeArrowheads="1"/>
            </p:cNvSpPr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15377" name="组合 11"/>
          <p:cNvGrpSpPr>
            <a:grpSpLocks/>
          </p:cNvGrpSpPr>
          <p:nvPr/>
        </p:nvGrpSpPr>
        <p:grpSpPr bwMode="auto">
          <a:xfrm>
            <a:off x="34925" y="4518025"/>
            <a:ext cx="288925" cy="214313"/>
            <a:chOff x="308768" y="4421187"/>
            <a:chExt cx="288925" cy="214313"/>
          </a:xfrm>
        </p:grpSpPr>
        <p:sp>
          <p:nvSpPr>
            <p:cNvPr id="89" name="椭圆 88"/>
            <p:cNvSpPr/>
            <p:nvPr/>
          </p:nvSpPr>
          <p:spPr>
            <a:xfrm>
              <a:off x="367506" y="4441825"/>
              <a:ext cx="173037" cy="1730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79" name="TextBox 51"/>
            <p:cNvSpPr txBox="1">
              <a:spLocks noChangeArrowheads="1"/>
            </p:cNvSpPr>
            <p:nvPr/>
          </p:nvSpPr>
          <p:spPr bwMode="auto">
            <a:xfrm>
              <a:off x="308768" y="4421187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9d2eb408-972b-4724-961e-d25402644c34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2314</Words>
  <Application>Microsoft Office PowerPoint</Application>
  <PresentationFormat>全屏显示(16:9)</PresentationFormat>
  <Paragraphs>431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52</vt:i4>
      </vt:variant>
    </vt:vector>
  </HeadingPairs>
  <TitlesOfParts>
    <vt:vector size="63" baseType="lpstr">
      <vt:lpstr>微软雅黑</vt:lpstr>
      <vt:lpstr>Wingdings</vt:lpstr>
      <vt:lpstr>宋体</vt:lpstr>
      <vt:lpstr>Arial</vt:lpstr>
      <vt:lpstr>Segoe UI</vt:lpstr>
      <vt:lpstr>黑体</vt:lpstr>
      <vt:lpstr>Calibri</vt:lpstr>
      <vt:lpstr>1_自定义设计方案</vt:lpstr>
      <vt:lpstr>自定义设计方案</vt:lpstr>
      <vt:lpstr>3_自定义设计方案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zteacher</cp:lastModifiedBy>
  <cp:revision>416</cp:revision>
  <dcterms:created xsi:type="dcterms:W3CDTF">2015-06-29T07:19:00Z</dcterms:created>
  <dcterms:modified xsi:type="dcterms:W3CDTF">2021-08-04T08:53:35Z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