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74"/>
  </p:notesMasterIdLst>
  <p:handoutMasterIdLst>
    <p:handoutMasterId r:id="rId75"/>
  </p:handoutMasterIdLst>
  <p:sldIdLst>
    <p:sldId id="281" r:id="rId5"/>
    <p:sldId id="522" r:id="rId6"/>
    <p:sldId id="368" r:id="rId7"/>
    <p:sldId id="524" r:id="rId8"/>
    <p:sldId id="371" r:id="rId9"/>
    <p:sldId id="551" r:id="rId10"/>
    <p:sldId id="372" r:id="rId11"/>
    <p:sldId id="525" r:id="rId12"/>
    <p:sldId id="356" r:id="rId13"/>
    <p:sldId id="552" r:id="rId14"/>
    <p:sldId id="373" r:id="rId15"/>
    <p:sldId id="553" r:id="rId16"/>
    <p:sldId id="409" r:id="rId17"/>
    <p:sldId id="526" r:id="rId18"/>
    <p:sldId id="411" r:id="rId19"/>
    <p:sldId id="413" r:id="rId20"/>
    <p:sldId id="528" r:id="rId21"/>
    <p:sldId id="527" r:id="rId22"/>
    <p:sldId id="529" r:id="rId23"/>
    <p:sldId id="454" r:id="rId24"/>
    <p:sldId id="414" r:id="rId25"/>
    <p:sldId id="455" r:id="rId26"/>
    <p:sldId id="415" r:id="rId27"/>
    <p:sldId id="555" r:id="rId28"/>
    <p:sldId id="416" r:id="rId29"/>
    <p:sldId id="530" r:id="rId30"/>
    <p:sldId id="556" r:id="rId31"/>
    <p:sldId id="557" r:id="rId32"/>
    <p:sldId id="531" r:id="rId33"/>
    <p:sldId id="361" r:id="rId34"/>
    <p:sldId id="532" r:id="rId35"/>
    <p:sldId id="549" r:id="rId36"/>
    <p:sldId id="558" r:id="rId37"/>
    <p:sldId id="559" r:id="rId38"/>
    <p:sldId id="560" r:id="rId39"/>
    <p:sldId id="561" r:id="rId40"/>
    <p:sldId id="563" r:id="rId41"/>
    <p:sldId id="562" r:id="rId42"/>
    <p:sldId id="564" r:id="rId43"/>
    <p:sldId id="565" r:id="rId44"/>
    <p:sldId id="566" r:id="rId45"/>
    <p:sldId id="567" r:id="rId46"/>
    <p:sldId id="568" r:id="rId47"/>
    <p:sldId id="569" r:id="rId48"/>
    <p:sldId id="571" r:id="rId49"/>
    <p:sldId id="572" r:id="rId50"/>
    <p:sldId id="573" r:id="rId51"/>
    <p:sldId id="578" r:id="rId52"/>
    <p:sldId id="574" r:id="rId53"/>
    <p:sldId id="575" r:id="rId54"/>
    <p:sldId id="576" r:id="rId55"/>
    <p:sldId id="580" r:id="rId56"/>
    <p:sldId id="579" r:id="rId57"/>
    <p:sldId id="581" r:id="rId58"/>
    <p:sldId id="582" r:id="rId59"/>
    <p:sldId id="583" r:id="rId60"/>
    <p:sldId id="584" r:id="rId61"/>
    <p:sldId id="585" r:id="rId62"/>
    <p:sldId id="586" r:id="rId63"/>
    <p:sldId id="587" r:id="rId64"/>
    <p:sldId id="588" r:id="rId65"/>
    <p:sldId id="589" r:id="rId66"/>
    <p:sldId id="590" r:id="rId67"/>
    <p:sldId id="591" r:id="rId68"/>
    <p:sldId id="592" r:id="rId69"/>
    <p:sldId id="593" r:id="rId70"/>
    <p:sldId id="594" r:id="rId71"/>
    <p:sldId id="367" r:id="rId72"/>
    <p:sldId id="595" r:id="rId7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6"/>
      <p:bold r:id="rId77"/>
      <p:italic r:id="rId78"/>
      <p:boldItalic r:id="rId79"/>
    </p:embeddedFont>
    <p:embeddedFont>
      <p:font typeface="微软雅黑" panose="020B0503020204020204" pitchFamily="34" charset="-122"/>
      <p:regular r:id="rId80"/>
      <p:bold r:id="rId81"/>
    </p:embeddedFont>
    <p:embeddedFont>
      <p:font typeface="Segoe UI" panose="020B0502040204020203" pitchFamily="34" charset="0"/>
      <p:regular r:id="rId82"/>
      <p:bold r:id="rId83"/>
      <p:italic r:id="rId84"/>
      <p:boldItalic r:id="rId85"/>
    </p:embeddedFont>
    <p:embeddedFont>
      <p:font typeface="黑体" panose="02010609060101010101" pitchFamily="49" charset="-122"/>
      <p:regular r:id="rId8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75" autoAdjust="0"/>
    <p:restoredTop sz="94619" autoAdjust="0"/>
  </p:normalViewPr>
  <p:slideViewPr>
    <p:cSldViewPr>
      <p:cViewPr varScale="1">
        <p:scale>
          <a:sx n="113" d="100"/>
          <a:sy n="113" d="100"/>
        </p:scale>
        <p:origin x="101" y="130"/>
      </p:cViewPr>
      <p:guideLst>
        <p:guide orient="horz" pos="15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9.fntdata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4.fntdata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2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83" Type="http://schemas.openxmlformats.org/officeDocument/2006/relationships/font" Target="fonts/font8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1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font" Target="fonts/font7.fntdata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3B7516E-EB96-43A0-9685-82988B68BD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A298D73-3879-4BB8-9E39-708F04D7F2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93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21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277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14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20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509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05-&#32463;&#20856;&#38754;&#35797;&#39064;&#65288;&#19968;&#65289;.av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05-&#32463;&#20856;&#38754;&#35797;&#39064;&#65288;&#20108;&#65289;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06-const&#20851;&#38190;&#23383;&#65288;&#19968;&#65289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07-const&#20851;&#38190;&#23383;&#65288;&#20108;&#65289;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08-const&#20851;&#38190;&#23383;&#65288;&#19977;&#65289;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09-let&#12289;const&#12289;var&#20851;&#38190;&#23383;&#30340;&#21306;&#21035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10-&#25968;&#32452;&#35299;&#26500;&#36171;&#20540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11-&#23545;&#35937;&#35299;&#26500;&#65288;&#19968;&#65289;.av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12-&#23545;&#35937;&#35299;&#26500;&#65288;&#20108;&#65289;.av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13-&#31661;&#22836;&#20989;&#25968;&#65288;&#19968;&#65289;.av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01-&#20160;&#20040;&#26159;ES6&#12289;&#20026;&#20160;&#20040;&#35201;&#23398;&#20064;ES6.avi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14-&#31661;&#22836;&#20989;&#25968;&#20013;&#30340;this&#20851;&#38190;&#23383;.av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15-&#31661;&#22836;&#20989;&#25968;&#38754;&#35797;&#39064;.av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16-&#21097;&#20313;&#21442;&#25968;.av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17-&#21097;&#20313;&#21442;&#25968;&#21644;&#35299;&#26500;&#37197;&#21512;&#20351;&#29992;.avi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17-&#21097;&#20313;&#21442;&#25968;&#21644;&#35299;&#26500;&#37197;&#21512;&#20351;&#29992;.avi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19-&#25193;&#23637;&#36816;&#31639;&#31526;&#24212;&#29992;&#65306;&#21512;&#24182;&#25968;&#32452;.av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20-&#25193;&#23637;&#36816;&#31639;&#31526;&#24212;&#29992;&#65306;&#23558;&#20266;&#25968;&#32452;&#36716;&#25442;&#20026;&#30495;&#27491;&#30340;&#25968;&#32452;.avi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21-Array&#25193;&#23637;&#26041;&#27861;&#65306;Array.from&#26041;&#27861;.avi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22-Array&#23454;&#20363;&#26041;&#27861;&#65306;find.avi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23-Array&#23454;&#20363;&#26041;&#27861;&#65306;findIndex.a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02-let&#20851;&#38190;&#23383;&#65288;&#19968;&#65289;.avi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24-Array&#23454;&#20363;&#26041;&#27861;&#65306;includes.avi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25-&#27169;&#26495;&#23383;&#31526;&#20018;.avi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26-startsWith&#26041;&#27861;&#21644;endsWith&#26041;&#27861;.avi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27-repeat&#26041;&#27861;&#20171;&#32461;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28-&#21019;&#24314;set&#25968;&#25454;&#32467;&#26500;.avi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29-&#21033;&#29992;set&#25968;&#25454;&#32467;&#26500;&#20570;&#25968;&#32452;&#21435;&#37325;.avi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30-set&#23545;&#35937;&#23454;&#20363;&#26041;&#27861;.avi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31-&#36941;&#21382;set.avi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03-let&#20851;&#38190;&#23383;&#65288;&#20108;&#65289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04-let&#20851;&#38190;&#23383;&#65288;&#19977;&#65289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3592513" y="2211388"/>
            <a:ext cx="1914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6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36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77614" y="2024063"/>
            <a:ext cx="4319588" cy="178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let关键字就是用来声明变量的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使用let关键字声明的变量具有块级作用域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在一个大括号中 使用let关键字声明的变量才具有块级作用域 var关键字是不具备这个特点的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防止循环变量变成全局变量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使用let关键字声明的变量没有变量提升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使用let关键字声明的变量具有暂时性死区特性</a:t>
            </a:r>
          </a:p>
        </p:txBody>
      </p:sp>
      <p:grpSp>
        <p:nvGrpSpPr>
          <p:cNvPr id="17410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741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2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3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5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2.3.2 let关键字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41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pic>
        <p:nvPicPr>
          <p:cNvPr id="1742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1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7423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7424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  <p:grpSp>
        <p:nvGrpSpPr>
          <p:cNvPr id="1743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3" name="椭圆 2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2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7433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5" name="TextBox 29"/>
            <p:cNvSpPr txBox="1">
              <a:spLocks noChangeArrowheads="1"/>
            </p:cNvSpPr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在遍历的计数器中，用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声明的变量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是全局的</a:t>
            </a:r>
          </a:p>
        </p:txBody>
      </p:sp>
      <p:sp>
        <p:nvSpPr>
          <p:cNvPr id="1843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843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经典面试题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经典面试题</a:t>
            </a:r>
          </a:p>
        </p:txBody>
      </p:sp>
      <p:pic>
        <p:nvPicPr>
          <p:cNvPr id="18442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4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2" name="椭圆 1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844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4" name="椭圆 23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8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关键点在于变量i是全局的，函数执行时输出的都是全局作用域下的i值</a:t>
            </a:r>
          </a:p>
        </p:txBody>
      </p:sp>
      <p:grpSp>
        <p:nvGrpSpPr>
          <p:cNvPr id="19458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945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0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1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3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2.4.1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经典面试题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46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pic>
        <p:nvPicPr>
          <p:cNvPr id="1946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9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0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9471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9472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7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  <p:grpSp>
        <p:nvGrpSpPr>
          <p:cNvPr id="1947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3" name="椭圆 2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0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在遍历的计数器中，用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声明的变量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是局部的</a:t>
            </a:r>
          </a:p>
        </p:txBody>
      </p:sp>
      <p:sp>
        <p:nvSpPr>
          <p:cNvPr id="2048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20487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49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经典面试题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掌握程度：理解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2.5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经典面试题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049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0496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97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4" name="椭圆 23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9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关键点在于每次循环都会产生一个块级作用域，每个块级作用域中的变量都是不同的，函数执行时输出的是自己上一级（循环产生的块级作用域）作用域下的i值.</a:t>
            </a:r>
          </a:p>
        </p:txBody>
      </p:sp>
      <p:grpSp>
        <p:nvGrpSpPr>
          <p:cNvPr id="21506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150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08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1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2.5.1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经典面试题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51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pic>
        <p:nvPicPr>
          <p:cNvPr id="2151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1519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1520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  <p:grpSp>
        <p:nvGrpSpPr>
          <p:cNvPr id="2152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3" name="椭圆 2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8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用来声明常量，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具备块级作用域</a:t>
            </a:r>
          </a:p>
        </p:txBody>
      </p:sp>
      <p:sp>
        <p:nvSpPr>
          <p:cNvPr id="22534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253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 </a:t>
            </a: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</a:t>
            </a:r>
          </a:p>
        </p:txBody>
      </p:sp>
      <p:pic>
        <p:nvPicPr>
          <p:cNvPr id="2253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6" name="椭圆 5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49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声明的常量，需要给定初始值</a:t>
            </a:r>
          </a:p>
        </p:txBody>
      </p:sp>
      <p:sp>
        <p:nvSpPr>
          <p:cNvPr id="2355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355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</a:t>
            </a:r>
            <a:endParaRPr lang="en-US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3562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2" name="椭圆 1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3566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40" name="椭圆 39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8" name="TextBox 29"/>
            <p:cNvSpPr txBox="1">
              <a:spLocks noChangeArrowheads="1"/>
            </p:cNvSpPr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关键字声明的变量具备什么特性？</a:t>
            </a:r>
          </a:p>
        </p:txBody>
      </p:sp>
      <p:grpSp>
        <p:nvGrpSpPr>
          <p:cNvPr id="24578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457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0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1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3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pic>
        <p:nvPicPr>
          <p:cNvPr id="2458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8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459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4591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3.2.1 const关键字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459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3" name="椭圆 2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7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4598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5" name="椭圆 4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0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42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常量一旦赋值，不能被更改</a:t>
            </a:r>
          </a:p>
        </p:txBody>
      </p:sp>
      <p:sp>
        <p:nvSpPr>
          <p:cNvPr id="2560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560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</a:t>
            </a:r>
            <a:endParaRPr lang="en-US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5610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1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9" name="椭圆 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5614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40" name="椭圆 39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6" name="TextBox 29"/>
            <p:cNvSpPr txBox="1">
              <a:spLocks noChangeArrowheads="1"/>
            </p:cNvSpPr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25617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4" name="椭圆 23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9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关键字声明的变量能被重新赋值吗？</a:t>
            </a:r>
          </a:p>
        </p:txBody>
      </p:sp>
      <p:grpSp>
        <p:nvGrpSpPr>
          <p:cNvPr id="26626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662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28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1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4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663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7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663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9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6641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6642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3.3.1 const关键字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6646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2" name="椭圆 1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8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26649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4" name="椭圆 23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1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30" y="1759695"/>
            <a:ext cx="734366" cy="73435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录</a:t>
            </a:r>
          </a:p>
        </p:txBody>
      </p:sp>
      <p:sp>
        <p:nvSpPr>
          <p:cNvPr id="6149" name="TextBox 9"/>
          <p:cNvSpPr txBox="1">
            <a:spLocks noChangeArrowheads="1"/>
          </p:cNvSpPr>
          <p:nvPr/>
        </p:nvSpPr>
        <p:spPr bwMode="auto">
          <a:xfrm>
            <a:off x="3492500" y="1492250"/>
            <a:ext cx="43195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的新增语法</a:t>
            </a: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的内置对象扩展</a:t>
            </a:r>
            <a:endParaRPr lang="en-US" altLang="zh-CN" sz="14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const声明的变量是一个常量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既然是常量不能重新进行赋值，如果是基本数据类型，不能更改值，如果是复杂数据类型，不能更改地址值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 const时候必须要给定值</a:t>
            </a:r>
          </a:p>
        </p:txBody>
      </p:sp>
      <p:grpSp>
        <p:nvGrpSpPr>
          <p:cNvPr id="27650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765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52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3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55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8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pic>
        <p:nvPicPr>
          <p:cNvPr id="2765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766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7663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3.3.2 </a:t>
            </a: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</a:t>
            </a:r>
            <a:endParaRPr lang="en-US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766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  <p:grpSp>
        <p:nvGrpSpPr>
          <p:cNvPr id="2767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3" name="椭圆 2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72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7673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40" name="椭圆 39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75" name="TextBox 29"/>
            <p:cNvSpPr txBox="1">
              <a:spLocks noChangeArrowheads="1"/>
            </p:cNvSpPr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736975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52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记忆三个关键字的特点</a:t>
            </a:r>
          </a:p>
        </p:txBody>
      </p:sp>
      <p:sp>
        <p:nvSpPr>
          <p:cNvPr id="2867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2867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682" name="TextBox 66"/>
          <p:cNvSpPr txBox="1">
            <a:spLocks noChangeArrowheads="1"/>
          </p:cNvSpPr>
          <p:nvPr/>
        </p:nvSpPr>
        <p:spPr bwMode="auto">
          <a:xfrm>
            <a:off x="2590800" y="1458913"/>
            <a:ext cx="38274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关键字的区别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掌握程度：记忆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</a:t>
            </a:r>
            <a:r>
              <a:rPr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let、const、var关键字的区别</a:t>
            </a:r>
          </a:p>
        </p:txBody>
      </p:sp>
      <p:grpSp>
        <p:nvGrpSpPr>
          <p:cNvPr id="2868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8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868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89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" name="椭圆 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1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var 声明的变量，其作用域为该语句所在的函数内，且存在变量提升现象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let 声明的变量，其作用域为该语句所在的代码块内，不存在变量提升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const 声明的是常量，在后面出现的代码中不能再修改该常量的值</a:t>
            </a:r>
          </a:p>
        </p:txBody>
      </p:sp>
      <p:grpSp>
        <p:nvGrpSpPr>
          <p:cNvPr id="29698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969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00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1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03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9707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09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1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713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9714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4.1.1 </a:t>
            </a:r>
            <a:r>
              <a:rPr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let、const、var关键字的区别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9718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20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350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解构赋值：分解数据结构，为变量赋值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数组解构的语法是怎样？</a:t>
            </a:r>
          </a:p>
        </p:txBody>
      </p:sp>
      <p:sp>
        <p:nvSpPr>
          <p:cNvPr id="3072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30727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3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数组解构赋值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解构赋值</a:t>
            </a:r>
          </a:p>
        </p:txBody>
      </p:sp>
      <p:grpSp>
        <p:nvGrpSpPr>
          <p:cNvPr id="3073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0736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37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9" name="TextBox 29"/>
            <p:cNvSpPr txBox="1">
              <a:spLocks noChangeArrowheads="1"/>
            </p:cNvSpPr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如何理解解构赋值？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数组解构语法怎样去写？</a:t>
            </a:r>
          </a:p>
        </p:txBody>
      </p:sp>
      <p:grpSp>
        <p:nvGrpSpPr>
          <p:cNvPr id="31746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174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48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9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1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4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175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7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175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9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1761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1762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5.1.1 </a:t>
            </a:r>
            <a:r>
              <a:rPr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解构赋值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1766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2" name="椭圆 1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68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58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结合数组解构来理解对象解构</a:t>
            </a:r>
          </a:p>
        </p:txBody>
      </p:sp>
      <p:sp>
        <p:nvSpPr>
          <p:cNvPr id="32774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32775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77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对象解构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解构赋值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278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2784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对象解构可以进行别名设置</a:t>
            </a:r>
          </a:p>
        </p:txBody>
      </p:sp>
      <p:sp>
        <p:nvSpPr>
          <p:cNvPr id="3379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3379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80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对象解构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解构赋值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380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380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09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11" name="TextBox 29"/>
            <p:cNvSpPr txBox="1">
              <a:spLocks noChangeArrowheads="1"/>
            </p:cNvSpPr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对象解构与数组解构语法有什么不同？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对象解构是否可以定义别名？</a:t>
            </a:r>
          </a:p>
        </p:txBody>
      </p:sp>
      <p:grpSp>
        <p:nvGrpSpPr>
          <p:cNvPr id="34818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481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20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1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23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4827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29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483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1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4833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4834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5.3.1 </a:t>
            </a:r>
            <a:r>
              <a:rPr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解构赋值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4838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2" name="椭圆 1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40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34841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" name="椭圆 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43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解构赋值就是把数据结构分解，然后给变量进行赋值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如果结构不成功，变量跟数值个数不匹配的时候，变量的值为undefined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数组解构用中括号包裹，多个变量用逗号隔开，对象解构用花括号包裹，多个变量用逗号隔开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利用解构赋值能够让我们方便的去取对象中的属性跟方法</a:t>
            </a:r>
          </a:p>
        </p:txBody>
      </p:sp>
      <p:grpSp>
        <p:nvGrpSpPr>
          <p:cNvPr id="35842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584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44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47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8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9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50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5851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3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585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57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5858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5.3.2 </a:t>
            </a:r>
            <a:r>
              <a:rPr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解构赋值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5862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4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  <p:grpSp>
        <p:nvGrpSpPr>
          <p:cNvPr id="35865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7" name="TextBox 29"/>
            <p:cNvSpPr txBox="1">
              <a:spLocks noChangeArrowheads="1"/>
            </p:cNvSpPr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08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记忆箭头函数语法规则</a:t>
            </a:r>
          </a:p>
        </p:txBody>
      </p:sp>
      <p:sp>
        <p:nvSpPr>
          <p:cNvPr id="36870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36871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874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箭头函数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箭头函数</a:t>
            </a:r>
          </a:p>
        </p:txBody>
      </p:sp>
      <p:grpSp>
        <p:nvGrpSpPr>
          <p:cNvPr id="3687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6880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8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3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39</a:t>
            </a:r>
            <a:endParaRPr 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为什么要学习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</a:p>
        </p:txBody>
      </p:sp>
      <p:sp>
        <p:nvSpPr>
          <p:cNvPr id="1024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024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计算机基础导读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25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0253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动动手，试着自己定义箭头函数吧！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3475037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定义一个箭头函数，传递两个形参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num2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调用定义的函数，打印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的和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8"/>
            <a:ext cx="168673" cy="171619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7900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901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03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7904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06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sp>
        <p:nvSpPr>
          <p:cNvPr id="3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6.1.1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箭头函数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箭头函数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指向定义它的地方</a:t>
            </a:r>
          </a:p>
        </p:txBody>
      </p:sp>
      <p:sp>
        <p:nvSpPr>
          <p:cNvPr id="3891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3891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922" name="TextBox 66"/>
          <p:cNvSpPr txBox="1">
            <a:spLocks noChangeArrowheads="1"/>
          </p:cNvSpPr>
          <p:nvPr/>
        </p:nvSpPr>
        <p:spPr bwMode="auto">
          <a:xfrm>
            <a:off x="3113088" y="1436688"/>
            <a:ext cx="30543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箭头函数中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箭头函数</a:t>
            </a:r>
          </a:p>
        </p:txBody>
      </p:sp>
      <p:grpSp>
        <p:nvGrpSpPr>
          <p:cNvPr id="3892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2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892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29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" name="椭圆 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1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303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箭头函数不绑定this关键字，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如果在箭头函数中使用this，this关键字将指向箭头函数定义位置中的this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箭头函数的优点在于解决了this执行环境所造成的一些问题。比如：解决了匿名函数this指向的问题（匿名函数的执行环境具有全局性），包括setTimeout和setInterval中使用this所造成的问题</a:t>
            </a:r>
          </a:p>
        </p:txBody>
      </p:sp>
      <p:grpSp>
        <p:nvGrpSpPr>
          <p:cNvPr id="39938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993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0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1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3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9947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9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995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1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953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9954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6.2.1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箭头函数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</a:t>
            </a:r>
          </a:p>
        </p:txBody>
      </p:sp>
      <p:grpSp>
        <p:nvGrpSpPr>
          <p:cNvPr id="39958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60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41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箭头函数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指向定义它的地方</a:t>
            </a:r>
          </a:p>
        </p:txBody>
      </p:sp>
      <p:sp>
        <p:nvSpPr>
          <p:cNvPr id="4096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40967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970" name="TextBox 66"/>
          <p:cNvSpPr txBox="1">
            <a:spLocks noChangeArrowheads="1"/>
          </p:cNvSpPr>
          <p:nvPr/>
        </p:nvSpPr>
        <p:spPr bwMode="auto">
          <a:xfrm>
            <a:off x="3113088" y="1436688"/>
            <a:ext cx="30543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箭头函数面试题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6.3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箭头函数面试题</a:t>
            </a:r>
          </a:p>
        </p:txBody>
      </p:sp>
      <p:grpSp>
        <p:nvGrpSpPr>
          <p:cNvPr id="4097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7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0976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7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" name="椭圆 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79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箭头函数this指向的是被声明的作用域里面，而对象没有作用域的，所以箭头函数虽然在对象中被定义，但是this指向的是全局作用域</a:t>
            </a:r>
          </a:p>
        </p:txBody>
      </p:sp>
      <p:grpSp>
        <p:nvGrpSpPr>
          <p:cNvPr id="41986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198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88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9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91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2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3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94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199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97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199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9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001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2002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6.3.1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箭头函数面试题</a:t>
            </a:r>
          </a:p>
        </p:txBody>
      </p:sp>
      <p:grpSp>
        <p:nvGrpSpPr>
          <p:cNvPr id="42006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08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用于解决实参个数不定的情况</a:t>
            </a:r>
          </a:p>
        </p:txBody>
      </p:sp>
      <p:sp>
        <p:nvSpPr>
          <p:cNvPr id="43014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43015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018" name="TextBox 66"/>
          <p:cNvSpPr txBox="1">
            <a:spLocks noChangeArrowheads="1"/>
          </p:cNvSpPr>
          <p:nvPr/>
        </p:nvSpPr>
        <p:spPr bwMode="auto">
          <a:xfrm>
            <a:off x="3113088" y="1436688"/>
            <a:ext cx="30543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剩余参数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7.1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剩余参数</a:t>
            </a:r>
          </a:p>
        </p:txBody>
      </p:sp>
      <p:grpSp>
        <p:nvGrpSpPr>
          <p:cNvPr id="4302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3024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47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03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4403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042" name="TextBox 66"/>
          <p:cNvSpPr txBox="1">
            <a:spLocks noChangeArrowheads="1"/>
          </p:cNvSpPr>
          <p:nvPr/>
        </p:nvSpPr>
        <p:spPr bwMode="auto">
          <a:xfrm>
            <a:off x="3113088" y="1436688"/>
            <a:ext cx="30543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剩余参数和解构配合使用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7.2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剩余参数</a:t>
            </a:r>
          </a:p>
        </p:txBody>
      </p:sp>
      <p:grpSp>
        <p:nvGrpSpPr>
          <p:cNvPr id="4404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404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31" y="1759695"/>
            <a:ext cx="734366" cy="73435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录</a:t>
            </a:r>
          </a:p>
        </p:txBody>
      </p:sp>
      <p:sp>
        <p:nvSpPr>
          <p:cNvPr id="45060" name="TextBox 9"/>
          <p:cNvSpPr txBox="1">
            <a:spLocks noChangeArrowheads="1"/>
          </p:cNvSpPr>
          <p:nvPr/>
        </p:nvSpPr>
        <p:spPr bwMode="auto">
          <a:xfrm>
            <a:off x="3492500" y="1492250"/>
            <a:ext cx="4319588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的新增语法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的内置对象扩展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608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46087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090" name="TextBox 66"/>
          <p:cNvSpPr txBox="1">
            <a:spLocks noChangeArrowheads="1"/>
          </p:cNvSpPr>
          <p:nvPr/>
        </p:nvSpPr>
        <p:spPr bwMode="auto">
          <a:xfrm>
            <a:off x="3113088" y="1436688"/>
            <a:ext cx="30543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扩展运算符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8.1 Array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对象拓展</a:t>
            </a:r>
          </a:p>
        </p:txBody>
      </p:sp>
      <p:grpSp>
        <p:nvGrpSpPr>
          <p:cNvPr id="4609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9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6096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97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" name="椭圆 1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99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扩展运算符可以将数组或者对象转为用逗号分隔的参数序列</a:t>
            </a:r>
          </a:p>
        </p:txBody>
      </p:sp>
      <p:grpSp>
        <p:nvGrpSpPr>
          <p:cNvPr id="47106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710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08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9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11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4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711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17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711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9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121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7122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8.1.1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拓展运算符</a:t>
            </a:r>
          </a:p>
        </p:txBody>
      </p:sp>
      <p:grpSp>
        <p:nvGrpSpPr>
          <p:cNvPr id="47126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8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30" y="1759695"/>
            <a:ext cx="734366" cy="73435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录</a:t>
            </a:r>
          </a:p>
        </p:txBody>
      </p:sp>
      <p:sp>
        <p:nvSpPr>
          <p:cNvPr id="11268" name="TextBox 9"/>
          <p:cNvSpPr txBox="1">
            <a:spLocks noChangeArrowheads="1"/>
          </p:cNvSpPr>
          <p:nvPr/>
        </p:nvSpPr>
        <p:spPr bwMode="auto">
          <a:xfrm>
            <a:off x="3492500" y="1492250"/>
            <a:ext cx="4319588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的新增语法</a:t>
            </a: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的内置对象扩展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合并数组</a:t>
            </a:r>
            <a:endParaRPr 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8134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48135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138" name="TextBox 66"/>
          <p:cNvSpPr txBox="1">
            <a:spLocks noChangeArrowheads="1"/>
          </p:cNvSpPr>
          <p:nvPr/>
        </p:nvSpPr>
        <p:spPr bwMode="auto">
          <a:xfrm>
            <a:off x="2800350" y="1436688"/>
            <a:ext cx="36798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扩展运算符应用场景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35150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8.2 Array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对象拓展</a:t>
            </a:r>
            <a:endParaRPr 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14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8144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45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4" name="椭圆 3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7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扩展运算符可以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将多个数组进行合并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利用[...数组一, ...数组二]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或者利用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</a:p>
        </p:txBody>
      </p:sp>
      <p:grpSp>
        <p:nvGrpSpPr>
          <p:cNvPr id="49154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915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56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7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59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0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1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62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9163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5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916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7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8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69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9170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8.2.1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拓展运算符应用场景(一)</a:t>
            </a:r>
          </a:p>
        </p:txBody>
      </p:sp>
      <p:grpSp>
        <p:nvGrpSpPr>
          <p:cNvPr id="49174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6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31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将伪数组转成真正的数组</a:t>
            </a:r>
            <a:endParaRPr 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2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50183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186" name="TextBox 66"/>
          <p:cNvSpPr txBox="1">
            <a:spLocks noChangeArrowheads="1"/>
          </p:cNvSpPr>
          <p:nvPr/>
        </p:nvSpPr>
        <p:spPr bwMode="auto">
          <a:xfrm>
            <a:off x="2800350" y="1436688"/>
            <a:ext cx="36798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扩展运算符应用场景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35150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8.3 Array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对象拓展</a:t>
            </a:r>
            <a:endParaRPr 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018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0192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93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4" name="椭圆 3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5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303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扩展运算符可以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将伪数组转成真的数组，转成了数组，就能使用数组中的方法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let oDivs = document.getElementsByTagName('div');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oDivs = [...oDivs];</a:t>
            </a:r>
          </a:p>
        </p:txBody>
      </p:sp>
      <p:grpSp>
        <p:nvGrpSpPr>
          <p:cNvPr id="51202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120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04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5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07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8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9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10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1211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13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121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5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6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17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1218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8.3.1 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拓展运算符应用场景(二)</a:t>
            </a:r>
          </a:p>
        </p:txBody>
      </p:sp>
      <p:grpSp>
        <p:nvGrpSpPr>
          <p:cNvPr id="51222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24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46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将伪数组或可遍历对象转换为真正的数组</a:t>
            </a:r>
          </a:p>
        </p:txBody>
      </p:sp>
      <p:sp>
        <p:nvSpPr>
          <p:cNvPr id="52230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52231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234" name="TextBox 66"/>
          <p:cNvSpPr txBox="1">
            <a:spLocks noChangeArrowheads="1"/>
          </p:cNvSpPr>
          <p:nvPr/>
        </p:nvSpPr>
        <p:spPr bwMode="auto">
          <a:xfrm>
            <a:off x="2800350" y="1436688"/>
            <a:ext cx="36798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Array.from方法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35150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8.4 Array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对象拓展</a:t>
            </a:r>
            <a:endParaRPr 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223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3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2240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41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6" name="椭圆 5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43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可以把伪数组或者是对象转成数组形式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如果是对象，属性需要是对应的索引值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索引需要跟值还有长度匹配，如果没有匹配到，那么数组对应位置的值就是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undefined</a:t>
            </a:r>
          </a:p>
        </p:txBody>
      </p:sp>
      <p:grpSp>
        <p:nvGrpSpPr>
          <p:cNvPr id="53250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325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52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3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55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6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7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8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3259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61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3262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3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265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3266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8.4.1 Array.from方法</a:t>
            </a:r>
          </a:p>
        </p:txBody>
      </p:sp>
      <p:grpSp>
        <p:nvGrpSpPr>
          <p:cNvPr id="53270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72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59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find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方法查找数组中第一个匹配的值</a:t>
            </a:r>
          </a:p>
        </p:txBody>
      </p:sp>
      <p:sp>
        <p:nvSpPr>
          <p:cNvPr id="5427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5427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282" name="TextBox 66"/>
          <p:cNvSpPr txBox="1">
            <a:spLocks noChangeArrowheads="1"/>
          </p:cNvSpPr>
          <p:nvPr/>
        </p:nvSpPr>
        <p:spPr bwMode="auto">
          <a:xfrm>
            <a:off x="2800350" y="1436688"/>
            <a:ext cx="36798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Array实例方法：find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35150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8.5 Array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对象拓展</a:t>
            </a:r>
            <a:endParaRPr 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28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8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428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89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6" name="椭圆 5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91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  <p:grpSp>
        <p:nvGrpSpPr>
          <p:cNvPr id="54292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94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用于找出第一个符合条件的数组成员，如果没有找到返回undefined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只会匹配第一个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满足条件的</a:t>
            </a:r>
          </a:p>
        </p:txBody>
      </p:sp>
      <p:grpSp>
        <p:nvGrpSpPr>
          <p:cNvPr id="55298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529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0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1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3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4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0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5307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9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531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1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313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5314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8.5.1 Array实例方法：find</a:t>
            </a:r>
          </a:p>
        </p:txBody>
      </p:sp>
      <p:grpSp>
        <p:nvGrpSpPr>
          <p:cNvPr id="55318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0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  <p:grpSp>
        <p:nvGrpSpPr>
          <p:cNvPr id="5532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3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动动手，试着使用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find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方法来查询元素吧！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3475037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定义一个数组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find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方法来匹配符合条件的元素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8"/>
            <a:ext cx="168673" cy="171619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6332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33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5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6336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8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sp>
        <p:nvSpPr>
          <p:cNvPr id="3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8.5.2 Array实例方法：find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634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6" name="椭圆 5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42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46438"/>
            <a:ext cx="3448050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34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查找数组中第一个匹配的值的索引</a:t>
            </a:r>
          </a:p>
        </p:txBody>
      </p:sp>
      <p:sp>
        <p:nvSpPr>
          <p:cNvPr id="57350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57351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354" name="TextBox 66"/>
          <p:cNvSpPr txBox="1">
            <a:spLocks noChangeArrowheads="1"/>
          </p:cNvSpPr>
          <p:nvPr/>
        </p:nvSpPr>
        <p:spPr bwMode="auto">
          <a:xfrm>
            <a:off x="2800350" y="1436688"/>
            <a:ext cx="36798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Array实例方法：findIndex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35150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8.6 Array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对象拓展</a:t>
            </a:r>
            <a:endParaRPr 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735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5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7360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361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6" name="椭圆 5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63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09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45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使用语法？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关键字有什么特点？</a:t>
            </a:r>
          </a:p>
        </p:txBody>
      </p:sp>
      <p:sp>
        <p:nvSpPr>
          <p:cNvPr id="12294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229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let关键字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229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2301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02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4" name="TextBox 29"/>
            <p:cNvSpPr txBox="1">
              <a:spLocks noChangeArrowheads="1"/>
            </p:cNvSpPr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用于找出第一个符合条件的数组成员的位置，如果没有找到返回-1</a:t>
            </a:r>
          </a:p>
        </p:txBody>
      </p:sp>
      <p:grpSp>
        <p:nvGrpSpPr>
          <p:cNvPr id="58370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837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72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3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75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6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7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78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8379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81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8382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3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4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385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8386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7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8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8.6.1 Array实例方法：findIndex</a:t>
            </a:r>
          </a:p>
        </p:txBody>
      </p:sp>
      <p:grpSp>
        <p:nvGrpSpPr>
          <p:cNvPr id="58390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92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46438"/>
            <a:ext cx="3448050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52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判断某个数组是否包含给定的值，返回布尔值</a:t>
            </a:r>
          </a:p>
        </p:txBody>
      </p:sp>
      <p:sp>
        <p:nvSpPr>
          <p:cNvPr id="5939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5939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402" name="TextBox 66"/>
          <p:cNvSpPr txBox="1">
            <a:spLocks noChangeArrowheads="1"/>
          </p:cNvSpPr>
          <p:nvPr/>
        </p:nvSpPr>
        <p:spPr bwMode="auto">
          <a:xfrm>
            <a:off x="2800350" y="1436688"/>
            <a:ext cx="36798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Array实例方法：includes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35150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8.7 Array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对象拓展</a:t>
            </a:r>
            <a:endParaRPr 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940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0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940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409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6" name="椭圆 5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11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  <p:grpSp>
        <p:nvGrpSpPr>
          <p:cNvPr id="59412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14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用于判断数组中是否包含该元素，如果有返回是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，如果没有返回是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</a:p>
        </p:txBody>
      </p:sp>
      <p:grpSp>
        <p:nvGrpSpPr>
          <p:cNvPr id="60418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041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20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1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23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4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2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0427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29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043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1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2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433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0434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5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6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8.7.1 Array实例方法：includes</a:t>
            </a:r>
          </a:p>
        </p:txBody>
      </p:sp>
      <p:grpSp>
        <p:nvGrpSpPr>
          <p:cNvPr id="60438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40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  <p:grpSp>
        <p:nvGrpSpPr>
          <p:cNvPr id="6044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43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31305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动动手，试着使用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includes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方法来查询元素吧！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3475037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定义一个数组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includes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方法来判断是否含有该元素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8"/>
            <a:ext cx="168673" cy="171619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1452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53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55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61456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58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sp>
        <p:nvSpPr>
          <p:cNvPr id="3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8.7.2 Array实例方法：includes</a:t>
            </a:r>
          </a:p>
        </p:txBody>
      </p:sp>
      <p:grpSp>
        <p:nvGrpSpPr>
          <p:cNvPr id="6146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6" name="椭圆 5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62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46438"/>
            <a:ext cx="3448050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07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29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使用反引号定义</a:t>
            </a:r>
          </a:p>
        </p:txBody>
      </p:sp>
      <p:sp>
        <p:nvSpPr>
          <p:cNvPr id="62470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62471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474" name="TextBox 66"/>
          <p:cNvSpPr txBox="1">
            <a:spLocks noChangeArrowheads="1"/>
          </p:cNvSpPr>
          <p:nvPr/>
        </p:nvSpPr>
        <p:spPr bwMode="auto">
          <a:xfrm>
            <a:off x="2800350" y="1436688"/>
            <a:ext cx="36798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模板字符串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35150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9.1 String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对象拓展</a:t>
            </a:r>
            <a:endParaRPr 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247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7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2480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81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6" name="椭圆 5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83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  <p:grpSp>
        <p:nvGrpSpPr>
          <p:cNvPr id="6248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86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模板字符串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语法是用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反引号定义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模板字符串中可以解析变量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，不需要用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号进行拼接，用${变量}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模板字符串中可以换行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在模板字符串中可以调用函数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用${函数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3490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349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92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3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95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6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7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498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3499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01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3502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03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4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505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3506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7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9.1.1 模板字符串</a:t>
            </a:r>
          </a:p>
        </p:txBody>
      </p:sp>
      <p:grpSp>
        <p:nvGrpSpPr>
          <p:cNvPr id="63510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12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  <p:grpSp>
        <p:nvGrpSpPr>
          <p:cNvPr id="63513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15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31305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动动手，试着用模板字符串拼接变量跟函数把！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3475037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定义一个变量和一个函数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利用反引号包裹字符串，利用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${}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把变量跟函数包裹起来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8"/>
            <a:ext cx="168673" cy="171619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4524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2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27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64528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30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sp>
        <p:nvSpPr>
          <p:cNvPr id="3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9.1.2 模板字符串</a:t>
            </a:r>
          </a:p>
        </p:txBody>
      </p:sp>
      <p:grpSp>
        <p:nvGrpSpPr>
          <p:cNvPr id="6453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6" name="椭圆 5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34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46438"/>
            <a:ext cx="3448050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35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用来判断字符串里面是否包含某个字符</a:t>
            </a:r>
          </a:p>
        </p:txBody>
      </p:sp>
      <p:sp>
        <p:nvSpPr>
          <p:cNvPr id="65542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65543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546" name="TextBox 66"/>
          <p:cNvSpPr txBox="1">
            <a:spLocks noChangeArrowheads="1"/>
          </p:cNvSpPr>
          <p:nvPr/>
        </p:nvSpPr>
        <p:spPr bwMode="auto">
          <a:xfrm>
            <a:off x="2606675" y="1436688"/>
            <a:ext cx="40671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startsWith方法和endsWith方法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35150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9.2 String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对象拓展</a:t>
            </a:r>
            <a:endParaRPr 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554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5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5552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53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6" name="椭圆 5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55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startsWith()：表示参数字符串是否在原字符串的头部，返回布尔值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endsWith()：表示参数字符串是否在原字符串的尾部，返回布尔值</a:t>
            </a:r>
          </a:p>
        </p:txBody>
      </p:sp>
      <p:grpSp>
        <p:nvGrpSpPr>
          <p:cNvPr id="66562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656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564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5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567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8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9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70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6571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573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657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5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6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577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6578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26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9.2.1 startsWith方法和endsWith方法</a:t>
            </a:r>
          </a:p>
        </p:txBody>
      </p:sp>
      <p:grpSp>
        <p:nvGrpSpPr>
          <p:cNvPr id="66582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584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46438"/>
            <a:ext cx="3448050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42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repeat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语法，知道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repeat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</a:t>
            </a:r>
          </a:p>
        </p:txBody>
      </p:sp>
      <p:sp>
        <p:nvSpPr>
          <p:cNvPr id="67590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67591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594" name="TextBox 66"/>
          <p:cNvSpPr txBox="1">
            <a:spLocks noChangeArrowheads="1"/>
          </p:cNvSpPr>
          <p:nvPr/>
        </p:nvSpPr>
        <p:spPr bwMode="auto">
          <a:xfrm>
            <a:off x="2606675" y="1436688"/>
            <a:ext cx="40671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repeat方法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35150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9.3 String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对象拓展</a:t>
            </a:r>
            <a:endParaRPr 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759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59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7600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601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6" name="椭圆 5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03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关键字有什么特点？</a:t>
            </a:r>
          </a:p>
        </p:txBody>
      </p:sp>
      <p:grpSp>
        <p:nvGrpSpPr>
          <p:cNvPr id="13314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331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16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19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2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pic>
        <p:nvPicPr>
          <p:cNvPr id="133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332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3327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2.1.1 let关键字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3331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3" name="椭圆 2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3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3334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5" name="椭圆 4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6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repeat方法表示将原字符串重复n次，返回一个新字符串</a:t>
            </a:r>
          </a:p>
        </p:txBody>
      </p:sp>
      <p:grpSp>
        <p:nvGrpSpPr>
          <p:cNvPr id="68610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861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612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3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615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6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7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18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8619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621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8622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3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4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625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8626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26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9.3.1 repeat方法</a:t>
            </a:r>
          </a:p>
        </p:txBody>
      </p:sp>
      <p:grpSp>
        <p:nvGrpSpPr>
          <p:cNvPr id="68630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632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46438"/>
            <a:ext cx="3448050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是一种数据结构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有什么特点</a:t>
            </a:r>
          </a:p>
        </p:txBody>
      </p:sp>
      <p:sp>
        <p:nvSpPr>
          <p:cNvPr id="6963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6963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642" name="TextBox 66"/>
          <p:cNvSpPr txBox="1">
            <a:spLocks noChangeArrowheads="1"/>
          </p:cNvSpPr>
          <p:nvPr/>
        </p:nvSpPr>
        <p:spPr bwMode="auto">
          <a:xfrm>
            <a:off x="2606675" y="1436688"/>
            <a:ext cx="40671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创建set数据结构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35150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10.1 set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964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4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964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49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6" name="椭圆 5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51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是一种数据结构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et是一个构造函数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用来存储数据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里面存储的值是唯一的</a:t>
            </a:r>
          </a:p>
        </p:txBody>
      </p:sp>
      <p:grpSp>
        <p:nvGrpSpPr>
          <p:cNvPr id="70658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7065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660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1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663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4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5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6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70667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669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7067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1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2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673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70674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26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10.1.1 set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数据结构</a:t>
            </a:r>
          </a:p>
        </p:txBody>
      </p:sp>
      <p:grpSp>
        <p:nvGrpSpPr>
          <p:cNvPr id="70678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680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46438"/>
            <a:ext cx="3448050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里面存储的元素都是唯一的，没有重复的值</a:t>
            </a:r>
          </a:p>
        </p:txBody>
      </p:sp>
      <p:sp>
        <p:nvSpPr>
          <p:cNvPr id="7168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71687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690" name="TextBox 66"/>
          <p:cNvSpPr txBox="1">
            <a:spLocks noChangeArrowheads="1"/>
          </p:cNvSpPr>
          <p:nvPr/>
        </p:nvSpPr>
        <p:spPr bwMode="auto">
          <a:xfrm>
            <a:off x="2606675" y="1436688"/>
            <a:ext cx="40671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利用set数据结构做数组去重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35150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10.2 set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169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9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71696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46438"/>
            <a:ext cx="3448050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37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添加、删除、判断是否包含、清空</a:t>
            </a:r>
          </a:p>
        </p:txBody>
      </p:sp>
      <p:sp>
        <p:nvSpPr>
          <p:cNvPr id="72710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72711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714" name="TextBox 66"/>
          <p:cNvSpPr txBox="1">
            <a:spLocks noChangeArrowheads="1"/>
          </p:cNvSpPr>
          <p:nvPr/>
        </p:nvSpPr>
        <p:spPr bwMode="auto">
          <a:xfrm>
            <a:off x="2606675" y="1436688"/>
            <a:ext cx="40671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set对象实例方法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35150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10.3 set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271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71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72720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721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6" name="椭圆 5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723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add(value)：添加某个值，返回 Set 结构本身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delete(value)：删除某个值，返回一个布尔值，表示删除是否成功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has(value)：返回一个布尔值，表示该值是否为 Set 的成员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clear()：清除所有成员，没有返回值</a:t>
            </a:r>
          </a:p>
        </p:txBody>
      </p:sp>
      <p:grpSp>
        <p:nvGrpSpPr>
          <p:cNvPr id="73730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7373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32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3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35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6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7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38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73739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41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73742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3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4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745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73746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7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8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26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10.3.1 set对象实例方法</a:t>
            </a:r>
          </a:p>
        </p:txBody>
      </p:sp>
      <p:grpSp>
        <p:nvGrpSpPr>
          <p:cNvPr id="73750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52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46438"/>
            <a:ext cx="3448050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46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</a:t>
            </a:r>
          </a:p>
        </p:txBody>
      </p:sp>
      <p:sp>
        <p:nvSpPr>
          <p:cNvPr id="74758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grpSp>
        <p:nvGrpSpPr>
          <p:cNvPr id="7475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/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762" name="TextBox 66"/>
          <p:cNvSpPr txBox="1">
            <a:spLocks noChangeArrowheads="1"/>
          </p:cNvSpPr>
          <p:nvPr/>
        </p:nvSpPr>
        <p:spPr bwMode="auto">
          <a:xfrm>
            <a:off x="2606675" y="1436688"/>
            <a:ext cx="40671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遍历set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35150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10.4 set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476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76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7476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769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6" name="椭圆 5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771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 结构的实例与数组一样，也拥有forEach方法，用于对每个成员执行某种操作，没有返回值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s.forEach(value =&gt; console.log(value))</a:t>
            </a:r>
          </a:p>
        </p:txBody>
      </p:sp>
      <p:grpSp>
        <p:nvGrpSpPr>
          <p:cNvPr id="75778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7577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80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1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83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4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5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78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75787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89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7579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91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2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知识总结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793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75794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5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26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</a:p>
        </p:txBody>
      </p:sp>
      <p:grpSp>
        <p:nvGrpSpPr>
          <p:cNvPr id="75798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2" name="椭圆 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800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02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76803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TextBox 9"/>
          <p:cNvSpPr txBox="1">
            <a:spLocks noChangeArrowheads="1"/>
          </p:cNvSpPr>
          <p:nvPr/>
        </p:nvSpPr>
        <p:spPr bwMode="auto">
          <a:xfrm>
            <a:off x="2232025" y="1779588"/>
            <a:ext cx="43195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为什么要使用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ES6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语法？</a:t>
            </a: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ES6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新增了哪些语法</a:t>
            </a: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ES6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中内置对象新增的方法</a:t>
            </a: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ES6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7830" name="TextBox 7"/>
          <p:cNvSpPr txBox="1">
            <a:spLocks noChangeArrowheads="1"/>
          </p:cNvSpPr>
          <p:nvPr/>
        </p:nvSpPr>
        <p:spPr bwMode="auto">
          <a:xfrm>
            <a:off x="3779838" y="1263650"/>
            <a:ext cx="47529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能够说出使用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let</a:t>
            </a:r>
            <a:r>
              <a:rPr lang="en-US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关键字声明变量的特点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能够使用解构赋值从数组中提取值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能够说出箭头函数拥有的特性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能够使用剩余参数接收剩余的函数参数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能够使用拓展运算符拆分数组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能够说出模板字符串拥有的特性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声明的变量是否存在变量提升 ？</a:t>
            </a:r>
            <a:endParaRPr 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342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434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let关键字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434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4349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</a:t>
            </a:r>
            <a:endParaRPr 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什么是暂时性死区？</a:t>
            </a:r>
          </a:p>
        </p:txBody>
      </p:sp>
      <p:sp>
        <p:nvSpPr>
          <p:cNvPr id="15366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536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let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关键字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三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 let关键字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37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5373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4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6" name="TextBox 29"/>
            <p:cNvSpPr txBox="1">
              <a:spLocks noChangeArrowheads="1"/>
            </p:cNvSpPr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15377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4" name="椭圆 23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9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关键字是否存在变量提升？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什么是暂时性死区？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386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638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88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1453 w 1489"/>
                <a:gd name="T1" fmla="*/ 1134 h 1134"/>
                <a:gd name="T2" fmla="*/ 36 w 1489"/>
                <a:gd name="T3" fmla="*/ 1134 h 1134"/>
                <a:gd name="T4" fmla="*/ 0 w 1489"/>
                <a:gd name="T5" fmla="*/ 1134 h 1134"/>
                <a:gd name="T6" fmla="*/ 0 w 1489"/>
                <a:gd name="T7" fmla="*/ 1098 h 1134"/>
                <a:gd name="T8" fmla="*/ 0 w 1489"/>
                <a:gd name="T9" fmla="*/ 35 h 1134"/>
                <a:gd name="T10" fmla="*/ 0 w 1489"/>
                <a:gd name="T11" fmla="*/ 0 h 1134"/>
                <a:gd name="T12" fmla="*/ 36 w 1489"/>
                <a:gd name="T13" fmla="*/ 0 h 1134"/>
                <a:gd name="T14" fmla="*/ 1453 w 1489"/>
                <a:gd name="T15" fmla="*/ 0 h 1134"/>
                <a:gd name="T16" fmla="*/ 1489 w 1489"/>
                <a:gd name="T17" fmla="*/ 0 h 1134"/>
                <a:gd name="T18" fmla="*/ 1489 w 1489"/>
                <a:gd name="T19" fmla="*/ 35 h 1134"/>
                <a:gd name="T20" fmla="*/ 1489 w 1489"/>
                <a:gd name="T21" fmla="*/ 1098 h 1134"/>
                <a:gd name="T22" fmla="*/ 1489 w 1489"/>
                <a:gd name="T23" fmla="*/ 1134 h 1134"/>
                <a:gd name="T24" fmla="*/ 1453 w 1489"/>
                <a:gd name="T25" fmla="*/ 1134 h 1134"/>
                <a:gd name="T26" fmla="*/ 71 w 1489"/>
                <a:gd name="T27" fmla="*/ 1063 h 1134"/>
                <a:gd name="T28" fmla="*/ 1418 w 1489"/>
                <a:gd name="T29" fmla="*/ 1063 h 1134"/>
                <a:gd name="T30" fmla="*/ 1418 w 1489"/>
                <a:gd name="T31" fmla="*/ 71 h 1134"/>
                <a:gd name="T32" fmla="*/ 71 w 1489"/>
                <a:gd name="T33" fmla="*/ 71 h 1134"/>
                <a:gd name="T34" fmla="*/ 71 w 1489"/>
                <a:gd name="T35" fmla="*/ 106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692 w 750"/>
                <a:gd name="T1" fmla="*/ 30 h 660"/>
                <a:gd name="T2" fmla="*/ 59 w 750"/>
                <a:gd name="T3" fmla="*/ 30 h 660"/>
                <a:gd name="T4" fmla="*/ 39 w 750"/>
                <a:gd name="T5" fmla="*/ 38 h 660"/>
                <a:gd name="T6" fmla="*/ 30 w 750"/>
                <a:gd name="T7" fmla="*/ 58 h 660"/>
                <a:gd name="T8" fmla="*/ 30 w 750"/>
                <a:gd name="T9" fmla="*/ 602 h 660"/>
                <a:gd name="T10" fmla="*/ 39 w 750"/>
                <a:gd name="T11" fmla="*/ 621 h 660"/>
                <a:gd name="T12" fmla="*/ 59 w 750"/>
                <a:gd name="T13" fmla="*/ 630 h 660"/>
                <a:gd name="T14" fmla="*/ 692 w 750"/>
                <a:gd name="T15" fmla="*/ 630 h 660"/>
                <a:gd name="T16" fmla="*/ 712 w 750"/>
                <a:gd name="T17" fmla="*/ 621 h 660"/>
                <a:gd name="T18" fmla="*/ 720 w 750"/>
                <a:gd name="T19" fmla="*/ 602 h 660"/>
                <a:gd name="T20" fmla="*/ 720 w 750"/>
                <a:gd name="T21" fmla="*/ 58 h 660"/>
                <a:gd name="T22" fmla="*/ 712 w 750"/>
                <a:gd name="T23" fmla="*/ 38 h 660"/>
                <a:gd name="T24" fmla="*/ 692 w 750"/>
                <a:gd name="T25" fmla="*/ 30 h 660"/>
                <a:gd name="T26" fmla="*/ 59 w 750"/>
                <a:gd name="T27" fmla="*/ 0 h 660"/>
                <a:gd name="T28" fmla="*/ 692 w 750"/>
                <a:gd name="T29" fmla="*/ 0 h 660"/>
                <a:gd name="T30" fmla="*/ 733 w 750"/>
                <a:gd name="T31" fmla="*/ 17 h 660"/>
                <a:gd name="T32" fmla="*/ 750 w 750"/>
                <a:gd name="T33" fmla="*/ 58 h 660"/>
                <a:gd name="T34" fmla="*/ 750 w 750"/>
                <a:gd name="T35" fmla="*/ 602 h 660"/>
                <a:gd name="T36" fmla="*/ 733 w 750"/>
                <a:gd name="T37" fmla="*/ 643 h 660"/>
                <a:gd name="T38" fmla="*/ 692 w 750"/>
                <a:gd name="T39" fmla="*/ 660 h 660"/>
                <a:gd name="T40" fmla="*/ 59 w 750"/>
                <a:gd name="T41" fmla="*/ 660 h 660"/>
                <a:gd name="T42" fmla="*/ 18 w 750"/>
                <a:gd name="T43" fmla="*/ 643 h 660"/>
                <a:gd name="T44" fmla="*/ 0 w 750"/>
                <a:gd name="T45" fmla="*/ 602 h 660"/>
                <a:gd name="T46" fmla="*/ 0 w 750"/>
                <a:gd name="T47" fmla="*/ 58 h 660"/>
                <a:gd name="T48" fmla="*/ 18 w 750"/>
                <a:gd name="T49" fmla="*/ 17 h 660"/>
                <a:gd name="T50" fmla="*/ 59 w 750"/>
                <a:gd name="T5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1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40 w 328"/>
                <a:gd name="T1" fmla="*/ 0 h 411"/>
                <a:gd name="T2" fmla="*/ 288 w 328"/>
                <a:gd name="T3" fmla="*/ 177 h 411"/>
                <a:gd name="T4" fmla="*/ 328 w 328"/>
                <a:gd name="T5" fmla="*/ 205 h 411"/>
                <a:gd name="T6" fmla="*/ 288 w 328"/>
                <a:gd name="T7" fmla="*/ 234 h 411"/>
                <a:gd name="T8" fmla="*/ 40 w 328"/>
                <a:gd name="T9" fmla="*/ 411 h 411"/>
                <a:gd name="T10" fmla="*/ 0 w 328"/>
                <a:gd name="T11" fmla="*/ 354 h 411"/>
                <a:gd name="T12" fmla="*/ 208 w 328"/>
                <a:gd name="T13" fmla="*/ 205 h 411"/>
                <a:gd name="T14" fmla="*/ 0 w 328"/>
                <a:gd name="T15" fmla="*/ 56 h 411"/>
                <a:gd name="T16" fmla="*/ 40 w 328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08 w 208"/>
                <a:gd name="T1" fmla="*/ 11 h 782"/>
                <a:gd name="T2" fmla="*/ 68 w 208"/>
                <a:gd name="T3" fmla="*/ 782 h 782"/>
                <a:gd name="T4" fmla="*/ 0 w 208"/>
                <a:gd name="T5" fmla="*/ 770 h 782"/>
                <a:gd name="T6" fmla="*/ 139 w 208"/>
                <a:gd name="T7" fmla="*/ 0 h 782"/>
                <a:gd name="T8" fmla="*/ 208 w 208"/>
                <a:gd name="T9" fmla="*/ 1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328 w 328"/>
                <a:gd name="T1" fmla="*/ 56 h 411"/>
                <a:gd name="T2" fmla="*/ 120 w 328"/>
                <a:gd name="T3" fmla="*/ 205 h 411"/>
                <a:gd name="T4" fmla="*/ 328 w 328"/>
                <a:gd name="T5" fmla="*/ 354 h 411"/>
                <a:gd name="T6" fmla="*/ 288 w 328"/>
                <a:gd name="T7" fmla="*/ 411 h 411"/>
                <a:gd name="T8" fmla="*/ 40 w 328"/>
                <a:gd name="T9" fmla="*/ 234 h 411"/>
                <a:gd name="T10" fmla="*/ 0 w 328"/>
                <a:gd name="T11" fmla="*/ 205 h 411"/>
                <a:gd name="T12" fmla="*/ 40 w 328"/>
                <a:gd name="T13" fmla="*/ 177 h 411"/>
                <a:gd name="T14" fmla="*/ 288 w 328"/>
                <a:gd name="T15" fmla="*/ 0 h 411"/>
                <a:gd name="T16" fmla="*/ 328 w 328"/>
                <a:gd name="T17" fmla="*/ 5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4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6395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7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1639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0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640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2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1641 w 1641"/>
              <a:gd name="T1" fmla="*/ 153 h 306"/>
              <a:gd name="T2" fmla="*/ 1607 w 1641"/>
              <a:gd name="T3" fmla="*/ 153 h 306"/>
              <a:gd name="T4" fmla="*/ 1615 w 1641"/>
              <a:gd name="T5" fmla="*/ 0 h 306"/>
              <a:gd name="T6" fmla="*/ 1615 w 1641"/>
              <a:gd name="T7" fmla="*/ 34 h 306"/>
              <a:gd name="T8" fmla="*/ 1615 w 1641"/>
              <a:gd name="T9" fmla="*/ 0 h 306"/>
              <a:gd name="T10" fmla="*/ 1312 w 1641"/>
              <a:gd name="T11" fmla="*/ 0 h 306"/>
              <a:gd name="T12" fmla="*/ 1521 w 1641"/>
              <a:gd name="T13" fmla="*/ 0 h 306"/>
              <a:gd name="T14" fmla="*/ 1570 w 1641"/>
              <a:gd name="T15" fmla="*/ 0 h 306"/>
              <a:gd name="T16" fmla="*/ 1587 w 1641"/>
              <a:gd name="T17" fmla="*/ 17 h 306"/>
              <a:gd name="T18" fmla="*/ 1570 w 1641"/>
              <a:gd name="T19" fmla="*/ 34 h 306"/>
              <a:gd name="T20" fmla="*/ 1570 w 1641"/>
              <a:gd name="T21" fmla="*/ 34 h 306"/>
              <a:gd name="T22" fmla="*/ 1503 w 1641"/>
              <a:gd name="T23" fmla="*/ 51 h 306"/>
              <a:gd name="T24" fmla="*/ 1546 w 1641"/>
              <a:gd name="T25" fmla="*/ 68 h 306"/>
              <a:gd name="T26" fmla="*/ 1610 w 1641"/>
              <a:gd name="T27" fmla="*/ 78 h 306"/>
              <a:gd name="T28" fmla="*/ 1610 w 1641"/>
              <a:gd name="T29" fmla="*/ 92 h 306"/>
              <a:gd name="T30" fmla="*/ 1594 w 1641"/>
              <a:gd name="T31" fmla="*/ 102 h 306"/>
              <a:gd name="T32" fmla="*/ 1544 w 1641"/>
              <a:gd name="T33" fmla="*/ 102 h 306"/>
              <a:gd name="T34" fmla="*/ 1544 w 1641"/>
              <a:gd name="T35" fmla="*/ 136 h 306"/>
              <a:gd name="T36" fmla="*/ 1578 w 1641"/>
              <a:gd name="T37" fmla="*/ 136 h 306"/>
              <a:gd name="T38" fmla="*/ 1582 w 1641"/>
              <a:gd name="T39" fmla="*/ 170 h 306"/>
              <a:gd name="T40" fmla="*/ 1529 w 1641"/>
              <a:gd name="T41" fmla="*/ 170 h 306"/>
              <a:gd name="T42" fmla="*/ 1529 w 1641"/>
              <a:gd name="T43" fmla="*/ 204 h 306"/>
              <a:gd name="T44" fmla="*/ 1606 w 1641"/>
              <a:gd name="T45" fmla="*/ 204 h 306"/>
              <a:gd name="T46" fmla="*/ 1623 w 1641"/>
              <a:gd name="T47" fmla="*/ 221 h 306"/>
              <a:gd name="T48" fmla="*/ 1606 w 1641"/>
              <a:gd name="T49" fmla="*/ 238 h 306"/>
              <a:gd name="T50" fmla="*/ 1595 w 1641"/>
              <a:gd name="T51" fmla="*/ 238 h 306"/>
              <a:gd name="T52" fmla="*/ 1528 w 1641"/>
              <a:gd name="T53" fmla="*/ 255 h 306"/>
              <a:gd name="T54" fmla="*/ 1546 w 1641"/>
              <a:gd name="T55" fmla="*/ 272 h 306"/>
              <a:gd name="T56" fmla="*/ 1604 w 1641"/>
              <a:gd name="T57" fmla="*/ 282 h 306"/>
              <a:gd name="T58" fmla="*/ 1604 w 1641"/>
              <a:gd name="T59" fmla="*/ 295 h 306"/>
              <a:gd name="T60" fmla="*/ 1521 w 1641"/>
              <a:gd name="T61" fmla="*/ 306 h 306"/>
              <a:gd name="T62" fmla="*/ 1479 w 1641"/>
              <a:gd name="T63" fmla="*/ 306 h 306"/>
              <a:gd name="T64" fmla="*/ 1327 w 1641"/>
              <a:gd name="T65" fmla="*/ 306 h 306"/>
              <a:gd name="T66" fmla="*/ 0 w 1641"/>
              <a:gd name="T67" fmla="*/ 306 h 306"/>
              <a:gd name="T68" fmla="*/ 1311 w 1641"/>
              <a:gd name="T69" fmla="*/ 0 h 306"/>
              <a:gd name="T70" fmla="*/ 1312 w 1641"/>
              <a:gd name="T71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640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6405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65 w 480"/>
                <a:gd name="T1" fmla="*/ 287 h 481"/>
                <a:gd name="T2" fmla="*/ 91 w 480"/>
                <a:gd name="T3" fmla="*/ 389 h 481"/>
                <a:gd name="T4" fmla="*/ 194 w 480"/>
                <a:gd name="T5" fmla="*/ 416 h 481"/>
                <a:gd name="T6" fmla="*/ 224 w 480"/>
                <a:gd name="T7" fmla="*/ 386 h 481"/>
                <a:gd name="T8" fmla="*/ 277 w 480"/>
                <a:gd name="T9" fmla="*/ 395 h 481"/>
                <a:gd name="T10" fmla="*/ 286 w 480"/>
                <a:gd name="T11" fmla="*/ 446 h 481"/>
                <a:gd name="T12" fmla="*/ 445 w 480"/>
                <a:gd name="T13" fmla="*/ 287 h 481"/>
                <a:gd name="T14" fmla="*/ 394 w 480"/>
                <a:gd name="T15" fmla="*/ 278 h 481"/>
                <a:gd name="T16" fmla="*/ 385 w 480"/>
                <a:gd name="T17" fmla="*/ 225 h 481"/>
                <a:gd name="T18" fmla="*/ 415 w 480"/>
                <a:gd name="T19" fmla="*/ 195 h 481"/>
                <a:gd name="T20" fmla="*/ 388 w 480"/>
                <a:gd name="T21" fmla="*/ 92 h 481"/>
                <a:gd name="T22" fmla="*/ 286 w 480"/>
                <a:gd name="T23" fmla="*/ 66 h 481"/>
                <a:gd name="T24" fmla="*/ 256 w 480"/>
                <a:gd name="T25" fmla="*/ 96 h 481"/>
                <a:gd name="T26" fmla="*/ 203 w 480"/>
                <a:gd name="T27" fmla="*/ 87 h 481"/>
                <a:gd name="T28" fmla="*/ 194 w 480"/>
                <a:gd name="T29" fmla="*/ 35 h 481"/>
                <a:gd name="T30" fmla="*/ 35 w 480"/>
                <a:gd name="T31" fmla="*/ 195 h 481"/>
                <a:gd name="T32" fmla="*/ 86 w 480"/>
                <a:gd name="T33" fmla="*/ 203 h 481"/>
                <a:gd name="T34" fmla="*/ 95 w 480"/>
                <a:gd name="T35" fmla="*/ 224 h 481"/>
                <a:gd name="T36" fmla="*/ 86 w 480"/>
                <a:gd name="T37" fmla="*/ 278 h 481"/>
                <a:gd name="T38" fmla="*/ 65 w 480"/>
                <a:gd name="T39" fmla="*/ 225 h 481"/>
                <a:gd name="T40" fmla="*/ 0 w 480"/>
                <a:gd name="T41" fmla="*/ 225 h 481"/>
                <a:gd name="T42" fmla="*/ 70 w 480"/>
                <a:gd name="T43" fmla="*/ 71 h 481"/>
                <a:gd name="T44" fmla="*/ 224 w 480"/>
                <a:gd name="T45" fmla="*/ 0 h 481"/>
                <a:gd name="T46" fmla="*/ 224 w 480"/>
                <a:gd name="T47" fmla="*/ 66 h 481"/>
                <a:gd name="T48" fmla="*/ 256 w 480"/>
                <a:gd name="T49" fmla="*/ 18 h 481"/>
                <a:gd name="T50" fmla="*/ 273 w 480"/>
                <a:gd name="T51" fmla="*/ 3 h 481"/>
                <a:gd name="T52" fmla="*/ 478 w 480"/>
                <a:gd name="T53" fmla="*/ 208 h 481"/>
                <a:gd name="T54" fmla="*/ 463 w 480"/>
                <a:gd name="T55" fmla="*/ 225 h 481"/>
                <a:gd name="T56" fmla="*/ 415 w 480"/>
                <a:gd name="T57" fmla="*/ 257 h 481"/>
                <a:gd name="T58" fmla="*/ 480 w 480"/>
                <a:gd name="T59" fmla="*/ 257 h 481"/>
                <a:gd name="T60" fmla="*/ 410 w 480"/>
                <a:gd name="T61" fmla="*/ 411 h 481"/>
                <a:gd name="T62" fmla="*/ 256 w 480"/>
                <a:gd name="T63" fmla="*/ 481 h 481"/>
                <a:gd name="T64" fmla="*/ 256 w 480"/>
                <a:gd name="T65" fmla="*/ 416 h 481"/>
                <a:gd name="T66" fmla="*/ 224 w 480"/>
                <a:gd name="T67" fmla="*/ 464 h 481"/>
                <a:gd name="T68" fmla="*/ 207 w 480"/>
                <a:gd name="T69" fmla="*/ 479 h 481"/>
                <a:gd name="T70" fmla="*/ 2 w 480"/>
                <a:gd name="T71" fmla="*/ 274 h 481"/>
                <a:gd name="T72" fmla="*/ 17 w 480"/>
                <a:gd name="T73" fmla="*/ 2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664 w 750"/>
                <a:gd name="T1" fmla="*/ 359 h 749"/>
                <a:gd name="T2" fmla="*/ 649 w 750"/>
                <a:gd name="T3" fmla="*/ 345 h 749"/>
                <a:gd name="T4" fmla="*/ 404 w 750"/>
                <a:gd name="T5" fmla="*/ 101 h 749"/>
                <a:gd name="T6" fmla="*/ 391 w 750"/>
                <a:gd name="T7" fmla="*/ 86 h 749"/>
                <a:gd name="T8" fmla="*/ 359 w 750"/>
                <a:gd name="T9" fmla="*/ 30 h 749"/>
                <a:gd name="T10" fmla="*/ 359 w 750"/>
                <a:gd name="T11" fmla="*/ 99 h 749"/>
                <a:gd name="T12" fmla="*/ 180 w 750"/>
                <a:gd name="T13" fmla="*/ 180 h 749"/>
                <a:gd name="T14" fmla="*/ 99 w 750"/>
                <a:gd name="T15" fmla="*/ 359 h 749"/>
                <a:gd name="T16" fmla="*/ 30 w 750"/>
                <a:gd name="T17" fmla="*/ 359 h 749"/>
                <a:gd name="T18" fmla="*/ 86 w 750"/>
                <a:gd name="T19" fmla="*/ 391 h 749"/>
                <a:gd name="T20" fmla="*/ 101 w 750"/>
                <a:gd name="T21" fmla="*/ 404 h 749"/>
                <a:gd name="T22" fmla="*/ 345 w 750"/>
                <a:gd name="T23" fmla="*/ 649 h 749"/>
                <a:gd name="T24" fmla="*/ 359 w 750"/>
                <a:gd name="T25" fmla="*/ 664 h 749"/>
                <a:gd name="T26" fmla="*/ 391 w 750"/>
                <a:gd name="T27" fmla="*/ 719 h 749"/>
                <a:gd name="T28" fmla="*/ 391 w 750"/>
                <a:gd name="T29" fmla="*/ 650 h 749"/>
                <a:gd name="T30" fmla="*/ 570 w 750"/>
                <a:gd name="T31" fmla="*/ 569 h 749"/>
                <a:gd name="T32" fmla="*/ 651 w 750"/>
                <a:gd name="T33" fmla="*/ 391 h 749"/>
                <a:gd name="T34" fmla="*/ 720 w 750"/>
                <a:gd name="T35" fmla="*/ 391 h 749"/>
                <a:gd name="T36" fmla="*/ 677 w 750"/>
                <a:gd name="T37" fmla="*/ 329 h 749"/>
                <a:gd name="T38" fmla="*/ 741 w 750"/>
                <a:gd name="T39" fmla="*/ 337 h 749"/>
                <a:gd name="T40" fmla="*/ 750 w 750"/>
                <a:gd name="T41" fmla="*/ 391 h 749"/>
                <a:gd name="T42" fmla="*/ 720 w 750"/>
                <a:gd name="T43" fmla="*/ 421 h 749"/>
                <a:gd name="T44" fmla="*/ 591 w 750"/>
                <a:gd name="T45" fmla="*/ 591 h 749"/>
                <a:gd name="T46" fmla="*/ 421 w 750"/>
                <a:gd name="T47" fmla="*/ 720 h 749"/>
                <a:gd name="T48" fmla="*/ 391 w 750"/>
                <a:gd name="T49" fmla="*/ 749 h 749"/>
                <a:gd name="T50" fmla="*/ 338 w 750"/>
                <a:gd name="T51" fmla="*/ 741 h 749"/>
                <a:gd name="T52" fmla="*/ 329 w 750"/>
                <a:gd name="T53" fmla="*/ 677 h 749"/>
                <a:gd name="T54" fmla="*/ 73 w 750"/>
                <a:gd name="T55" fmla="*/ 421 h 749"/>
                <a:gd name="T56" fmla="*/ 9 w 750"/>
                <a:gd name="T57" fmla="*/ 412 h 749"/>
                <a:gd name="T58" fmla="*/ 0 w 750"/>
                <a:gd name="T59" fmla="*/ 359 h 749"/>
                <a:gd name="T60" fmla="*/ 30 w 750"/>
                <a:gd name="T61" fmla="*/ 329 h 749"/>
                <a:gd name="T62" fmla="*/ 159 w 750"/>
                <a:gd name="T63" fmla="*/ 159 h 749"/>
                <a:gd name="T64" fmla="*/ 329 w 750"/>
                <a:gd name="T65" fmla="*/ 30 h 749"/>
                <a:gd name="T66" fmla="*/ 359 w 750"/>
                <a:gd name="T67" fmla="*/ 0 h 749"/>
                <a:gd name="T68" fmla="*/ 412 w 750"/>
                <a:gd name="T69" fmla="*/ 9 h 749"/>
                <a:gd name="T70" fmla="*/ 421 w 750"/>
                <a:gd name="T71" fmla="*/ 73 h 749"/>
                <a:gd name="T72" fmla="*/ 677 w 750"/>
                <a:gd name="T73" fmla="*/ 32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82 w 164"/>
                <a:gd name="T1" fmla="*/ 0 h 164"/>
                <a:gd name="T2" fmla="*/ 140 w 164"/>
                <a:gd name="T3" fmla="*/ 24 h 164"/>
                <a:gd name="T4" fmla="*/ 164 w 164"/>
                <a:gd name="T5" fmla="*/ 82 h 164"/>
                <a:gd name="T6" fmla="*/ 140 w 164"/>
                <a:gd name="T7" fmla="*/ 140 h 164"/>
                <a:gd name="T8" fmla="*/ 82 w 164"/>
                <a:gd name="T9" fmla="*/ 164 h 164"/>
                <a:gd name="T10" fmla="*/ 24 w 164"/>
                <a:gd name="T11" fmla="*/ 140 h 164"/>
                <a:gd name="T12" fmla="*/ 0 w 164"/>
                <a:gd name="T13" fmla="*/ 82 h 164"/>
                <a:gd name="T14" fmla="*/ 24 w 164"/>
                <a:gd name="T15" fmla="*/ 24 h 164"/>
                <a:gd name="T16" fmla="*/ 82 w 164"/>
                <a:gd name="T17" fmla="*/ 0 h 164"/>
                <a:gd name="T18" fmla="*/ 118 w 164"/>
                <a:gd name="T19" fmla="*/ 45 h 164"/>
                <a:gd name="T20" fmla="*/ 82 w 164"/>
                <a:gd name="T21" fmla="*/ 30 h 164"/>
                <a:gd name="T22" fmla="*/ 45 w 164"/>
                <a:gd name="T23" fmla="*/ 45 h 164"/>
                <a:gd name="T24" fmla="*/ 30 w 164"/>
                <a:gd name="T25" fmla="*/ 82 h 164"/>
                <a:gd name="T26" fmla="*/ 45 w 164"/>
                <a:gd name="T27" fmla="*/ 118 h 164"/>
                <a:gd name="T28" fmla="*/ 82 w 164"/>
                <a:gd name="T29" fmla="*/ 134 h 164"/>
                <a:gd name="T30" fmla="*/ 118 w 164"/>
                <a:gd name="T31" fmla="*/ 118 h 164"/>
                <a:gd name="T32" fmla="*/ 134 w 164"/>
                <a:gd name="T33" fmla="*/ 82 h 164"/>
                <a:gd name="T34" fmla="*/ 118 w 164"/>
                <a:gd name="T35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2.3.1 let关键字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409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4" name="椭圆 23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1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1910</Words>
  <Application>Microsoft Office PowerPoint</Application>
  <PresentationFormat>全屏显示(16:9)</PresentationFormat>
  <Paragraphs>533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69</vt:i4>
      </vt:variant>
    </vt:vector>
  </HeadingPairs>
  <TitlesOfParts>
    <vt:vector size="80" baseType="lpstr">
      <vt:lpstr>Calibri</vt:lpstr>
      <vt:lpstr>微软雅黑</vt:lpstr>
      <vt:lpstr>宋体</vt:lpstr>
      <vt:lpstr>Wingdings</vt:lpstr>
      <vt:lpstr>Arial</vt:lpstr>
      <vt:lpstr>Segoe UI</vt:lpstr>
      <vt:lpstr>黑体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zteacher</cp:lastModifiedBy>
  <cp:revision>436</cp:revision>
  <dcterms:created xsi:type="dcterms:W3CDTF">2015-06-29T07:19:00Z</dcterms:created>
  <dcterms:modified xsi:type="dcterms:W3CDTF">2021-08-26T08:38:28Z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