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  <p:sldMasterId id="2147483651" r:id="rId2"/>
    <p:sldMasterId id="2147483665" r:id="rId3"/>
    <p:sldMasterId id="2147483660" r:id="rId4"/>
  </p:sldMasterIdLst>
  <p:notesMasterIdLst>
    <p:notesMasterId r:id="rId52"/>
  </p:notesMasterIdLst>
  <p:handoutMasterIdLst>
    <p:handoutMasterId r:id="rId53"/>
  </p:handoutMasterIdLst>
  <p:sldIdLst>
    <p:sldId id="281" r:id="rId5"/>
    <p:sldId id="335" r:id="rId6"/>
    <p:sldId id="334" r:id="rId7"/>
    <p:sldId id="550" r:id="rId8"/>
    <p:sldId id="551" r:id="rId9"/>
    <p:sldId id="552" r:id="rId10"/>
    <p:sldId id="553" r:id="rId11"/>
    <p:sldId id="554" r:id="rId12"/>
    <p:sldId id="555" r:id="rId13"/>
    <p:sldId id="557" r:id="rId14"/>
    <p:sldId id="558" r:id="rId15"/>
    <p:sldId id="370" r:id="rId16"/>
    <p:sldId id="372" r:id="rId17"/>
    <p:sldId id="376" r:id="rId18"/>
    <p:sldId id="378" r:id="rId19"/>
    <p:sldId id="381" r:id="rId20"/>
    <p:sldId id="382" r:id="rId21"/>
    <p:sldId id="388" r:id="rId22"/>
    <p:sldId id="394" r:id="rId23"/>
    <p:sldId id="395" r:id="rId24"/>
    <p:sldId id="399" r:id="rId25"/>
    <p:sldId id="400" r:id="rId26"/>
    <p:sldId id="405" r:id="rId27"/>
    <p:sldId id="406" r:id="rId28"/>
    <p:sldId id="407" r:id="rId29"/>
    <p:sldId id="412" r:id="rId30"/>
    <p:sldId id="563" r:id="rId31"/>
    <p:sldId id="564" r:id="rId32"/>
    <p:sldId id="418" r:id="rId33"/>
    <p:sldId id="423" r:id="rId34"/>
    <p:sldId id="424" r:id="rId35"/>
    <p:sldId id="430" r:id="rId36"/>
    <p:sldId id="435" r:id="rId37"/>
    <p:sldId id="436" r:id="rId38"/>
    <p:sldId id="441" r:id="rId39"/>
    <p:sldId id="442" r:id="rId40"/>
    <p:sldId id="448" r:id="rId41"/>
    <p:sldId id="454" r:id="rId42"/>
    <p:sldId id="459" r:id="rId43"/>
    <p:sldId id="460" r:id="rId44"/>
    <p:sldId id="466" r:id="rId45"/>
    <p:sldId id="472" r:id="rId46"/>
    <p:sldId id="477" r:id="rId47"/>
    <p:sldId id="478" r:id="rId48"/>
    <p:sldId id="366" r:id="rId49"/>
    <p:sldId id="367" r:id="rId50"/>
    <p:sldId id="369" r:id="rId5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微软雅黑" panose="020B0503020204020204" pitchFamily="34" charset="-122"/>
      <p:regular r:id="rId58"/>
      <p:bold r:id="rId59"/>
    </p:embeddedFont>
    <p:embeddedFont>
      <p:font typeface="Segoe UI" panose="020B0502040204020203" pitchFamily="34" charset="0"/>
      <p:regular r:id="rId60"/>
      <p:bold r:id="rId61"/>
      <p:italic r:id="rId62"/>
      <p:boldItalic r:id="rId63"/>
    </p:embeddedFont>
    <p:embeddedFont>
      <p:font typeface="黑体" panose="02010609060101010101" pitchFamily="49" charset="-122"/>
      <p:regular r:id="rId64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5D5"/>
    <a:srgbClr val="17375E"/>
    <a:srgbClr val="EFF7FF"/>
    <a:srgbClr val="79AFFF"/>
    <a:srgbClr val="E6F0FF"/>
    <a:srgbClr val="FFFFFF"/>
    <a:srgbClr val="F69898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5201" autoAdjust="0"/>
  </p:normalViewPr>
  <p:slideViewPr>
    <p:cSldViewPr>
      <p:cViewPr varScale="1">
        <p:scale>
          <a:sx n="93" d="100"/>
          <a:sy n="93" d="100"/>
        </p:scale>
        <p:origin x="686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font" Target="fonts/font2.fntdata"/><Relationship Id="rId63" Type="http://schemas.openxmlformats.org/officeDocument/2006/relationships/font" Target="fonts/font10.fntdata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openxmlformats.org/officeDocument/2006/relationships/font" Target="fonts/font5.fntdata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font" Target="fonts/font8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6.fntdata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4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7.fntdata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fld id="{A28D94D4-07AE-4C79-91AD-116FE428E7B9}" type="datetimeFigureOut">
              <a:rPr lang="zh-CN" altLang="en-US"/>
              <a:pPr>
                <a:defRPr/>
              </a:pPr>
              <a:t>2021/7/15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F7D4C24-95DB-4891-A80A-4F9378AF84A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A8B9501-9C7F-4CEB-9549-00532AF9814E}" type="datetimeFigureOut">
              <a:rPr lang="zh-CN" altLang="en-US"/>
              <a:pPr>
                <a:defRPr/>
              </a:pPr>
              <a:t>2021/7/15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3C8CEA-7D3D-45C8-AEDA-48E4FBB1124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102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235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86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006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859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79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mtClean="0">
              <a:latin typeface="Segoe UI" pitchFamily="34" charset="0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mtClean="0">
              <a:latin typeface="Segoe UI" pitchFamily="34" charset="0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06-getElementById&#33719;&#21462;&#20803;&#32032;.av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07-getElementsByTagName&#33719;&#21462;&#26576;&#31867;&#26631;&#31614;&#20803;&#32032;.av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08-H5&#26032;&#22686;&#33719;&#21462;&#20803;&#32032;&#26041;&#24335;.av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09-&#33719;&#21462;body&#21644;html&#20803;&#32032;.avi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0-&#20107;&#20214;&#19977;&#35201;&#32032;.av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1-&#25191;&#34892;&#20107;&#20214;&#36807;&#31243;.av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2-&#25805;&#20316;&#20803;&#32032;-&#20462;&#25913;&#20803;&#32032;&#20869;&#23481;.avi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3-innerText&#21644;innerHTML&#30340;&#21306;&#21035;.avi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4-&#25805;&#20316;&#20803;&#32032;-&#20462;&#25913;&#20803;&#32032;&#23646;&#24615;.avi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5-&#20998;&#26102;&#38382;&#20505;&#26696;&#20363;.av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6-&#25805;&#20316;&#20803;&#32032;-&#20462;&#25913;&#34920;&#21333;&#23646;&#24615;.avi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7-&#20223;&#20140;&#19996;&#26174;&#31034;&#38544;&#34255;&#23494;&#30721;&#26126;&#25991;&#26696;&#20363;&#65288;&#19978;&#65289;.avi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8-&#20223;&#20140;&#19996;&#26174;&#31034;&#38544;&#34255;&#23494;&#30721;&#26126;&#25991;&#26696;&#20363;&#65288;&#19979;&#65289;.avi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9-&#25805;&#20316;&#20803;&#32032;-&#20462;&#25913;&#26679;&#24335;&#23646;&#24615;.avi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20-&#20223;&#28120;&#23453;&#20851;&#38381;&#20108;&#32500;&#30721;&#26696;&#20363;.avi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21-&#24490;&#29615;&#31934;&#28789;&#22270;.avi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01-Web%20APIs&#31616;&#20171;&#23548;&#35835;.avi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22-&#26174;&#31034;&#38544;&#34255;&#25991;&#26412;&#26694;&#20869;&#23481;.avi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23-&#20351;&#29992;className&#20462;&#25913;&#26679;&#24335;&#23646;&#24615;.avi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24-&#23494;&#30721;&#26694;&#39564;&#35777;&#20449;&#24687;.avi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25-&#25805;&#20316;&#20803;&#32032;&#24635;&#32467;&#20197;&#21450;&#20316;&#19994;.avi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02-js&#22522;&#30784;&#21644;Web%20APIs&#20004;&#20010;&#38454;&#27573;&#30340;&#20851;&#32852;&#24615;.av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03-API%20&#21644;%20Web%20API.av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04-DOM&#23548;&#35835;.av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05-DOM&#31616;&#20171;.av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1688" y="2211388"/>
            <a:ext cx="2416175" cy="646112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 APIs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/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/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/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/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/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/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/>
          </p:cNvPr>
          <p:cNvSpPr txBox="1"/>
          <p:nvPr/>
        </p:nvSpPr>
        <p:spPr>
          <a:xfrm>
            <a:off x="1339850" y="3209925"/>
            <a:ext cx="344805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获取元素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/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14344" name="TextBox 66"/>
          <p:cNvSpPr txBox="1">
            <a:spLocks noChangeArrowheads="1"/>
          </p:cNvSpPr>
          <p:nvPr/>
        </p:nvSpPr>
        <p:spPr bwMode="auto">
          <a:xfrm>
            <a:off x="2339975" y="1457325"/>
            <a:ext cx="4535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getElementById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获取元素</a:t>
            </a:r>
          </a:p>
        </p:txBody>
      </p:sp>
      <p:sp>
        <p:nvSpPr>
          <p:cNvPr id="68" name="TextBox 67">
            <a:extLst/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/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en-US" altLang="zh-CN" sz="24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getElementById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34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/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5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4348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9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22" name="椭圆 21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14350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31" name="椭圆 30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52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1062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getElementById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的语法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注意事项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代码写在标签后面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注意事项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：参数是区分大小写的字符串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注意事项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：返回的是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个元素对象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363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15379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0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7 w 1489"/>
                <a:gd name="T1" fmla="*/ 2147483647 h 1134"/>
                <a:gd name="T2" fmla="*/ 2147483647 w 1489"/>
                <a:gd name="T3" fmla="*/ 2147483647 h 1134"/>
                <a:gd name="T4" fmla="*/ 0 w 1489"/>
                <a:gd name="T5" fmla="*/ 2147483647 h 1134"/>
                <a:gd name="T6" fmla="*/ 0 w 1489"/>
                <a:gd name="T7" fmla="*/ 2147483647 h 1134"/>
                <a:gd name="T8" fmla="*/ 0 w 1489"/>
                <a:gd name="T9" fmla="*/ 2147483647 h 1134"/>
                <a:gd name="T10" fmla="*/ 0 w 1489"/>
                <a:gd name="T11" fmla="*/ 0 h 1134"/>
                <a:gd name="T12" fmla="*/ 2147483647 w 1489"/>
                <a:gd name="T13" fmla="*/ 0 h 1134"/>
                <a:gd name="T14" fmla="*/ 2147483647 w 1489"/>
                <a:gd name="T15" fmla="*/ 0 h 1134"/>
                <a:gd name="T16" fmla="*/ 2147483647 w 1489"/>
                <a:gd name="T17" fmla="*/ 0 h 1134"/>
                <a:gd name="T18" fmla="*/ 2147483647 w 1489"/>
                <a:gd name="T19" fmla="*/ 2147483647 h 1134"/>
                <a:gd name="T20" fmla="*/ 2147483647 w 1489"/>
                <a:gd name="T21" fmla="*/ 2147483647 h 1134"/>
                <a:gd name="T22" fmla="*/ 2147483647 w 1489"/>
                <a:gd name="T23" fmla="*/ 2147483647 h 1134"/>
                <a:gd name="T24" fmla="*/ 2147483647 w 1489"/>
                <a:gd name="T25" fmla="*/ 2147483647 h 1134"/>
                <a:gd name="T26" fmla="*/ 2147483647 w 1489"/>
                <a:gd name="T27" fmla="*/ 2147483647 h 1134"/>
                <a:gd name="T28" fmla="*/ 2147483647 w 1489"/>
                <a:gd name="T29" fmla="*/ 2147483647 h 1134"/>
                <a:gd name="T30" fmla="*/ 2147483647 w 1489"/>
                <a:gd name="T31" fmla="*/ 2147483647 h 1134"/>
                <a:gd name="T32" fmla="*/ 2147483647 w 1489"/>
                <a:gd name="T33" fmla="*/ 2147483647 h 1134"/>
                <a:gd name="T34" fmla="*/ 2147483647 w 1489"/>
                <a:gd name="T35" fmla="*/ 2147483647 h 1134"/>
                <a:gd name="T36" fmla="*/ 2147483647 w 1489"/>
                <a:gd name="T37" fmla="*/ 2147483647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7 w 750"/>
                <a:gd name="T1" fmla="*/ 2147483647 h 660"/>
                <a:gd name="T2" fmla="*/ 2147483647 w 750"/>
                <a:gd name="T3" fmla="*/ 2147483647 h 660"/>
                <a:gd name="T4" fmla="*/ 2147483647 w 750"/>
                <a:gd name="T5" fmla="*/ 2147483647 h 660"/>
                <a:gd name="T6" fmla="*/ 2147483647 w 750"/>
                <a:gd name="T7" fmla="*/ 2147483647 h 660"/>
                <a:gd name="T8" fmla="*/ 2147483647 w 750"/>
                <a:gd name="T9" fmla="*/ 2147483647 h 660"/>
                <a:gd name="T10" fmla="*/ 2147483647 w 750"/>
                <a:gd name="T11" fmla="*/ 2147483647 h 660"/>
                <a:gd name="T12" fmla="*/ 2147483647 w 750"/>
                <a:gd name="T13" fmla="*/ 2147483647 h 660"/>
                <a:gd name="T14" fmla="*/ 2147483647 w 750"/>
                <a:gd name="T15" fmla="*/ 2147483647 h 660"/>
                <a:gd name="T16" fmla="*/ 2147483647 w 750"/>
                <a:gd name="T17" fmla="*/ 2147483647 h 660"/>
                <a:gd name="T18" fmla="*/ 2147483647 w 750"/>
                <a:gd name="T19" fmla="*/ 2147483647 h 660"/>
                <a:gd name="T20" fmla="*/ 2147483647 w 750"/>
                <a:gd name="T21" fmla="*/ 2147483647 h 660"/>
                <a:gd name="T22" fmla="*/ 2147483647 w 750"/>
                <a:gd name="T23" fmla="*/ 2147483647 h 660"/>
                <a:gd name="T24" fmla="*/ 2147483647 w 750"/>
                <a:gd name="T25" fmla="*/ 2147483647 h 660"/>
                <a:gd name="T26" fmla="*/ 2147483647 w 750"/>
                <a:gd name="T27" fmla="*/ 0 h 660"/>
                <a:gd name="T28" fmla="*/ 2147483647 w 750"/>
                <a:gd name="T29" fmla="*/ 0 h 660"/>
                <a:gd name="T30" fmla="*/ 2147483647 w 750"/>
                <a:gd name="T31" fmla="*/ 2147483647 h 660"/>
                <a:gd name="T32" fmla="*/ 2147483647 w 750"/>
                <a:gd name="T33" fmla="*/ 2147483647 h 660"/>
                <a:gd name="T34" fmla="*/ 2147483647 w 750"/>
                <a:gd name="T35" fmla="*/ 2147483647 h 660"/>
                <a:gd name="T36" fmla="*/ 2147483647 w 750"/>
                <a:gd name="T37" fmla="*/ 2147483647 h 660"/>
                <a:gd name="T38" fmla="*/ 2147483647 w 750"/>
                <a:gd name="T39" fmla="*/ 2147483647 h 660"/>
                <a:gd name="T40" fmla="*/ 2147483647 w 750"/>
                <a:gd name="T41" fmla="*/ 2147483647 h 660"/>
                <a:gd name="T42" fmla="*/ 2147483647 w 750"/>
                <a:gd name="T43" fmla="*/ 2147483647 h 660"/>
                <a:gd name="T44" fmla="*/ 0 w 750"/>
                <a:gd name="T45" fmla="*/ 2147483647 h 660"/>
                <a:gd name="T46" fmla="*/ 0 w 750"/>
                <a:gd name="T47" fmla="*/ 2147483647 h 660"/>
                <a:gd name="T48" fmla="*/ 2147483647 w 750"/>
                <a:gd name="T49" fmla="*/ 2147483647 h 660"/>
                <a:gd name="T50" fmla="*/ 2147483647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2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3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7 w 328"/>
                <a:gd name="T1" fmla="*/ 0 h 411"/>
                <a:gd name="T2" fmla="*/ 2147483647 w 328"/>
                <a:gd name="T3" fmla="*/ 2147483647 h 411"/>
                <a:gd name="T4" fmla="*/ 2147483647 w 328"/>
                <a:gd name="T5" fmla="*/ 2147483647 h 411"/>
                <a:gd name="T6" fmla="*/ 2147483647 w 328"/>
                <a:gd name="T7" fmla="*/ 2147483647 h 411"/>
                <a:gd name="T8" fmla="*/ 2147483647 w 328"/>
                <a:gd name="T9" fmla="*/ 2147483647 h 411"/>
                <a:gd name="T10" fmla="*/ 0 w 328"/>
                <a:gd name="T11" fmla="*/ 2147483647 h 411"/>
                <a:gd name="T12" fmla="*/ 2147483647 w 328"/>
                <a:gd name="T13" fmla="*/ 2147483647 h 411"/>
                <a:gd name="T14" fmla="*/ 0 w 328"/>
                <a:gd name="T15" fmla="*/ 2147483647 h 411"/>
                <a:gd name="T16" fmla="*/ 2147483647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4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7 w 208"/>
                <a:gd name="T1" fmla="*/ 2147483647 h 782"/>
                <a:gd name="T2" fmla="*/ 2147483647 w 208"/>
                <a:gd name="T3" fmla="*/ 2147483647 h 782"/>
                <a:gd name="T4" fmla="*/ 0 w 208"/>
                <a:gd name="T5" fmla="*/ 2147483647 h 782"/>
                <a:gd name="T6" fmla="*/ 2147483647 w 208"/>
                <a:gd name="T7" fmla="*/ 0 h 782"/>
                <a:gd name="T8" fmla="*/ 2147483647 w 208"/>
                <a:gd name="T9" fmla="*/ 2147483647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5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7 w 328"/>
                <a:gd name="T1" fmla="*/ 2147483647 h 411"/>
                <a:gd name="T2" fmla="*/ 2147483647 w 328"/>
                <a:gd name="T3" fmla="*/ 2147483647 h 411"/>
                <a:gd name="T4" fmla="*/ 2147483647 w 328"/>
                <a:gd name="T5" fmla="*/ 2147483647 h 411"/>
                <a:gd name="T6" fmla="*/ 2147483647 w 328"/>
                <a:gd name="T7" fmla="*/ 2147483647 h 411"/>
                <a:gd name="T8" fmla="*/ 2147483647 w 328"/>
                <a:gd name="T9" fmla="*/ 2147483647 h 411"/>
                <a:gd name="T10" fmla="*/ 0 w 328"/>
                <a:gd name="T11" fmla="*/ 2147483647 h 411"/>
                <a:gd name="T12" fmla="*/ 2147483647 w 328"/>
                <a:gd name="T13" fmla="*/ 2147483647 h 411"/>
                <a:gd name="T14" fmla="*/ 2147483647 w 328"/>
                <a:gd name="T15" fmla="*/ 0 h 411"/>
                <a:gd name="T16" fmla="*/ 2147483647 w 328"/>
                <a:gd name="T17" fmla="*/ 2147483647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getElementById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获取元素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5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15366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15367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8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9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15370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15374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7 w 480"/>
                <a:gd name="T1" fmla="*/ 2147483647 h 481"/>
                <a:gd name="T2" fmla="*/ 2147483647 w 480"/>
                <a:gd name="T3" fmla="*/ 2147483647 h 481"/>
                <a:gd name="T4" fmla="*/ 2147483647 w 480"/>
                <a:gd name="T5" fmla="*/ 2147483647 h 481"/>
                <a:gd name="T6" fmla="*/ 2147483647 w 480"/>
                <a:gd name="T7" fmla="*/ 2147483647 h 481"/>
                <a:gd name="T8" fmla="*/ 2147483647 w 480"/>
                <a:gd name="T9" fmla="*/ 2147483647 h 481"/>
                <a:gd name="T10" fmla="*/ 2147483647 w 480"/>
                <a:gd name="T11" fmla="*/ 2147483647 h 481"/>
                <a:gd name="T12" fmla="*/ 2147483647 w 480"/>
                <a:gd name="T13" fmla="*/ 2147483647 h 481"/>
                <a:gd name="T14" fmla="*/ 2147483647 w 480"/>
                <a:gd name="T15" fmla="*/ 2147483647 h 481"/>
                <a:gd name="T16" fmla="*/ 2147483647 w 480"/>
                <a:gd name="T17" fmla="*/ 2147483647 h 481"/>
                <a:gd name="T18" fmla="*/ 2147483647 w 480"/>
                <a:gd name="T19" fmla="*/ 2147483647 h 481"/>
                <a:gd name="T20" fmla="*/ 2147483647 w 480"/>
                <a:gd name="T21" fmla="*/ 2147483647 h 481"/>
                <a:gd name="T22" fmla="*/ 2147483647 w 480"/>
                <a:gd name="T23" fmla="*/ 2147483647 h 481"/>
                <a:gd name="T24" fmla="*/ 2147483647 w 480"/>
                <a:gd name="T25" fmla="*/ 2147483647 h 481"/>
                <a:gd name="T26" fmla="*/ 2147483647 w 480"/>
                <a:gd name="T27" fmla="*/ 2147483647 h 481"/>
                <a:gd name="T28" fmla="*/ 2147483647 w 480"/>
                <a:gd name="T29" fmla="*/ 2147483647 h 481"/>
                <a:gd name="T30" fmla="*/ 2147483647 w 480"/>
                <a:gd name="T31" fmla="*/ 2147483647 h 481"/>
                <a:gd name="T32" fmla="*/ 2147483647 w 480"/>
                <a:gd name="T33" fmla="*/ 2147483647 h 481"/>
                <a:gd name="T34" fmla="*/ 2147483647 w 480"/>
                <a:gd name="T35" fmla="*/ 2147483647 h 481"/>
                <a:gd name="T36" fmla="*/ 2147483647 w 480"/>
                <a:gd name="T37" fmla="*/ 2147483647 h 481"/>
                <a:gd name="T38" fmla="*/ 2147483647 w 480"/>
                <a:gd name="T39" fmla="*/ 2147483647 h 481"/>
                <a:gd name="T40" fmla="*/ 0 w 480"/>
                <a:gd name="T41" fmla="*/ 2147483647 h 481"/>
                <a:gd name="T42" fmla="*/ 2147483647 w 480"/>
                <a:gd name="T43" fmla="*/ 2147483647 h 481"/>
                <a:gd name="T44" fmla="*/ 2147483647 w 480"/>
                <a:gd name="T45" fmla="*/ 0 h 481"/>
                <a:gd name="T46" fmla="*/ 2147483647 w 480"/>
                <a:gd name="T47" fmla="*/ 2147483647 h 481"/>
                <a:gd name="T48" fmla="*/ 2147483647 w 480"/>
                <a:gd name="T49" fmla="*/ 2147483647 h 481"/>
                <a:gd name="T50" fmla="*/ 2147483647 w 480"/>
                <a:gd name="T51" fmla="*/ 2147483647 h 481"/>
                <a:gd name="T52" fmla="*/ 2147483647 w 480"/>
                <a:gd name="T53" fmla="*/ 2147483647 h 481"/>
                <a:gd name="T54" fmla="*/ 2147483647 w 480"/>
                <a:gd name="T55" fmla="*/ 2147483647 h 481"/>
                <a:gd name="T56" fmla="*/ 2147483647 w 480"/>
                <a:gd name="T57" fmla="*/ 2147483647 h 481"/>
                <a:gd name="T58" fmla="*/ 2147483647 w 480"/>
                <a:gd name="T59" fmla="*/ 2147483647 h 481"/>
                <a:gd name="T60" fmla="*/ 2147483647 w 480"/>
                <a:gd name="T61" fmla="*/ 2147483647 h 481"/>
                <a:gd name="T62" fmla="*/ 2147483647 w 480"/>
                <a:gd name="T63" fmla="*/ 2147483647 h 481"/>
                <a:gd name="T64" fmla="*/ 2147483647 w 480"/>
                <a:gd name="T65" fmla="*/ 2147483647 h 481"/>
                <a:gd name="T66" fmla="*/ 2147483647 w 480"/>
                <a:gd name="T67" fmla="*/ 2147483647 h 481"/>
                <a:gd name="T68" fmla="*/ 2147483647 w 480"/>
                <a:gd name="T69" fmla="*/ 2147483647 h 481"/>
                <a:gd name="T70" fmla="*/ 2147483647 w 480"/>
                <a:gd name="T71" fmla="*/ 2147483647 h 481"/>
                <a:gd name="T72" fmla="*/ 2147483647 w 480"/>
                <a:gd name="T73" fmla="*/ 2147483647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5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7 w 750"/>
                <a:gd name="T1" fmla="*/ 2147483647 h 749"/>
                <a:gd name="T2" fmla="*/ 2147483647 w 750"/>
                <a:gd name="T3" fmla="*/ 2147483647 h 749"/>
                <a:gd name="T4" fmla="*/ 2147483647 w 750"/>
                <a:gd name="T5" fmla="*/ 2147483647 h 749"/>
                <a:gd name="T6" fmla="*/ 2147483647 w 750"/>
                <a:gd name="T7" fmla="*/ 2147483647 h 749"/>
                <a:gd name="T8" fmla="*/ 2147483647 w 750"/>
                <a:gd name="T9" fmla="*/ 2147483647 h 749"/>
                <a:gd name="T10" fmla="*/ 2147483647 w 750"/>
                <a:gd name="T11" fmla="*/ 2147483647 h 749"/>
                <a:gd name="T12" fmla="*/ 2147483647 w 750"/>
                <a:gd name="T13" fmla="*/ 2147483647 h 749"/>
                <a:gd name="T14" fmla="*/ 2147483647 w 750"/>
                <a:gd name="T15" fmla="*/ 2147483647 h 749"/>
                <a:gd name="T16" fmla="*/ 2147483647 w 750"/>
                <a:gd name="T17" fmla="*/ 2147483647 h 749"/>
                <a:gd name="T18" fmla="*/ 2147483647 w 750"/>
                <a:gd name="T19" fmla="*/ 2147483647 h 749"/>
                <a:gd name="T20" fmla="*/ 2147483647 w 750"/>
                <a:gd name="T21" fmla="*/ 2147483647 h 749"/>
                <a:gd name="T22" fmla="*/ 2147483647 w 750"/>
                <a:gd name="T23" fmla="*/ 2147483647 h 749"/>
                <a:gd name="T24" fmla="*/ 2147483647 w 750"/>
                <a:gd name="T25" fmla="*/ 2147483647 h 749"/>
                <a:gd name="T26" fmla="*/ 2147483647 w 750"/>
                <a:gd name="T27" fmla="*/ 2147483647 h 749"/>
                <a:gd name="T28" fmla="*/ 2147483647 w 750"/>
                <a:gd name="T29" fmla="*/ 2147483647 h 749"/>
                <a:gd name="T30" fmla="*/ 2147483647 w 750"/>
                <a:gd name="T31" fmla="*/ 2147483647 h 749"/>
                <a:gd name="T32" fmla="*/ 2147483647 w 750"/>
                <a:gd name="T33" fmla="*/ 2147483647 h 749"/>
                <a:gd name="T34" fmla="*/ 2147483647 w 750"/>
                <a:gd name="T35" fmla="*/ 2147483647 h 749"/>
                <a:gd name="T36" fmla="*/ 2147483647 w 750"/>
                <a:gd name="T37" fmla="*/ 2147483647 h 749"/>
                <a:gd name="T38" fmla="*/ 2147483647 w 750"/>
                <a:gd name="T39" fmla="*/ 2147483647 h 749"/>
                <a:gd name="T40" fmla="*/ 2147483647 w 750"/>
                <a:gd name="T41" fmla="*/ 2147483647 h 749"/>
                <a:gd name="T42" fmla="*/ 2147483647 w 750"/>
                <a:gd name="T43" fmla="*/ 2147483647 h 749"/>
                <a:gd name="T44" fmla="*/ 2147483647 w 750"/>
                <a:gd name="T45" fmla="*/ 2147483647 h 749"/>
                <a:gd name="T46" fmla="*/ 2147483647 w 750"/>
                <a:gd name="T47" fmla="*/ 2147483647 h 749"/>
                <a:gd name="T48" fmla="*/ 2147483647 w 750"/>
                <a:gd name="T49" fmla="*/ 2147483647 h 749"/>
                <a:gd name="T50" fmla="*/ 2147483647 w 750"/>
                <a:gd name="T51" fmla="*/ 2147483647 h 749"/>
                <a:gd name="T52" fmla="*/ 2147483647 w 750"/>
                <a:gd name="T53" fmla="*/ 2147483647 h 749"/>
                <a:gd name="T54" fmla="*/ 2147483647 w 750"/>
                <a:gd name="T55" fmla="*/ 2147483647 h 749"/>
                <a:gd name="T56" fmla="*/ 2147483647 w 750"/>
                <a:gd name="T57" fmla="*/ 2147483647 h 749"/>
                <a:gd name="T58" fmla="*/ 0 w 750"/>
                <a:gd name="T59" fmla="*/ 2147483647 h 749"/>
                <a:gd name="T60" fmla="*/ 2147483647 w 750"/>
                <a:gd name="T61" fmla="*/ 2147483647 h 749"/>
                <a:gd name="T62" fmla="*/ 2147483647 w 750"/>
                <a:gd name="T63" fmla="*/ 2147483647 h 749"/>
                <a:gd name="T64" fmla="*/ 2147483647 w 750"/>
                <a:gd name="T65" fmla="*/ 2147483647 h 749"/>
                <a:gd name="T66" fmla="*/ 2147483647 w 750"/>
                <a:gd name="T67" fmla="*/ 0 h 749"/>
                <a:gd name="T68" fmla="*/ 2147483647 w 750"/>
                <a:gd name="T69" fmla="*/ 2147483647 h 749"/>
                <a:gd name="T70" fmla="*/ 2147483647 w 750"/>
                <a:gd name="T71" fmla="*/ 2147483647 h 749"/>
                <a:gd name="T72" fmla="*/ 2147483647 w 750"/>
                <a:gd name="T73" fmla="*/ 2147483647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7 w 164"/>
                <a:gd name="T1" fmla="*/ 0 h 164"/>
                <a:gd name="T2" fmla="*/ 2147483647 w 164"/>
                <a:gd name="T3" fmla="*/ 2147483647 h 164"/>
                <a:gd name="T4" fmla="*/ 2147483647 w 164"/>
                <a:gd name="T5" fmla="*/ 2147483647 h 164"/>
                <a:gd name="T6" fmla="*/ 2147483647 w 164"/>
                <a:gd name="T7" fmla="*/ 2147483647 h 164"/>
                <a:gd name="T8" fmla="*/ 2147483647 w 164"/>
                <a:gd name="T9" fmla="*/ 2147483647 h 164"/>
                <a:gd name="T10" fmla="*/ 2147483647 w 164"/>
                <a:gd name="T11" fmla="*/ 2147483647 h 164"/>
                <a:gd name="T12" fmla="*/ 0 w 164"/>
                <a:gd name="T13" fmla="*/ 2147483647 h 164"/>
                <a:gd name="T14" fmla="*/ 2147483647 w 164"/>
                <a:gd name="T15" fmla="*/ 2147483647 h 164"/>
                <a:gd name="T16" fmla="*/ 2147483647 w 164"/>
                <a:gd name="T17" fmla="*/ 0 h 164"/>
                <a:gd name="T18" fmla="*/ 2147483647 w 164"/>
                <a:gd name="T19" fmla="*/ 2147483647 h 164"/>
                <a:gd name="T20" fmla="*/ 2147483647 w 164"/>
                <a:gd name="T21" fmla="*/ 2147483647 h 164"/>
                <a:gd name="T22" fmla="*/ 2147483647 w 164"/>
                <a:gd name="T23" fmla="*/ 2147483647 h 164"/>
                <a:gd name="T24" fmla="*/ 2147483647 w 164"/>
                <a:gd name="T25" fmla="*/ 2147483647 h 164"/>
                <a:gd name="T26" fmla="*/ 2147483647 w 164"/>
                <a:gd name="T27" fmla="*/ 2147483647 h 164"/>
                <a:gd name="T28" fmla="*/ 2147483647 w 164"/>
                <a:gd name="T29" fmla="*/ 2147483647 h 164"/>
                <a:gd name="T30" fmla="*/ 2147483647 w 164"/>
                <a:gd name="T31" fmla="*/ 2147483647 h 164"/>
                <a:gd name="T32" fmla="*/ 2147483647 w 164"/>
                <a:gd name="T33" fmla="*/ 2147483647 h 164"/>
                <a:gd name="T34" fmla="*/ 2147483647 w 164"/>
                <a:gd name="T35" fmla="*/ 2147483647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71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373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通过标签名获取元素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80470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en-US" altLang="zh-CN" sz="24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getElementsByTagName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获取某类标签元素</a:t>
            </a:r>
            <a:endParaRPr lang="en-US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418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1741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23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7420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1" name="TextBox 66"/>
          <p:cNvSpPr txBox="1">
            <a:spLocks noChangeArrowheads="1"/>
          </p:cNvSpPr>
          <p:nvPr/>
        </p:nvSpPr>
        <p:spPr bwMode="auto">
          <a:xfrm>
            <a:off x="1619250" y="1457325"/>
            <a:ext cx="586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getElementsByTagName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获取某类标签元素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getElementsByTagName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种语法（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document.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和父元素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注意事项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：返回值是元素对象的集合（伪数组）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435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18451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52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7 w 1489"/>
                <a:gd name="T1" fmla="*/ 2147483647 h 1134"/>
                <a:gd name="T2" fmla="*/ 2147483647 w 1489"/>
                <a:gd name="T3" fmla="*/ 2147483647 h 1134"/>
                <a:gd name="T4" fmla="*/ 0 w 1489"/>
                <a:gd name="T5" fmla="*/ 2147483647 h 1134"/>
                <a:gd name="T6" fmla="*/ 0 w 1489"/>
                <a:gd name="T7" fmla="*/ 2147483647 h 1134"/>
                <a:gd name="T8" fmla="*/ 0 w 1489"/>
                <a:gd name="T9" fmla="*/ 2147483647 h 1134"/>
                <a:gd name="T10" fmla="*/ 0 w 1489"/>
                <a:gd name="T11" fmla="*/ 0 h 1134"/>
                <a:gd name="T12" fmla="*/ 2147483647 w 1489"/>
                <a:gd name="T13" fmla="*/ 0 h 1134"/>
                <a:gd name="T14" fmla="*/ 2147483647 w 1489"/>
                <a:gd name="T15" fmla="*/ 0 h 1134"/>
                <a:gd name="T16" fmla="*/ 2147483647 w 1489"/>
                <a:gd name="T17" fmla="*/ 0 h 1134"/>
                <a:gd name="T18" fmla="*/ 2147483647 w 1489"/>
                <a:gd name="T19" fmla="*/ 2147483647 h 1134"/>
                <a:gd name="T20" fmla="*/ 2147483647 w 1489"/>
                <a:gd name="T21" fmla="*/ 2147483647 h 1134"/>
                <a:gd name="T22" fmla="*/ 2147483647 w 1489"/>
                <a:gd name="T23" fmla="*/ 2147483647 h 1134"/>
                <a:gd name="T24" fmla="*/ 2147483647 w 1489"/>
                <a:gd name="T25" fmla="*/ 2147483647 h 1134"/>
                <a:gd name="T26" fmla="*/ 2147483647 w 1489"/>
                <a:gd name="T27" fmla="*/ 2147483647 h 1134"/>
                <a:gd name="T28" fmla="*/ 2147483647 w 1489"/>
                <a:gd name="T29" fmla="*/ 2147483647 h 1134"/>
                <a:gd name="T30" fmla="*/ 2147483647 w 1489"/>
                <a:gd name="T31" fmla="*/ 2147483647 h 1134"/>
                <a:gd name="T32" fmla="*/ 2147483647 w 1489"/>
                <a:gd name="T33" fmla="*/ 2147483647 h 1134"/>
                <a:gd name="T34" fmla="*/ 2147483647 w 1489"/>
                <a:gd name="T35" fmla="*/ 2147483647 h 1134"/>
                <a:gd name="T36" fmla="*/ 2147483647 w 1489"/>
                <a:gd name="T37" fmla="*/ 2147483647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7 w 750"/>
                <a:gd name="T1" fmla="*/ 2147483647 h 660"/>
                <a:gd name="T2" fmla="*/ 2147483647 w 750"/>
                <a:gd name="T3" fmla="*/ 2147483647 h 660"/>
                <a:gd name="T4" fmla="*/ 2147483647 w 750"/>
                <a:gd name="T5" fmla="*/ 2147483647 h 660"/>
                <a:gd name="T6" fmla="*/ 2147483647 w 750"/>
                <a:gd name="T7" fmla="*/ 2147483647 h 660"/>
                <a:gd name="T8" fmla="*/ 2147483647 w 750"/>
                <a:gd name="T9" fmla="*/ 2147483647 h 660"/>
                <a:gd name="T10" fmla="*/ 2147483647 w 750"/>
                <a:gd name="T11" fmla="*/ 2147483647 h 660"/>
                <a:gd name="T12" fmla="*/ 2147483647 w 750"/>
                <a:gd name="T13" fmla="*/ 2147483647 h 660"/>
                <a:gd name="T14" fmla="*/ 2147483647 w 750"/>
                <a:gd name="T15" fmla="*/ 2147483647 h 660"/>
                <a:gd name="T16" fmla="*/ 2147483647 w 750"/>
                <a:gd name="T17" fmla="*/ 2147483647 h 660"/>
                <a:gd name="T18" fmla="*/ 2147483647 w 750"/>
                <a:gd name="T19" fmla="*/ 2147483647 h 660"/>
                <a:gd name="T20" fmla="*/ 2147483647 w 750"/>
                <a:gd name="T21" fmla="*/ 2147483647 h 660"/>
                <a:gd name="T22" fmla="*/ 2147483647 w 750"/>
                <a:gd name="T23" fmla="*/ 2147483647 h 660"/>
                <a:gd name="T24" fmla="*/ 2147483647 w 750"/>
                <a:gd name="T25" fmla="*/ 2147483647 h 660"/>
                <a:gd name="T26" fmla="*/ 2147483647 w 750"/>
                <a:gd name="T27" fmla="*/ 0 h 660"/>
                <a:gd name="T28" fmla="*/ 2147483647 w 750"/>
                <a:gd name="T29" fmla="*/ 0 h 660"/>
                <a:gd name="T30" fmla="*/ 2147483647 w 750"/>
                <a:gd name="T31" fmla="*/ 2147483647 h 660"/>
                <a:gd name="T32" fmla="*/ 2147483647 w 750"/>
                <a:gd name="T33" fmla="*/ 2147483647 h 660"/>
                <a:gd name="T34" fmla="*/ 2147483647 w 750"/>
                <a:gd name="T35" fmla="*/ 2147483647 h 660"/>
                <a:gd name="T36" fmla="*/ 2147483647 w 750"/>
                <a:gd name="T37" fmla="*/ 2147483647 h 660"/>
                <a:gd name="T38" fmla="*/ 2147483647 w 750"/>
                <a:gd name="T39" fmla="*/ 2147483647 h 660"/>
                <a:gd name="T40" fmla="*/ 2147483647 w 750"/>
                <a:gd name="T41" fmla="*/ 2147483647 h 660"/>
                <a:gd name="T42" fmla="*/ 2147483647 w 750"/>
                <a:gd name="T43" fmla="*/ 2147483647 h 660"/>
                <a:gd name="T44" fmla="*/ 0 w 750"/>
                <a:gd name="T45" fmla="*/ 2147483647 h 660"/>
                <a:gd name="T46" fmla="*/ 0 w 750"/>
                <a:gd name="T47" fmla="*/ 2147483647 h 660"/>
                <a:gd name="T48" fmla="*/ 2147483647 w 750"/>
                <a:gd name="T49" fmla="*/ 2147483647 h 660"/>
                <a:gd name="T50" fmla="*/ 2147483647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4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55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7 w 328"/>
                <a:gd name="T1" fmla="*/ 0 h 411"/>
                <a:gd name="T2" fmla="*/ 2147483647 w 328"/>
                <a:gd name="T3" fmla="*/ 2147483647 h 411"/>
                <a:gd name="T4" fmla="*/ 2147483647 w 328"/>
                <a:gd name="T5" fmla="*/ 2147483647 h 411"/>
                <a:gd name="T6" fmla="*/ 2147483647 w 328"/>
                <a:gd name="T7" fmla="*/ 2147483647 h 411"/>
                <a:gd name="T8" fmla="*/ 2147483647 w 328"/>
                <a:gd name="T9" fmla="*/ 2147483647 h 411"/>
                <a:gd name="T10" fmla="*/ 0 w 328"/>
                <a:gd name="T11" fmla="*/ 2147483647 h 411"/>
                <a:gd name="T12" fmla="*/ 2147483647 w 328"/>
                <a:gd name="T13" fmla="*/ 2147483647 h 411"/>
                <a:gd name="T14" fmla="*/ 0 w 328"/>
                <a:gd name="T15" fmla="*/ 2147483647 h 411"/>
                <a:gd name="T16" fmla="*/ 2147483647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7 w 208"/>
                <a:gd name="T1" fmla="*/ 2147483647 h 782"/>
                <a:gd name="T2" fmla="*/ 2147483647 w 208"/>
                <a:gd name="T3" fmla="*/ 2147483647 h 782"/>
                <a:gd name="T4" fmla="*/ 0 w 208"/>
                <a:gd name="T5" fmla="*/ 2147483647 h 782"/>
                <a:gd name="T6" fmla="*/ 2147483647 w 208"/>
                <a:gd name="T7" fmla="*/ 0 h 782"/>
                <a:gd name="T8" fmla="*/ 2147483647 w 208"/>
                <a:gd name="T9" fmla="*/ 2147483647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7 w 328"/>
                <a:gd name="T1" fmla="*/ 2147483647 h 411"/>
                <a:gd name="T2" fmla="*/ 2147483647 w 328"/>
                <a:gd name="T3" fmla="*/ 2147483647 h 411"/>
                <a:gd name="T4" fmla="*/ 2147483647 w 328"/>
                <a:gd name="T5" fmla="*/ 2147483647 h 411"/>
                <a:gd name="T6" fmla="*/ 2147483647 w 328"/>
                <a:gd name="T7" fmla="*/ 2147483647 h 411"/>
                <a:gd name="T8" fmla="*/ 2147483647 w 328"/>
                <a:gd name="T9" fmla="*/ 2147483647 h 411"/>
                <a:gd name="T10" fmla="*/ 0 w 328"/>
                <a:gd name="T11" fmla="*/ 2147483647 h 411"/>
                <a:gd name="T12" fmla="*/ 2147483647 w 328"/>
                <a:gd name="T13" fmla="*/ 2147483647 h 411"/>
                <a:gd name="T14" fmla="*/ 2147483647 w 328"/>
                <a:gd name="T15" fmla="*/ 0 h 411"/>
                <a:gd name="T16" fmla="*/ 2147483647 w 328"/>
                <a:gd name="T17" fmla="*/ 2147483647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80470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getElementsByTagName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获取某类标签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7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1843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18439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40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1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18442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18446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7 w 480"/>
                <a:gd name="T1" fmla="*/ 2147483647 h 481"/>
                <a:gd name="T2" fmla="*/ 2147483647 w 480"/>
                <a:gd name="T3" fmla="*/ 2147483647 h 481"/>
                <a:gd name="T4" fmla="*/ 2147483647 w 480"/>
                <a:gd name="T5" fmla="*/ 2147483647 h 481"/>
                <a:gd name="T6" fmla="*/ 2147483647 w 480"/>
                <a:gd name="T7" fmla="*/ 2147483647 h 481"/>
                <a:gd name="T8" fmla="*/ 2147483647 w 480"/>
                <a:gd name="T9" fmla="*/ 2147483647 h 481"/>
                <a:gd name="T10" fmla="*/ 2147483647 w 480"/>
                <a:gd name="T11" fmla="*/ 2147483647 h 481"/>
                <a:gd name="T12" fmla="*/ 2147483647 w 480"/>
                <a:gd name="T13" fmla="*/ 2147483647 h 481"/>
                <a:gd name="T14" fmla="*/ 2147483647 w 480"/>
                <a:gd name="T15" fmla="*/ 2147483647 h 481"/>
                <a:gd name="T16" fmla="*/ 2147483647 w 480"/>
                <a:gd name="T17" fmla="*/ 2147483647 h 481"/>
                <a:gd name="T18" fmla="*/ 2147483647 w 480"/>
                <a:gd name="T19" fmla="*/ 2147483647 h 481"/>
                <a:gd name="T20" fmla="*/ 2147483647 w 480"/>
                <a:gd name="T21" fmla="*/ 2147483647 h 481"/>
                <a:gd name="T22" fmla="*/ 2147483647 w 480"/>
                <a:gd name="T23" fmla="*/ 2147483647 h 481"/>
                <a:gd name="T24" fmla="*/ 2147483647 w 480"/>
                <a:gd name="T25" fmla="*/ 2147483647 h 481"/>
                <a:gd name="T26" fmla="*/ 2147483647 w 480"/>
                <a:gd name="T27" fmla="*/ 2147483647 h 481"/>
                <a:gd name="T28" fmla="*/ 2147483647 w 480"/>
                <a:gd name="T29" fmla="*/ 2147483647 h 481"/>
                <a:gd name="T30" fmla="*/ 2147483647 w 480"/>
                <a:gd name="T31" fmla="*/ 2147483647 h 481"/>
                <a:gd name="T32" fmla="*/ 2147483647 w 480"/>
                <a:gd name="T33" fmla="*/ 2147483647 h 481"/>
                <a:gd name="T34" fmla="*/ 2147483647 w 480"/>
                <a:gd name="T35" fmla="*/ 2147483647 h 481"/>
                <a:gd name="T36" fmla="*/ 2147483647 w 480"/>
                <a:gd name="T37" fmla="*/ 2147483647 h 481"/>
                <a:gd name="T38" fmla="*/ 2147483647 w 480"/>
                <a:gd name="T39" fmla="*/ 2147483647 h 481"/>
                <a:gd name="T40" fmla="*/ 0 w 480"/>
                <a:gd name="T41" fmla="*/ 2147483647 h 481"/>
                <a:gd name="T42" fmla="*/ 2147483647 w 480"/>
                <a:gd name="T43" fmla="*/ 2147483647 h 481"/>
                <a:gd name="T44" fmla="*/ 2147483647 w 480"/>
                <a:gd name="T45" fmla="*/ 0 h 481"/>
                <a:gd name="T46" fmla="*/ 2147483647 w 480"/>
                <a:gd name="T47" fmla="*/ 2147483647 h 481"/>
                <a:gd name="T48" fmla="*/ 2147483647 w 480"/>
                <a:gd name="T49" fmla="*/ 2147483647 h 481"/>
                <a:gd name="T50" fmla="*/ 2147483647 w 480"/>
                <a:gd name="T51" fmla="*/ 2147483647 h 481"/>
                <a:gd name="T52" fmla="*/ 2147483647 w 480"/>
                <a:gd name="T53" fmla="*/ 2147483647 h 481"/>
                <a:gd name="T54" fmla="*/ 2147483647 w 480"/>
                <a:gd name="T55" fmla="*/ 2147483647 h 481"/>
                <a:gd name="T56" fmla="*/ 2147483647 w 480"/>
                <a:gd name="T57" fmla="*/ 2147483647 h 481"/>
                <a:gd name="T58" fmla="*/ 2147483647 w 480"/>
                <a:gd name="T59" fmla="*/ 2147483647 h 481"/>
                <a:gd name="T60" fmla="*/ 2147483647 w 480"/>
                <a:gd name="T61" fmla="*/ 2147483647 h 481"/>
                <a:gd name="T62" fmla="*/ 2147483647 w 480"/>
                <a:gd name="T63" fmla="*/ 2147483647 h 481"/>
                <a:gd name="T64" fmla="*/ 2147483647 w 480"/>
                <a:gd name="T65" fmla="*/ 2147483647 h 481"/>
                <a:gd name="T66" fmla="*/ 2147483647 w 480"/>
                <a:gd name="T67" fmla="*/ 2147483647 h 481"/>
                <a:gd name="T68" fmla="*/ 2147483647 w 480"/>
                <a:gd name="T69" fmla="*/ 2147483647 h 481"/>
                <a:gd name="T70" fmla="*/ 2147483647 w 480"/>
                <a:gd name="T71" fmla="*/ 2147483647 h 481"/>
                <a:gd name="T72" fmla="*/ 2147483647 w 480"/>
                <a:gd name="T73" fmla="*/ 2147483647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7 w 750"/>
                <a:gd name="T1" fmla="*/ 2147483647 h 749"/>
                <a:gd name="T2" fmla="*/ 2147483647 w 750"/>
                <a:gd name="T3" fmla="*/ 2147483647 h 749"/>
                <a:gd name="T4" fmla="*/ 2147483647 w 750"/>
                <a:gd name="T5" fmla="*/ 2147483647 h 749"/>
                <a:gd name="T6" fmla="*/ 2147483647 w 750"/>
                <a:gd name="T7" fmla="*/ 2147483647 h 749"/>
                <a:gd name="T8" fmla="*/ 2147483647 w 750"/>
                <a:gd name="T9" fmla="*/ 2147483647 h 749"/>
                <a:gd name="T10" fmla="*/ 2147483647 w 750"/>
                <a:gd name="T11" fmla="*/ 2147483647 h 749"/>
                <a:gd name="T12" fmla="*/ 2147483647 w 750"/>
                <a:gd name="T13" fmla="*/ 2147483647 h 749"/>
                <a:gd name="T14" fmla="*/ 2147483647 w 750"/>
                <a:gd name="T15" fmla="*/ 2147483647 h 749"/>
                <a:gd name="T16" fmla="*/ 2147483647 w 750"/>
                <a:gd name="T17" fmla="*/ 2147483647 h 749"/>
                <a:gd name="T18" fmla="*/ 2147483647 w 750"/>
                <a:gd name="T19" fmla="*/ 2147483647 h 749"/>
                <a:gd name="T20" fmla="*/ 2147483647 w 750"/>
                <a:gd name="T21" fmla="*/ 2147483647 h 749"/>
                <a:gd name="T22" fmla="*/ 2147483647 w 750"/>
                <a:gd name="T23" fmla="*/ 2147483647 h 749"/>
                <a:gd name="T24" fmla="*/ 2147483647 w 750"/>
                <a:gd name="T25" fmla="*/ 2147483647 h 749"/>
                <a:gd name="T26" fmla="*/ 2147483647 w 750"/>
                <a:gd name="T27" fmla="*/ 2147483647 h 749"/>
                <a:gd name="T28" fmla="*/ 2147483647 w 750"/>
                <a:gd name="T29" fmla="*/ 2147483647 h 749"/>
                <a:gd name="T30" fmla="*/ 2147483647 w 750"/>
                <a:gd name="T31" fmla="*/ 2147483647 h 749"/>
                <a:gd name="T32" fmla="*/ 2147483647 w 750"/>
                <a:gd name="T33" fmla="*/ 2147483647 h 749"/>
                <a:gd name="T34" fmla="*/ 2147483647 w 750"/>
                <a:gd name="T35" fmla="*/ 2147483647 h 749"/>
                <a:gd name="T36" fmla="*/ 2147483647 w 750"/>
                <a:gd name="T37" fmla="*/ 2147483647 h 749"/>
                <a:gd name="T38" fmla="*/ 2147483647 w 750"/>
                <a:gd name="T39" fmla="*/ 2147483647 h 749"/>
                <a:gd name="T40" fmla="*/ 2147483647 w 750"/>
                <a:gd name="T41" fmla="*/ 2147483647 h 749"/>
                <a:gd name="T42" fmla="*/ 2147483647 w 750"/>
                <a:gd name="T43" fmla="*/ 2147483647 h 749"/>
                <a:gd name="T44" fmla="*/ 2147483647 w 750"/>
                <a:gd name="T45" fmla="*/ 2147483647 h 749"/>
                <a:gd name="T46" fmla="*/ 2147483647 w 750"/>
                <a:gd name="T47" fmla="*/ 2147483647 h 749"/>
                <a:gd name="T48" fmla="*/ 2147483647 w 750"/>
                <a:gd name="T49" fmla="*/ 2147483647 h 749"/>
                <a:gd name="T50" fmla="*/ 2147483647 w 750"/>
                <a:gd name="T51" fmla="*/ 2147483647 h 749"/>
                <a:gd name="T52" fmla="*/ 2147483647 w 750"/>
                <a:gd name="T53" fmla="*/ 2147483647 h 749"/>
                <a:gd name="T54" fmla="*/ 2147483647 w 750"/>
                <a:gd name="T55" fmla="*/ 2147483647 h 749"/>
                <a:gd name="T56" fmla="*/ 2147483647 w 750"/>
                <a:gd name="T57" fmla="*/ 2147483647 h 749"/>
                <a:gd name="T58" fmla="*/ 0 w 750"/>
                <a:gd name="T59" fmla="*/ 2147483647 h 749"/>
                <a:gd name="T60" fmla="*/ 2147483647 w 750"/>
                <a:gd name="T61" fmla="*/ 2147483647 h 749"/>
                <a:gd name="T62" fmla="*/ 2147483647 w 750"/>
                <a:gd name="T63" fmla="*/ 2147483647 h 749"/>
                <a:gd name="T64" fmla="*/ 2147483647 w 750"/>
                <a:gd name="T65" fmla="*/ 2147483647 h 749"/>
                <a:gd name="T66" fmla="*/ 2147483647 w 750"/>
                <a:gd name="T67" fmla="*/ 0 h 749"/>
                <a:gd name="T68" fmla="*/ 2147483647 w 750"/>
                <a:gd name="T69" fmla="*/ 2147483647 h 749"/>
                <a:gd name="T70" fmla="*/ 2147483647 w 750"/>
                <a:gd name="T71" fmla="*/ 2147483647 h 749"/>
                <a:gd name="T72" fmla="*/ 2147483647 w 750"/>
                <a:gd name="T73" fmla="*/ 2147483647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7 w 164"/>
                <a:gd name="T1" fmla="*/ 0 h 164"/>
                <a:gd name="T2" fmla="*/ 2147483647 w 164"/>
                <a:gd name="T3" fmla="*/ 2147483647 h 164"/>
                <a:gd name="T4" fmla="*/ 2147483647 w 164"/>
                <a:gd name="T5" fmla="*/ 2147483647 h 164"/>
                <a:gd name="T6" fmla="*/ 2147483647 w 164"/>
                <a:gd name="T7" fmla="*/ 2147483647 h 164"/>
                <a:gd name="T8" fmla="*/ 2147483647 w 164"/>
                <a:gd name="T9" fmla="*/ 2147483647 h 164"/>
                <a:gd name="T10" fmla="*/ 2147483647 w 164"/>
                <a:gd name="T11" fmla="*/ 2147483647 h 164"/>
                <a:gd name="T12" fmla="*/ 0 w 164"/>
                <a:gd name="T13" fmla="*/ 2147483647 h 164"/>
                <a:gd name="T14" fmla="*/ 2147483647 w 164"/>
                <a:gd name="T15" fmla="*/ 2147483647 h 164"/>
                <a:gd name="T16" fmla="*/ 2147483647 w 164"/>
                <a:gd name="T17" fmla="*/ 0 h 164"/>
                <a:gd name="T18" fmla="*/ 2147483647 w 164"/>
                <a:gd name="T19" fmla="*/ 2147483647 h 164"/>
                <a:gd name="T20" fmla="*/ 2147483647 w 164"/>
                <a:gd name="T21" fmla="*/ 2147483647 h 164"/>
                <a:gd name="T22" fmla="*/ 2147483647 w 164"/>
                <a:gd name="T23" fmla="*/ 2147483647 h 164"/>
                <a:gd name="T24" fmla="*/ 2147483647 w 164"/>
                <a:gd name="T25" fmla="*/ 2147483647 h 164"/>
                <a:gd name="T26" fmla="*/ 2147483647 w 164"/>
                <a:gd name="T27" fmla="*/ 2147483647 h 164"/>
                <a:gd name="T28" fmla="*/ 2147483647 w 164"/>
                <a:gd name="T29" fmla="*/ 2147483647 h 164"/>
                <a:gd name="T30" fmla="*/ 2147483647 w 164"/>
                <a:gd name="T31" fmla="*/ 2147483647 h 164"/>
                <a:gd name="T32" fmla="*/ 2147483647 w 164"/>
                <a:gd name="T33" fmla="*/ 2147483647 h 164"/>
                <a:gd name="T34" fmla="*/ 2147483647 w 164"/>
                <a:gd name="T35" fmla="*/ 2147483647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43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445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获取元素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通过选择器获取单个元素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通过选择器获取所有元素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19464" name="TextBox 66"/>
          <p:cNvSpPr txBox="1">
            <a:spLocks noChangeArrowheads="1"/>
          </p:cNvSpPr>
          <p:nvPr/>
        </p:nvSpPr>
        <p:spPr bwMode="auto">
          <a:xfrm>
            <a:off x="2555875" y="1457325"/>
            <a:ext cx="3959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新增获取元素方式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H5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新增获取元素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467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19468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47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19469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/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19470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getElementsByClassName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querySelector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语法 和 返回值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querySelectorAll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语法 和 返回值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483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20502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03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7 w 1489"/>
                <a:gd name="T1" fmla="*/ 2147483647 h 1134"/>
                <a:gd name="T2" fmla="*/ 2147483647 w 1489"/>
                <a:gd name="T3" fmla="*/ 2147483647 h 1134"/>
                <a:gd name="T4" fmla="*/ 0 w 1489"/>
                <a:gd name="T5" fmla="*/ 2147483647 h 1134"/>
                <a:gd name="T6" fmla="*/ 0 w 1489"/>
                <a:gd name="T7" fmla="*/ 2147483647 h 1134"/>
                <a:gd name="T8" fmla="*/ 0 w 1489"/>
                <a:gd name="T9" fmla="*/ 2147483647 h 1134"/>
                <a:gd name="T10" fmla="*/ 0 w 1489"/>
                <a:gd name="T11" fmla="*/ 0 h 1134"/>
                <a:gd name="T12" fmla="*/ 2147483647 w 1489"/>
                <a:gd name="T13" fmla="*/ 0 h 1134"/>
                <a:gd name="T14" fmla="*/ 2147483647 w 1489"/>
                <a:gd name="T15" fmla="*/ 0 h 1134"/>
                <a:gd name="T16" fmla="*/ 2147483647 w 1489"/>
                <a:gd name="T17" fmla="*/ 0 h 1134"/>
                <a:gd name="T18" fmla="*/ 2147483647 w 1489"/>
                <a:gd name="T19" fmla="*/ 2147483647 h 1134"/>
                <a:gd name="T20" fmla="*/ 2147483647 w 1489"/>
                <a:gd name="T21" fmla="*/ 2147483647 h 1134"/>
                <a:gd name="T22" fmla="*/ 2147483647 w 1489"/>
                <a:gd name="T23" fmla="*/ 2147483647 h 1134"/>
                <a:gd name="T24" fmla="*/ 2147483647 w 1489"/>
                <a:gd name="T25" fmla="*/ 2147483647 h 1134"/>
                <a:gd name="T26" fmla="*/ 2147483647 w 1489"/>
                <a:gd name="T27" fmla="*/ 2147483647 h 1134"/>
                <a:gd name="T28" fmla="*/ 2147483647 w 1489"/>
                <a:gd name="T29" fmla="*/ 2147483647 h 1134"/>
                <a:gd name="T30" fmla="*/ 2147483647 w 1489"/>
                <a:gd name="T31" fmla="*/ 2147483647 h 1134"/>
                <a:gd name="T32" fmla="*/ 2147483647 w 1489"/>
                <a:gd name="T33" fmla="*/ 2147483647 h 1134"/>
                <a:gd name="T34" fmla="*/ 2147483647 w 1489"/>
                <a:gd name="T35" fmla="*/ 2147483647 h 1134"/>
                <a:gd name="T36" fmla="*/ 2147483647 w 1489"/>
                <a:gd name="T37" fmla="*/ 2147483647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7 w 750"/>
                <a:gd name="T1" fmla="*/ 2147483647 h 660"/>
                <a:gd name="T2" fmla="*/ 2147483647 w 750"/>
                <a:gd name="T3" fmla="*/ 2147483647 h 660"/>
                <a:gd name="T4" fmla="*/ 2147483647 w 750"/>
                <a:gd name="T5" fmla="*/ 2147483647 h 660"/>
                <a:gd name="T6" fmla="*/ 2147483647 w 750"/>
                <a:gd name="T7" fmla="*/ 2147483647 h 660"/>
                <a:gd name="T8" fmla="*/ 2147483647 w 750"/>
                <a:gd name="T9" fmla="*/ 2147483647 h 660"/>
                <a:gd name="T10" fmla="*/ 2147483647 w 750"/>
                <a:gd name="T11" fmla="*/ 2147483647 h 660"/>
                <a:gd name="T12" fmla="*/ 2147483647 w 750"/>
                <a:gd name="T13" fmla="*/ 2147483647 h 660"/>
                <a:gd name="T14" fmla="*/ 2147483647 w 750"/>
                <a:gd name="T15" fmla="*/ 2147483647 h 660"/>
                <a:gd name="T16" fmla="*/ 2147483647 w 750"/>
                <a:gd name="T17" fmla="*/ 2147483647 h 660"/>
                <a:gd name="T18" fmla="*/ 2147483647 w 750"/>
                <a:gd name="T19" fmla="*/ 2147483647 h 660"/>
                <a:gd name="T20" fmla="*/ 2147483647 w 750"/>
                <a:gd name="T21" fmla="*/ 2147483647 h 660"/>
                <a:gd name="T22" fmla="*/ 2147483647 w 750"/>
                <a:gd name="T23" fmla="*/ 2147483647 h 660"/>
                <a:gd name="T24" fmla="*/ 2147483647 w 750"/>
                <a:gd name="T25" fmla="*/ 2147483647 h 660"/>
                <a:gd name="T26" fmla="*/ 2147483647 w 750"/>
                <a:gd name="T27" fmla="*/ 0 h 660"/>
                <a:gd name="T28" fmla="*/ 2147483647 w 750"/>
                <a:gd name="T29" fmla="*/ 0 h 660"/>
                <a:gd name="T30" fmla="*/ 2147483647 w 750"/>
                <a:gd name="T31" fmla="*/ 2147483647 h 660"/>
                <a:gd name="T32" fmla="*/ 2147483647 w 750"/>
                <a:gd name="T33" fmla="*/ 2147483647 h 660"/>
                <a:gd name="T34" fmla="*/ 2147483647 w 750"/>
                <a:gd name="T35" fmla="*/ 2147483647 h 660"/>
                <a:gd name="T36" fmla="*/ 2147483647 w 750"/>
                <a:gd name="T37" fmla="*/ 2147483647 h 660"/>
                <a:gd name="T38" fmla="*/ 2147483647 w 750"/>
                <a:gd name="T39" fmla="*/ 2147483647 h 660"/>
                <a:gd name="T40" fmla="*/ 2147483647 w 750"/>
                <a:gd name="T41" fmla="*/ 2147483647 h 660"/>
                <a:gd name="T42" fmla="*/ 2147483647 w 750"/>
                <a:gd name="T43" fmla="*/ 2147483647 h 660"/>
                <a:gd name="T44" fmla="*/ 0 w 750"/>
                <a:gd name="T45" fmla="*/ 2147483647 h 660"/>
                <a:gd name="T46" fmla="*/ 0 w 750"/>
                <a:gd name="T47" fmla="*/ 2147483647 h 660"/>
                <a:gd name="T48" fmla="*/ 2147483647 w 750"/>
                <a:gd name="T49" fmla="*/ 2147483647 h 660"/>
                <a:gd name="T50" fmla="*/ 2147483647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06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7 w 328"/>
                <a:gd name="T1" fmla="*/ 0 h 411"/>
                <a:gd name="T2" fmla="*/ 2147483647 w 328"/>
                <a:gd name="T3" fmla="*/ 2147483647 h 411"/>
                <a:gd name="T4" fmla="*/ 2147483647 w 328"/>
                <a:gd name="T5" fmla="*/ 2147483647 h 411"/>
                <a:gd name="T6" fmla="*/ 2147483647 w 328"/>
                <a:gd name="T7" fmla="*/ 2147483647 h 411"/>
                <a:gd name="T8" fmla="*/ 2147483647 w 328"/>
                <a:gd name="T9" fmla="*/ 2147483647 h 411"/>
                <a:gd name="T10" fmla="*/ 0 w 328"/>
                <a:gd name="T11" fmla="*/ 2147483647 h 411"/>
                <a:gd name="T12" fmla="*/ 2147483647 w 328"/>
                <a:gd name="T13" fmla="*/ 2147483647 h 411"/>
                <a:gd name="T14" fmla="*/ 0 w 328"/>
                <a:gd name="T15" fmla="*/ 2147483647 h 411"/>
                <a:gd name="T16" fmla="*/ 2147483647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7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7 w 208"/>
                <a:gd name="T1" fmla="*/ 2147483647 h 782"/>
                <a:gd name="T2" fmla="*/ 2147483647 w 208"/>
                <a:gd name="T3" fmla="*/ 2147483647 h 782"/>
                <a:gd name="T4" fmla="*/ 0 w 208"/>
                <a:gd name="T5" fmla="*/ 2147483647 h 782"/>
                <a:gd name="T6" fmla="*/ 2147483647 w 208"/>
                <a:gd name="T7" fmla="*/ 0 h 782"/>
                <a:gd name="T8" fmla="*/ 2147483647 w 208"/>
                <a:gd name="T9" fmla="*/ 2147483647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8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7 w 328"/>
                <a:gd name="T1" fmla="*/ 2147483647 h 411"/>
                <a:gd name="T2" fmla="*/ 2147483647 w 328"/>
                <a:gd name="T3" fmla="*/ 2147483647 h 411"/>
                <a:gd name="T4" fmla="*/ 2147483647 w 328"/>
                <a:gd name="T5" fmla="*/ 2147483647 h 411"/>
                <a:gd name="T6" fmla="*/ 2147483647 w 328"/>
                <a:gd name="T7" fmla="*/ 2147483647 h 411"/>
                <a:gd name="T8" fmla="*/ 2147483647 w 328"/>
                <a:gd name="T9" fmla="*/ 2147483647 h 411"/>
                <a:gd name="T10" fmla="*/ 0 w 328"/>
                <a:gd name="T11" fmla="*/ 2147483647 h 411"/>
                <a:gd name="T12" fmla="*/ 2147483647 w 328"/>
                <a:gd name="T13" fmla="*/ 2147483647 h 411"/>
                <a:gd name="T14" fmla="*/ 2147483647 w 328"/>
                <a:gd name="T15" fmla="*/ 0 h 411"/>
                <a:gd name="T16" fmla="*/ 2147483647 w 328"/>
                <a:gd name="T17" fmla="*/ 2147483647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H5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新增获取元素方式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5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20486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20487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8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9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20490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20497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7 w 480"/>
                <a:gd name="T1" fmla="*/ 2147483647 h 481"/>
                <a:gd name="T2" fmla="*/ 2147483647 w 480"/>
                <a:gd name="T3" fmla="*/ 2147483647 h 481"/>
                <a:gd name="T4" fmla="*/ 2147483647 w 480"/>
                <a:gd name="T5" fmla="*/ 2147483647 h 481"/>
                <a:gd name="T6" fmla="*/ 2147483647 w 480"/>
                <a:gd name="T7" fmla="*/ 2147483647 h 481"/>
                <a:gd name="T8" fmla="*/ 2147483647 w 480"/>
                <a:gd name="T9" fmla="*/ 2147483647 h 481"/>
                <a:gd name="T10" fmla="*/ 2147483647 w 480"/>
                <a:gd name="T11" fmla="*/ 2147483647 h 481"/>
                <a:gd name="T12" fmla="*/ 2147483647 w 480"/>
                <a:gd name="T13" fmla="*/ 2147483647 h 481"/>
                <a:gd name="T14" fmla="*/ 2147483647 w 480"/>
                <a:gd name="T15" fmla="*/ 2147483647 h 481"/>
                <a:gd name="T16" fmla="*/ 2147483647 w 480"/>
                <a:gd name="T17" fmla="*/ 2147483647 h 481"/>
                <a:gd name="T18" fmla="*/ 2147483647 w 480"/>
                <a:gd name="T19" fmla="*/ 2147483647 h 481"/>
                <a:gd name="T20" fmla="*/ 2147483647 w 480"/>
                <a:gd name="T21" fmla="*/ 2147483647 h 481"/>
                <a:gd name="T22" fmla="*/ 2147483647 w 480"/>
                <a:gd name="T23" fmla="*/ 2147483647 h 481"/>
                <a:gd name="T24" fmla="*/ 2147483647 w 480"/>
                <a:gd name="T25" fmla="*/ 2147483647 h 481"/>
                <a:gd name="T26" fmla="*/ 2147483647 w 480"/>
                <a:gd name="T27" fmla="*/ 2147483647 h 481"/>
                <a:gd name="T28" fmla="*/ 2147483647 w 480"/>
                <a:gd name="T29" fmla="*/ 2147483647 h 481"/>
                <a:gd name="T30" fmla="*/ 2147483647 w 480"/>
                <a:gd name="T31" fmla="*/ 2147483647 h 481"/>
                <a:gd name="T32" fmla="*/ 2147483647 w 480"/>
                <a:gd name="T33" fmla="*/ 2147483647 h 481"/>
                <a:gd name="T34" fmla="*/ 2147483647 w 480"/>
                <a:gd name="T35" fmla="*/ 2147483647 h 481"/>
                <a:gd name="T36" fmla="*/ 2147483647 w 480"/>
                <a:gd name="T37" fmla="*/ 2147483647 h 481"/>
                <a:gd name="T38" fmla="*/ 2147483647 w 480"/>
                <a:gd name="T39" fmla="*/ 2147483647 h 481"/>
                <a:gd name="T40" fmla="*/ 0 w 480"/>
                <a:gd name="T41" fmla="*/ 2147483647 h 481"/>
                <a:gd name="T42" fmla="*/ 2147483647 w 480"/>
                <a:gd name="T43" fmla="*/ 2147483647 h 481"/>
                <a:gd name="T44" fmla="*/ 2147483647 w 480"/>
                <a:gd name="T45" fmla="*/ 0 h 481"/>
                <a:gd name="T46" fmla="*/ 2147483647 w 480"/>
                <a:gd name="T47" fmla="*/ 2147483647 h 481"/>
                <a:gd name="T48" fmla="*/ 2147483647 w 480"/>
                <a:gd name="T49" fmla="*/ 2147483647 h 481"/>
                <a:gd name="T50" fmla="*/ 2147483647 w 480"/>
                <a:gd name="T51" fmla="*/ 2147483647 h 481"/>
                <a:gd name="T52" fmla="*/ 2147483647 w 480"/>
                <a:gd name="T53" fmla="*/ 2147483647 h 481"/>
                <a:gd name="T54" fmla="*/ 2147483647 w 480"/>
                <a:gd name="T55" fmla="*/ 2147483647 h 481"/>
                <a:gd name="T56" fmla="*/ 2147483647 w 480"/>
                <a:gd name="T57" fmla="*/ 2147483647 h 481"/>
                <a:gd name="T58" fmla="*/ 2147483647 w 480"/>
                <a:gd name="T59" fmla="*/ 2147483647 h 481"/>
                <a:gd name="T60" fmla="*/ 2147483647 w 480"/>
                <a:gd name="T61" fmla="*/ 2147483647 h 481"/>
                <a:gd name="T62" fmla="*/ 2147483647 w 480"/>
                <a:gd name="T63" fmla="*/ 2147483647 h 481"/>
                <a:gd name="T64" fmla="*/ 2147483647 w 480"/>
                <a:gd name="T65" fmla="*/ 2147483647 h 481"/>
                <a:gd name="T66" fmla="*/ 2147483647 w 480"/>
                <a:gd name="T67" fmla="*/ 2147483647 h 481"/>
                <a:gd name="T68" fmla="*/ 2147483647 w 480"/>
                <a:gd name="T69" fmla="*/ 2147483647 h 481"/>
                <a:gd name="T70" fmla="*/ 2147483647 w 480"/>
                <a:gd name="T71" fmla="*/ 2147483647 h 481"/>
                <a:gd name="T72" fmla="*/ 2147483647 w 480"/>
                <a:gd name="T73" fmla="*/ 2147483647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7 w 750"/>
                <a:gd name="T1" fmla="*/ 2147483647 h 749"/>
                <a:gd name="T2" fmla="*/ 2147483647 w 750"/>
                <a:gd name="T3" fmla="*/ 2147483647 h 749"/>
                <a:gd name="T4" fmla="*/ 2147483647 w 750"/>
                <a:gd name="T5" fmla="*/ 2147483647 h 749"/>
                <a:gd name="T6" fmla="*/ 2147483647 w 750"/>
                <a:gd name="T7" fmla="*/ 2147483647 h 749"/>
                <a:gd name="T8" fmla="*/ 2147483647 w 750"/>
                <a:gd name="T9" fmla="*/ 2147483647 h 749"/>
                <a:gd name="T10" fmla="*/ 2147483647 w 750"/>
                <a:gd name="T11" fmla="*/ 2147483647 h 749"/>
                <a:gd name="T12" fmla="*/ 2147483647 w 750"/>
                <a:gd name="T13" fmla="*/ 2147483647 h 749"/>
                <a:gd name="T14" fmla="*/ 2147483647 w 750"/>
                <a:gd name="T15" fmla="*/ 2147483647 h 749"/>
                <a:gd name="T16" fmla="*/ 2147483647 w 750"/>
                <a:gd name="T17" fmla="*/ 2147483647 h 749"/>
                <a:gd name="T18" fmla="*/ 2147483647 w 750"/>
                <a:gd name="T19" fmla="*/ 2147483647 h 749"/>
                <a:gd name="T20" fmla="*/ 2147483647 w 750"/>
                <a:gd name="T21" fmla="*/ 2147483647 h 749"/>
                <a:gd name="T22" fmla="*/ 2147483647 w 750"/>
                <a:gd name="T23" fmla="*/ 2147483647 h 749"/>
                <a:gd name="T24" fmla="*/ 2147483647 w 750"/>
                <a:gd name="T25" fmla="*/ 2147483647 h 749"/>
                <a:gd name="T26" fmla="*/ 2147483647 w 750"/>
                <a:gd name="T27" fmla="*/ 2147483647 h 749"/>
                <a:gd name="T28" fmla="*/ 2147483647 w 750"/>
                <a:gd name="T29" fmla="*/ 2147483647 h 749"/>
                <a:gd name="T30" fmla="*/ 2147483647 w 750"/>
                <a:gd name="T31" fmla="*/ 2147483647 h 749"/>
                <a:gd name="T32" fmla="*/ 2147483647 w 750"/>
                <a:gd name="T33" fmla="*/ 2147483647 h 749"/>
                <a:gd name="T34" fmla="*/ 2147483647 w 750"/>
                <a:gd name="T35" fmla="*/ 2147483647 h 749"/>
                <a:gd name="T36" fmla="*/ 2147483647 w 750"/>
                <a:gd name="T37" fmla="*/ 2147483647 h 749"/>
                <a:gd name="T38" fmla="*/ 2147483647 w 750"/>
                <a:gd name="T39" fmla="*/ 2147483647 h 749"/>
                <a:gd name="T40" fmla="*/ 2147483647 w 750"/>
                <a:gd name="T41" fmla="*/ 2147483647 h 749"/>
                <a:gd name="T42" fmla="*/ 2147483647 w 750"/>
                <a:gd name="T43" fmla="*/ 2147483647 h 749"/>
                <a:gd name="T44" fmla="*/ 2147483647 w 750"/>
                <a:gd name="T45" fmla="*/ 2147483647 h 749"/>
                <a:gd name="T46" fmla="*/ 2147483647 w 750"/>
                <a:gd name="T47" fmla="*/ 2147483647 h 749"/>
                <a:gd name="T48" fmla="*/ 2147483647 w 750"/>
                <a:gd name="T49" fmla="*/ 2147483647 h 749"/>
                <a:gd name="T50" fmla="*/ 2147483647 w 750"/>
                <a:gd name="T51" fmla="*/ 2147483647 h 749"/>
                <a:gd name="T52" fmla="*/ 2147483647 w 750"/>
                <a:gd name="T53" fmla="*/ 2147483647 h 749"/>
                <a:gd name="T54" fmla="*/ 2147483647 w 750"/>
                <a:gd name="T55" fmla="*/ 2147483647 h 749"/>
                <a:gd name="T56" fmla="*/ 2147483647 w 750"/>
                <a:gd name="T57" fmla="*/ 2147483647 h 749"/>
                <a:gd name="T58" fmla="*/ 0 w 750"/>
                <a:gd name="T59" fmla="*/ 2147483647 h 749"/>
                <a:gd name="T60" fmla="*/ 2147483647 w 750"/>
                <a:gd name="T61" fmla="*/ 2147483647 h 749"/>
                <a:gd name="T62" fmla="*/ 2147483647 w 750"/>
                <a:gd name="T63" fmla="*/ 2147483647 h 749"/>
                <a:gd name="T64" fmla="*/ 2147483647 w 750"/>
                <a:gd name="T65" fmla="*/ 2147483647 h 749"/>
                <a:gd name="T66" fmla="*/ 2147483647 w 750"/>
                <a:gd name="T67" fmla="*/ 0 h 749"/>
                <a:gd name="T68" fmla="*/ 2147483647 w 750"/>
                <a:gd name="T69" fmla="*/ 2147483647 h 749"/>
                <a:gd name="T70" fmla="*/ 2147483647 w 750"/>
                <a:gd name="T71" fmla="*/ 2147483647 h 749"/>
                <a:gd name="T72" fmla="*/ 2147483647 w 750"/>
                <a:gd name="T73" fmla="*/ 2147483647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9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7 w 164"/>
                <a:gd name="T1" fmla="*/ 0 h 164"/>
                <a:gd name="T2" fmla="*/ 2147483647 w 164"/>
                <a:gd name="T3" fmla="*/ 2147483647 h 164"/>
                <a:gd name="T4" fmla="*/ 2147483647 w 164"/>
                <a:gd name="T5" fmla="*/ 2147483647 h 164"/>
                <a:gd name="T6" fmla="*/ 2147483647 w 164"/>
                <a:gd name="T7" fmla="*/ 2147483647 h 164"/>
                <a:gd name="T8" fmla="*/ 2147483647 w 164"/>
                <a:gd name="T9" fmla="*/ 2147483647 h 164"/>
                <a:gd name="T10" fmla="*/ 2147483647 w 164"/>
                <a:gd name="T11" fmla="*/ 2147483647 h 164"/>
                <a:gd name="T12" fmla="*/ 0 w 164"/>
                <a:gd name="T13" fmla="*/ 2147483647 h 164"/>
                <a:gd name="T14" fmla="*/ 2147483647 w 164"/>
                <a:gd name="T15" fmla="*/ 2147483647 h 164"/>
                <a:gd name="T16" fmla="*/ 2147483647 w 164"/>
                <a:gd name="T17" fmla="*/ 0 h 164"/>
                <a:gd name="T18" fmla="*/ 2147483647 w 164"/>
                <a:gd name="T19" fmla="*/ 2147483647 h 164"/>
                <a:gd name="T20" fmla="*/ 2147483647 w 164"/>
                <a:gd name="T21" fmla="*/ 2147483647 h 164"/>
                <a:gd name="T22" fmla="*/ 2147483647 w 164"/>
                <a:gd name="T23" fmla="*/ 2147483647 h 164"/>
                <a:gd name="T24" fmla="*/ 2147483647 w 164"/>
                <a:gd name="T25" fmla="*/ 2147483647 h 164"/>
                <a:gd name="T26" fmla="*/ 2147483647 w 164"/>
                <a:gd name="T27" fmla="*/ 2147483647 h 164"/>
                <a:gd name="T28" fmla="*/ 2147483647 w 164"/>
                <a:gd name="T29" fmla="*/ 2147483647 h 164"/>
                <a:gd name="T30" fmla="*/ 2147483647 w 164"/>
                <a:gd name="T31" fmla="*/ 2147483647 h 164"/>
                <a:gd name="T32" fmla="*/ 2147483647 w 164"/>
                <a:gd name="T33" fmla="*/ 2147483647 h 164"/>
                <a:gd name="T34" fmla="*/ 2147483647 w 164"/>
                <a:gd name="T35" fmla="*/ 2147483647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491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496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  <p:grpSp>
        <p:nvGrpSpPr>
          <p:cNvPr id="20492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39" name="椭圆 38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51"/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049463" y="1562100"/>
            <a:ext cx="4899025" cy="21621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00338" y="1924050"/>
            <a:ext cx="3384550" cy="154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页面，有一个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ul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ul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中有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标签：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ul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&lt;li&gt;&lt;/li&gt;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&lt;li&gt;&lt;/li&gt;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&lt;&lt;li&gt;&lt;/li&gt;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ul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，请分别获取第一个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和最后一个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，并打印到控制台！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049463" y="3722688"/>
            <a:ext cx="4729162" cy="13700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93858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424656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1288" y="3906838"/>
            <a:ext cx="2943225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创建一个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ul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和多个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使用不同的方式获取其中的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li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89250" y="1635125"/>
            <a:ext cx="66040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680052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1517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H5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新增获取元素方式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获取元素的巩固练习</a:t>
            </a:r>
          </a:p>
        </p:txBody>
      </p:sp>
      <p:grpSp>
        <p:nvGrpSpPr>
          <p:cNvPr id="2152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21521" name="组合 4"/>
          <p:cNvGrpSpPr>
            <a:grpSpLocks/>
          </p:cNvGrpSpPr>
          <p:nvPr/>
        </p:nvGrpSpPr>
        <p:grpSpPr bwMode="auto">
          <a:xfrm>
            <a:off x="34925" y="3825875"/>
            <a:ext cx="288925" cy="214313"/>
            <a:chOff x="34925" y="3822700"/>
            <a:chExt cx="288925" cy="214313"/>
          </a:xfrm>
        </p:grpSpPr>
        <p:sp>
          <p:nvSpPr>
            <p:cNvPr id="77" name="椭圆 76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TextBox 32"/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21522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24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body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元素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22536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3887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获取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body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53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42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2540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事件三要素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23560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事件三要素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事件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要素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56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56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356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给元素绑定事件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常用的事件类型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25608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执行事件过程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执行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过程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611" name="组合 3"/>
          <p:cNvGrpSpPr>
            <a:grpSpLocks/>
          </p:cNvGrpSpPr>
          <p:nvPr/>
        </p:nvGrpSpPr>
        <p:grpSpPr bwMode="auto">
          <a:xfrm>
            <a:off x="36513" y="3597275"/>
            <a:ext cx="287337" cy="214313"/>
            <a:chOff x="36513" y="3597275"/>
            <a:chExt cx="287337" cy="214313"/>
          </a:xfrm>
        </p:grpSpPr>
        <p:sp>
          <p:nvSpPr>
            <p:cNvPr id="29" name="椭圆 28"/>
            <p:cNvSpPr/>
            <p:nvPr/>
          </p:nvSpPr>
          <p:spPr bwMode="auto">
            <a:xfrm>
              <a:off x="90488" y="36179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36513" y="3597275"/>
              <a:ext cx="287337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答</a:t>
              </a:r>
            </a:p>
          </p:txBody>
        </p:sp>
      </p:grpSp>
      <p:grpSp>
        <p:nvGrpSpPr>
          <p:cNvPr id="25612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61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25613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/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2561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92500" y="1333500"/>
            <a:ext cx="4319588" cy="2678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 API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DOM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获取元素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注册事件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操作元素内容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操作元素属性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、事件三要素是哪些？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、给元素注册事件的步骤是什么？</a:t>
            </a:r>
            <a:endParaRPr lang="zh-CN" altLang="en-US" sz="105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627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26646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47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7 w 1489"/>
                <a:gd name="T1" fmla="*/ 2147483647 h 1134"/>
                <a:gd name="T2" fmla="*/ 2147483647 w 1489"/>
                <a:gd name="T3" fmla="*/ 2147483647 h 1134"/>
                <a:gd name="T4" fmla="*/ 0 w 1489"/>
                <a:gd name="T5" fmla="*/ 2147483647 h 1134"/>
                <a:gd name="T6" fmla="*/ 0 w 1489"/>
                <a:gd name="T7" fmla="*/ 2147483647 h 1134"/>
                <a:gd name="T8" fmla="*/ 0 w 1489"/>
                <a:gd name="T9" fmla="*/ 2147483647 h 1134"/>
                <a:gd name="T10" fmla="*/ 0 w 1489"/>
                <a:gd name="T11" fmla="*/ 0 h 1134"/>
                <a:gd name="T12" fmla="*/ 2147483647 w 1489"/>
                <a:gd name="T13" fmla="*/ 0 h 1134"/>
                <a:gd name="T14" fmla="*/ 2147483647 w 1489"/>
                <a:gd name="T15" fmla="*/ 0 h 1134"/>
                <a:gd name="T16" fmla="*/ 2147483647 w 1489"/>
                <a:gd name="T17" fmla="*/ 0 h 1134"/>
                <a:gd name="T18" fmla="*/ 2147483647 w 1489"/>
                <a:gd name="T19" fmla="*/ 2147483647 h 1134"/>
                <a:gd name="T20" fmla="*/ 2147483647 w 1489"/>
                <a:gd name="T21" fmla="*/ 2147483647 h 1134"/>
                <a:gd name="T22" fmla="*/ 2147483647 w 1489"/>
                <a:gd name="T23" fmla="*/ 2147483647 h 1134"/>
                <a:gd name="T24" fmla="*/ 2147483647 w 1489"/>
                <a:gd name="T25" fmla="*/ 2147483647 h 1134"/>
                <a:gd name="T26" fmla="*/ 2147483647 w 1489"/>
                <a:gd name="T27" fmla="*/ 2147483647 h 1134"/>
                <a:gd name="T28" fmla="*/ 2147483647 w 1489"/>
                <a:gd name="T29" fmla="*/ 2147483647 h 1134"/>
                <a:gd name="T30" fmla="*/ 2147483647 w 1489"/>
                <a:gd name="T31" fmla="*/ 2147483647 h 1134"/>
                <a:gd name="T32" fmla="*/ 2147483647 w 1489"/>
                <a:gd name="T33" fmla="*/ 2147483647 h 1134"/>
                <a:gd name="T34" fmla="*/ 2147483647 w 1489"/>
                <a:gd name="T35" fmla="*/ 2147483647 h 1134"/>
                <a:gd name="T36" fmla="*/ 2147483647 w 1489"/>
                <a:gd name="T37" fmla="*/ 2147483647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8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7 w 750"/>
                <a:gd name="T1" fmla="*/ 2147483647 h 660"/>
                <a:gd name="T2" fmla="*/ 2147483647 w 750"/>
                <a:gd name="T3" fmla="*/ 2147483647 h 660"/>
                <a:gd name="T4" fmla="*/ 2147483647 w 750"/>
                <a:gd name="T5" fmla="*/ 2147483647 h 660"/>
                <a:gd name="T6" fmla="*/ 2147483647 w 750"/>
                <a:gd name="T7" fmla="*/ 2147483647 h 660"/>
                <a:gd name="T8" fmla="*/ 2147483647 w 750"/>
                <a:gd name="T9" fmla="*/ 2147483647 h 660"/>
                <a:gd name="T10" fmla="*/ 2147483647 w 750"/>
                <a:gd name="T11" fmla="*/ 2147483647 h 660"/>
                <a:gd name="T12" fmla="*/ 2147483647 w 750"/>
                <a:gd name="T13" fmla="*/ 2147483647 h 660"/>
                <a:gd name="T14" fmla="*/ 2147483647 w 750"/>
                <a:gd name="T15" fmla="*/ 2147483647 h 660"/>
                <a:gd name="T16" fmla="*/ 2147483647 w 750"/>
                <a:gd name="T17" fmla="*/ 2147483647 h 660"/>
                <a:gd name="T18" fmla="*/ 2147483647 w 750"/>
                <a:gd name="T19" fmla="*/ 2147483647 h 660"/>
                <a:gd name="T20" fmla="*/ 2147483647 w 750"/>
                <a:gd name="T21" fmla="*/ 2147483647 h 660"/>
                <a:gd name="T22" fmla="*/ 2147483647 w 750"/>
                <a:gd name="T23" fmla="*/ 2147483647 h 660"/>
                <a:gd name="T24" fmla="*/ 2147483647 w 750"/>
                <a:gd name="T25" fmla="*/ 2147483647 h 660"/>
                <a:gd name="T26" fmla="*/ 2147483647 w 750"/>
                <a:gd name="T27" fmla="*/ 0 h 660"/>
                <a:gd name="T28" fmla="*/ 2147483647 w 750"/>
                <a:gd name="T29" fmla="*/ 0 h 660"/>
                <a:gd name="T30" fmla="*/ 2147483647 w 750"/>
                <a:gd name="T31" fmla="*/ 2147483647 h 660"/>
                <a:gd name="T32" fmla="*/ 2147483647 w 750"/>
                <a:gd name="T33" fmla="*/ 2147483647 h 660"/>
                <a:gd name="T34" fmla="*/ 2147483647 w 750"/>
                <a:gd name="T35" fmla="*/ 2147483647 h 660"/>
                <a:gd name="T36" fmla="*/ 2147483647 w 750"/>
                <a:gd name="T37" fmla="*/ 2147483647 h 660"/>
                <a:gd name="T38" fmla="*/ 2147483647 w 750"/>
                <a:gd name="T39" fmla="*/ 2147483647 h 660"/>
                <a:gd name="T40" fmla="*/ 2147483647 w 750"/>
                <a:gd name="T41" fmla="*/ 2147483647 h 660"/>
                <a:gd name="T42" fmla="*/ 2147483647 w 750"/>
                <a:gd name="T43" fmla="*/ 2147483647 h 660"/>
                <a:gd name="T44" fmla="*/ 0 w 750"/>
                <a:gd name="T45" fmla="*/ 2147483647 h 660"/>
                <a:gd name="T46" fmla="*/ 0 w 750"/>
                <a:gd name="T47" fmla="*/ 2147483647 h 660"/>
                <a:gd name="T48" fmla="*/ 2147483647 w 750"/>
                <a:gd name="T49" fmla="*/ 2147483647 h 660"/>
                <a:gd name="T50" fmla="*/ 2147483647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9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50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7 w 328"/>
                <a:gd name="T1" fmla="*/ 0 h 411"/>
                <a:gd name="T2" fmla="*/ 2147483647 w 328"/>
                <a:gd name="T3" fmla="*/ 2147483647 h 411"/>
                <a:gd name="T4" fmla="*/ 2147483647 w 328"/>
                <a:gd name="T5" fmla="*/ 2147483647 h 411"/>
                <a:gd name="T6" fmla="*/ 2147483647 w 328"/>
                <a:gd name="T7" fmla="*/ 2147483647 h 411"/>
                <a:gd name="T8" fmla="*/ 2147483647 w 328"/>
                <a:gd name="T9" fmla="*/ 2147483647 h 411"/>
                <a:gd name="T10" fmla="*/ 0 w 328"/>
                <a:gd name="T11" fmla="*/ 2147483647 h 411"/>
                <a:gd name="T12" fmla="*/ 2147483647 w 328"/>
                <a:gd name="T13" fmla="*/ 2147483647 h 411"/>
                <a:gd name="T14" fmla="*/ 0 w 328"/>
                <a:gd name="T15" fmla="*/ 2147483647 h 411"/>
                <a:gd name="T16" fmla="*/ 2147483647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1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7 w 208"/>
                <a:gd name="T1" fmla="*/ 2147483647 h 782"/>
                <a:gd name="T2" fmla="*/ 2147483647 w 208"/>
                <a:gd name="T3" fmla="*/ 2147483647 h 782"/>
                <a:gd name="T4" fmla="*/ 0 w 208"/>
                <a:gd name="T5" fmla="*/ 2147483647 h 782"/>
                <a:gd name="T6" fmla="*/ 2147483647 w 208"/>
                <a:gd name="T7" fmla="*/ 0 h 782"/>
                <a:gd name="T8" fmla="*/ 2147483647 w 208"/>
                <a:gd name="T9" fmla="*/ 2147483647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2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7 w 328"/>
                <a:gd name="T1" fmla="*/ 2147483647 h 411"/>
                <a:gd name="T2" fmla="*/ 2147483647 w 328"/>
                <a:gd name="T3" fmla="*/ 2147483647 h 411"/>
                <a:gd name="T4" fmla="*/ 2147483647 w 328"/>
                <a:gd name="T5" fmla="*/ 2147483647 h 411"/>
                <a:gd name="T6" fmla="*/ 2147483647 w 328"/>
                <a:gd name="T7" fmla="*/ 2147483647 h 411"/>
                <a:gd name="T8" fmla="*/ 2147483647 w 328"/>
                <a:gd name="T9" fmla="*/ 2147483647 h 411"/>
                <a:gd name="T10" fmla="*/ 0 w 328"/>
                <a:gd name="T11" fmla="*/ 2147483647 h 411"/>
                <a:gd name="T12" fmla="*/ 2147483647 w 328"/>
                <a:gd name="T13" fmla="*/ 2147483647 h 411"/>
                <a:gd name="T14" fmla="*/ 2147483647 w 328"/>
                <a:gd name="T15" fmla="*/ 0 h 411"/>
                <a:gd name="T16" fmla="*/ 2147483647 w 328"/>
                <a:gd name="T17" fmla="*/ 2147483647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执行事件过程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29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26630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41" name="椭圆 40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51"/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grpSp>
        <p:nvGrpSpPr>
          <p:cNvPr id="26631" name="组合 4"/>
          <p:cNvGrpSpPr>
            <a:grpSpLocks/>
          </p:cNvGrpSpPr>
          <p:nvPr/>
        </p:nvGrpSpPr>
        <p:grpSpPr bwMode="auto">
          <a:xfrm>
            <a:off x="34925" y="3597275"/>
            <a:ext cx="287338" cy="214313"/>
            <a:chOff x="309561" y="3282950"/>
            <a:chExt cx="287338" cy="214313"/>
          </a:xfrm>
        </p:grpSpPr>
        <p:sp>
          <p:nvSpPr>
            <p:cNvPr id="47" name="椭圆 46"/>
            <p:cNvSpPr/>
            <p:nvPr/>
          </p:nvSpPr>
          <p:spPr>
            <a:xfrm>
              <a:off x="366711" y="3303588"/>
              <a:ext cx="173038" cy="17303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43" name="TextBox 37"/>
            <p:cNvSpPr txBox="1">
              <a:spLocks noChangeArrowheads="1"/>
            </p:cNvSpPr>
            <p:nvPr/>
          </p:nvSpPr>
          <p:spPr bwMode="auto">
            <a:xfrm>
              <a:off x="309561" y="3282950"/>
              <a:ext cx="28733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</a:p>
          </p:txBody>
        </p:sp>
      </p:grpSp>
      <p:grpSp>
        <p:nvGrpSpPr>
          <p:cNvPr id="2663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2663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3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5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26636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26637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7 w 480"/>
                <a:gd name="T1" fmla="*/ 2147483647 h 481"/>
                <a:gd name="T2" fmla="*/ 2147483647 w 480"/>
                <a:gd name="T3" fmla="*/ 2147483647 h 481"/>
                <a:gd name="T4" fmla="*/ 2147483647 w 480"/>
                <a:gd name="T5" fmla="*/ 2147483647 h 481"/>
                <a:gd name="T6" fmla="*/ 2147483647 w 480"/>
                <a:gd name="T7" fmla="*/ 2147483647 h 481"/>
                <a:gd name="T8" fmla="*/ 2147483647 w 480"/>
                <a:gd name="T9" fmla="*/ 2147483647 h 481"/>
                <a:gd name="T10" fmla="*/ 2147483647 w 480"/>
                <a:gd name="T11" fmla="*/ 2147483647 h 481"/>
                <a:gd name="T12" fmla="*/ 2147483647 w 480"/>
                <a:gd name="T13" fmla="*/ 2147483647 h 481"/>
                <a:gd name="T14" fmla="*/ 2147483647 w 480"/>
                <a:gd name="T15" fmla="*/ 2147483647 h 481"/>
                <a:gd name="T16" fmla="*/ 2147483647 w 480"/>
                <a:gd name="T17" fmla="*/ 2147483647 h 481"/>
                <a:gd name="T18" fmla="*/ 2147483647 w 480"/>
                <a:gd name="T19" fmla="*/ 2147483647 h 481"/>
                <a:gd name="T20" fmla="*/ 2147483647 w 480"/>
                <a:gd name="T21" fmla="*/ 2147483647 h 481"/>
                <a:gd name="T22" fmla="*/ 2147483647 w 480"/>
                <a:gd name="T23" fmla="*/ 2147483647 h 481"/>
                <a:gd name="T24" fmla="*/ 2147483647 w 480"/>
                <a:gd name="T25" fmla="*/ 2147483647 h 481"/>
                <a:gd name="T26" fmla="*/ 2147483647 w 480"/>
                <a:gd name="T27" fmla="*/ 2147483647 h 481"/>
                <a:gd name="T28" fmla="*/ 2147483647 w 480"/>
                <a:gd name="T29" fmla="*/ 2147483647 h 481"/>
                <a:gd name="T30" fmla="*/ 2147483647 w 480"/>
                <a:gd name="T31" fmla="*/ 2147483647 h 481"/>
                <a:gd name="T32" fmla="*/ 2147483647 w 480"/>
                <a:gd name="T33" fmla="*/ 2147483647 h 481"/>
                <a:gd name="T34" fmla="*/ 2147483647 w 480"/>
                <a:gd name="T35" fmla="*/ 2147483647 h 481"/>
                <a:gd name="T36" fmla="*/ 2147483647 w 480"/>
                <a:gd name="T37" fmla="*/ 2147483647 h 481"/>
                <a:gd name="T38" fmla="*/ 2147483647 w 480"/>
                <a:gd name="T39" fmla="*/ 2147483647 h 481"/>
                <a:gd name="T40" fmla="*/ 0 w 480"/>
                <a:gd name="T41" fmla="*/ 2147483647 h 481"/>
                <a:gd name="T42" fmla="*/ 2147483647 w 480"/>
                <a:gd name="T43" fmla="*/ 2147483647 h 481"/>
                <a:gd name="T44" fmla="*/ 2147483647 w 480"/>
                <a:gd name="T45" fmla="*/ 0 h 481"/>
                <a:gd name="T46" fmla="*/ 2147483647 w 480"/>
                <a:gd name="T47" fmla="*/ 2147483647 h 481"/>
                <a:gd name="T48" fmla="*/ 2147483647 w 480"/>
                <a:gd name="T49" fmla="*/ 2147483647 h 481"/>
                <a:gd name="T50" fmla="*/ 2147483647 w 480"/>
                <a:gd name="T51" fmla="*/ 2147483647 h 481"/>
                <a:gd name="T52" fmla="*/ 2147483647 w 480"/>
                <a:gd name="T53" fmla="*/ 2147483647 h 481"/>
                <a:gd name="T54" fmla="*/ 2147483647 w 480"/>
                <a:gd name="T55" fmla="*/ 2147483647 h 481"/>
                <a:gd name="T56" fmla="*/ 2147483647 w 480"/>
                <a:gd name="T57" fmla="*/ 2147483647 h 481"/>
                <a:gd name="T58" fmla="*/ 2147483647 w 480"/>
                <a:gd name="T59" fmla="*/ 2147483647 h 481"/>
                <a:gd name="T60" fmla="*/ 2147483647 w 480"/>
                <a:gd name="T61" fmla="*/ 2147483647 h 481"/>
                <a:gd name="T62" fmla="*/ 2147483647 w 480"/>
                <a:gd name="T63" fmla="*/ 2147483647 h 481"/>
                <a:gd name="T64" fmla="*/ 2147483647 w 480"/>
                <a:gd name="T65" fmla="*/ 2147483647 h 481"/>
                <a:gd name="T66" fmla="*/ 2147483647 w 480"/>
                <a:gd name="T67" fmla="*/ 2147483647 h 481"/>
                <a:gd name="T68" fmla="*/ 2147483647 w 480"/>
                <a:gd name="T69" fmla="*/ 2147483647 h 481"/>
                <a:gd name="T70" fmla="*/ 2147483647 w 480"/>
                <a:gd name="T71" fmla="*/ 2147483647 h 481"/>
                <a:gd name="T72" fmla="*/ 2147483647 w 480"/>
                <a:gd name="T73" fmla="*/ 2147483647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8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7 w 750"/>
                <a:gd name="T1" fmla="*/ 2147483647 h 749"/>
                <a:gd name="T2" fmla="*/ 2147483647 w 750"/>
                <a:gd name="T3" fmla="*/ 2147483647 h 749"/>
                <a:gd name="T4" fmla="*/ 2147483647 w 750"/>
                <a:gd name="T5" fmla="*/ 2147483647 h 749"/>
                <a:gd name="T6" fmla="*/ 2147483647 w 750"/>
                <a:gd name="T7" fmla="*/ 2147483647 h 749"/>
                <a:gd name="T8" fmla="*/ 2147483647 w 750"/>
                <a:gd name="T9" fmla="*/ 2147483647 h 749"/>
                <a:gd name="T10" fmla="*/ 2147483647 w 750"/>
                <a:gd name="T11" fmla="*/ 2147483647 h 749"/>
                <a:gd name="T12" fmla="*/ 2147483647 w 750"/>
                <a:gd name="T13" fmla="*/ 2147483647 h 749"/>
                <a:gd name="T14" fmla="*/ 2147483647 w 750"/>
                <a:gd name="T15" fmla="*/ 2147483647 h 749"/>
                <a:gd name="T16" fmla="*/ 2147483647 w 750"/>
                <a:gd name="T17" fmla="*/ 2147483647 h 749"/>
                <a:gd name="T18" fmla="*/ 2147483647 w 750"/>
                <a:gd name="T19" fmla="*/ 2147483647 h 749"/>
                <a:gd name="T20" fmla="*/ 2147483647 w 750"/>
                <a:gd name="T21" fmla="*/ 2147483647 h 749"/>
                <a:gd name="T22" fmla="*/ 2147483647 w 750"/>
                <a:gd name="T23" fmla="*/ 2147483647 h 749"/>
                <a:gd name="T24" fmla="*/ 2147483647 w 750"/>
                <a:gd name="T25" fmla="*/ 2147483647 h 749"/>
                <a:gd name="T26" fmla="*/ 2147483647 w 750"/>
                <a:gd name="T27" fmla="*/ 2147483647 h 749"/>
                <a:gd name="T28" fmla="*/ 2147483647 w 750"/>
                <a:gd name="T29" fmla="*/ 2147483647 h 749"/>
                <a:gd name="T30" fmla="*/ 2147483647 w 750"/>
                <a:gd name="T31" fmla="*/ 2147483647 h 749"/>
                <a:gd name="T32" fmla="*/ 2147483647 w 750"/>
                <a:gd name="T33" fmla="*/ 2147483647 h 749"/>
                <a:gd name="T34" fmla="*/ 2147483647 w 750"/>
                <a:gd name="T35" fmla="*/ 2147483647 h 749"/>
                <a:gd name="T36" fmla="*/ 2147483647 w 750"/>
                <a:gd name="T37" fmla="*/ 2147483647 h 749"/>
                <a:gd name="T38" fmla="*/ 2147483647 w 750"/>
                <a:gd name="T39" fmla="*/ 2147483647 h 749"/>
                <a:gd name="T40" fmla="*/ 2147483647 w 750"/>
                <a:gd name="T41" fmla="*/ 2147483647 h 749"/>
                <a:gd name="T42" fmla="*/ 2147483647 w 750"/>
                <a:gd name="T43" fmla="*/ 2147483647 h 749"/>
                <a:gd name="T44" fmla="*/ 2147483647 w 750"/>
                <a:gd name="T45" fmla="*/ 2147483647 h 749"/>
                <a:gd name="T46" fmla="*/ 2147483647 w 750"/>
                <a:gd name="T47" fmla="*/ 2147483647 h 749"/>
                <a:gd name="T48" fmla="*/ 2147483647 w 750"/>
                <a:gd name="T49" fmla="*/ 2147483647 h 749"/>
                <a:gd name="T50" fmla="*/ 2147483647 w 750"/>
                <a:gd name="T51" fmla="*/ 2147483647 h 749"/>
                <a:gd name="T52" fmla="*/ 2147483647 w 750"/>
                <a:gd name="T53" fmla="*/ 2147483647 h 749"/>
                <a:gd name="T54" fmla="*/ 2147483647 w 750"/>
                <a:gd name="T55" fmla="*/ 2147483647 h 749"/>
                <a:gd name="T56" fmla="*/ 2147483647 w 750"/>
                <a:gd name="T57" fmla="*/ 2147483647 h 749"/>
                <a:gd name="T58" fmla="*/ 0 w 750"/>
                <a:gd name="T59" fmla="*/ 2147483647 h 749"/>
                <a:gd name="T60" fmla="*/ 2147483647 w 750"/>
                <a:gd name="T61" fmla="*/ 2147483647 h 749"/>
                <a:gd name="T62" fmla="*/ 2147483647 w 750"/>
                <a:gd name="T63" fmla="*/ 2147483647 h 749"/>
                <a:gd name="T64" fmla="*/ 2147483647 w 750"/>
                <a:gd name="T65" fmla="*/ 2147483647 h 749"/>
                <a:gd name="T66" fmla="*/ 2147483647 w 750"/>
                <a:gd name="T67" fmla="*/ 0 h 749"/>
                <a:gd name="T68" fmla="*/ 2147483647 w 750"/>
                <a:gd name="T69" fmla="*/ 2147483647 h 749"/>
                <a:gd name="T70" fmla="*/ 2147483647 w 750"/>
                <a:gd name="T71" fmla="*/ 2147483647 h 749"/>
                <a:gd name="T72" fmla="*/ 2147483647 w 750"/>
                <a:gd name="T73" fmla="*/ 2147483647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9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7 w 164"/>
                <a:gd name="T1" fmla="*/ 0 h 164"/>
                <a:gd name="T2" fmla="*/ 2147483647 w 164"/>
                <a:gd name="T3" fmla="*/ 2147483647 h 164"/>
                <a:gd name="T4" fmla="*/ 2147483647 w 164"/>
                <a:gd name="T5" fmla="*/ 2147483647 h 164"/>
                <a:gd name="T6" fmla="*/ 2147483647 w 164"/>
                <a:gd name="T7" fmla="*/ 2147483647 h 164"/>
                <a:gd name="T8" fmla="*/ 2147483647 w 164"/>
                <a:gd name="T9" fmla="*/ 2147483647 h 164"/>
                <a:gd name="T10" fmla="*/ 2147483647 w 164"/>
                <a:gd name="T11" fmla="*/ 2147483647 h 164"/>
                <a:gd name="T12" fmla="*/ 0 w 164"/>
                <a:gd name="T13" fmla="*/ 2147483647 h 164"/>
                <a:gd name="T14" fmla="*/ 2147483647 w 164"/>
                <a:gd name="T15" fmla="*/ 2147483647 h 164"/>
                <a:gd name="T16" fmla="*/ 2147483647 w 164"/>
                <a:gd name="T17" fmla="*/ 0 h 164"/>
                <a:gd name="T18" fmla="*/ 2147483647 w 164"/>
                <a:gd name="T19" fmla="*/ 2147483647 h 164"/>
                <a:gd name="T20" fmla="*/ 2147483647 w 164"/>
                <a:gd name="T21" fmla="*/ 2147483647 h 164"/>
                <a:gd name="T22" fmla="*/ 2147483647 w 164"/>
                <a:gd name="T23" fmla="*/ 2147483647 h 164"/>
                <a:gd name="T24" fmla="*/ 2147483647 w 164"/>
                <a:gd name="T25" fmla="*/ 2147483647 h 164"/>
                <a:gd name="T26" fmla="*/ 2147483647 w 164"/>
                <a:gd name="T27" fmla="*/ 2147483647 h 164"/>
                <a:gd name="T28" fmla="*/ 2147483647 w 164"/>
                <a:gd name="T29" fmla="*/ 2147483647 h 164"/>
                <a:gd name="T30" fmla="*/ 2147483647 w 164"/>
                <a:gd name="T31" fmla="*/ 2147483647 h 164"/>
                <a:gd name="T32" fmla="*/ 2147483647 w 164"/>
                <a:gd name="T33" fmla="*/ 2147483647 h 164"/>
                <a:gd name="T34" fmla="*/ 2147483647 w 164"/>
                <a:gd name="T35" fmla="*/ 2147483647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51125" y="2092325"/>
            <a:ext cx="3216275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页面中有一个按钮，当鼠标点击按钮的时候，弹出“你好”警示框。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1288" y="3362325"/>
            <a:ext cx="2943225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获取元素（按钮）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绑定事件（单击事件）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编写事件处理代码（弹出对话框）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89250" y="1779588"/>
            <a:ext cx="660400" cy="334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7661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执行事件过程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注册事件巩固练习</a:t>
            </a:r>
          </a:p>
        </p:txBody>
      </p:sp>
      <p:grpSp>
        <p:nvGrpSpPr>
          <p:cNvPr id="2766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27665" name="组合 3"/>
          <p:cNvGrpSpPr>
            <a:grpSpLocks/>
          </p:cNvGrpSpPr>
          <p:nvPr/>
        </p:nvGrpSpPr>
        <p:grpSpPr bwMode="auto">
          <a:xfrm>
            <a:off x="36513" y="3597275"/>
            <a:ext cx="287337" cy="214313"/>
            <a:chOff x="36513" y="3597275"/>
            <a:chExt cx="287337" cy="214313"/>
          </a:xfrm>
        </p:grpSpPr>
        <p:sp>
          <p:nvSpPr>
            <p:cNvPr id="74" name="椭圆 73"/>
            <p:cNvSpPr/>
            <p:nvPr/>
          </p:nvSpPr>
          <p:spPr bwMode="auto">
            <a:xfrm>
              <a:off x="90488" y="36179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TextBox 29"/>
            <p:cNvSpPr txBox="1"/>
            <p:nvPr/>
          </p:nvSpPr>
          <p:spPr bwMode="auto">
            <a:xfrm>
              <a:off x="36513" y="3597275"/>
              <a:ext cx="287337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答</a:t>
              </a:r>
            </a:p>
          </p:txBody>
        </p:sp>
      </p:grpSp>
      <p:grpSp>
        <p:nvGrpSpPr>
          <p:cNvPr id="27666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668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innerText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修改元素的内容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28680" name="TextBox 66"/>
          <p:cNvSpPr txBox="1">
            <a:spLocks noChangeArrowheads="1"/>
          </p:cNvSpPr>
          <p:nvPr/>
        </p:nvSpPr>
        <p:spPr bwMode="auto">
          <a:xfrm>
            <a:off x="2339975" y="1457325"/>
            <a:ext cx="4391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操作元素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修改元素内容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操作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修改元素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68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689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28684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/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28685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51125" y="2092325"/>
            <a:ext cx="2943225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页面加载完，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中展示当前时间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单击按钮，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中展示当前时间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1288" y="3362325"/>
            <a:ext cx="2943225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元素的内容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89250" y="1779588"/>
            <a:ext cx="660400" cy="334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9709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操作元素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修改元素内容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innerText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巩固练习</a:t>
            </a:r>
          </a:p>
        </p:txBody>
      </p:sp>
      <p:grpSp>
        <p:nvGrpSpPr>
          <p:cNvPr id="2971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29713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715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innerHTML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修改元素内容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innerText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innerHTML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的区别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获取元素的内容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30728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4751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innerText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innerHTML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66802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innerText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innerHTML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区别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731" name="组合 3"/>
          <p:cNvGrpSpPr>
            <a:grpSpLocks/>
          </p:cNvGrpSpPr>
          <p:nvPr/>
        </p:nvGrpSpPr>
        <p:grpSpPr bwMode="auto">
          <a:xfrm>
            <a:off x="36513" y="3597275"/>
            <a:ext cx="287337" cy="214313"/>
            <a:chOff x="36513" y="3597275"/>
            <a:chExt cx="287337" cy="214313"/>
          </a:xfrm>
        </p:grpSpPr>
        <p:sp>
          <p:nvSpPr>
            <p:cNvPr id="29" name="椭圆 28"/>
            <p:cNvSpPr/>
            <p:nvPr/>
          </p:nvSpPr>
          <p:spPr bwMode="auto">
            <a:xfrm>
              <a:off x="90488" y="36179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36513" y="3597275"/>
              <a:ext cx="287337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答</a:t>
              </a:r>
            </a:p>
          </p:txBody>
        </p:sp>
      </p:grpSp>
      <p:grpSp>
        <p:nvGrpSpPr>
          <p:cNvPr id="30732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73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0733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334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innerText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innerHTML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的区别？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747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31763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64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7 w 1489"/>
                <a:gd name="T1" fmla="*/ 2147483647 h 1134"/>
                <a:gd name="T2" fmla="*/ 2147483647 w 1489"/>
                <a:gd name="T3" fmla="*/ 2147483647 h 1134"/>
                <a:gd name="T4" fmla="*/ 0 w 1489"/>
                <a:gd name="T5" fmla="*/ 2147483647 h 1134"/>
                <a:gd name="T6" fmla="*/ 0 w 1489"/>
                <a:gd name="T7" fmla="*/ 2147483647 h 1134"/>
                <a:gd name="T8" fmla="*/ 0 w 1489"/>
                <a:gd name="T9" fmla="*/ 2147483647 h 1134"/>
                <a:gd name="T10" fmla="*/ 0 w 1489"/>
                <a:gd name="T11" fmla="*/ 0 h 1134"/>
                <a:gd name="T12" fmla="*/ 2147483647 w 1489"/>
                <a:gd name="T13" fmla="*/ 0 h 1134"/>
                <a:gd name="T14" fmla="*/ 2147483647 w 1489"/>
                <a:gd name="T15" fmla="*/ 0 h 1134"/>
                <a:gd name="T16" fmla="*/ 2147483647 w 1489"/>
                <a:gd name="T17" fmla="*/ 0 h 1134"/>
                <a:gd name="T18" fmla="*/ 2147483647 w 1489"/>
                <a:gd name="T19" fmla="*/ 2147483647 h 1134"/>
                <a:gd name="T20" fmla="*/ 2147483647 w 1489"/>
                <a:gd name="T21" fmla="*/ 2147483647 h 1134"/>
                <a:gd name="T22" fmla="*/ 2147483647 w 1489"/>
                <a:gd name="T23" fmla="*/ 2147483647 h 1134"/>
                <a:gd name="T24" fmla="*/ 2147483647 w 1489"/>
                <a:gd name="T25" fmla="*/ 2147483647 h 1134"/>
                <a:gd name="T26" fmla="*/ 2147483647 w 1489"/>
                <a:gd name="T27" fmla="*/ 2147483647 h 1134"/>
                <a:gd name="T28" fmla="*/ 2147483647 w 1489"/>
                <a:gd name="T29" fmla="*/ 2147483647 h 1134"/>
                <a:gd name="T30" fmla="*/ 2147483647 w 1489"/>
                <a:gd name="T31" fmla="*/ 2147483647 h 1134"/>
                <a:gd name="T32" fmla="*/ 2147483647 w 1489"/>
                <a:gd name="T33" fmla="*/ 2147483647 h 1134"/>
                <a:gd name="T34" fmla="*/ 2147483647 w 1489"/>
                <a:gd name="T35" fmla="*/ 2147483647 h 1134"/>
                <a:gd name="T36" fmla="*/ 2147483647 w 1489"/>
                <a:gd name="T37" fmla="*/ 2147483647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5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7 w 750"/>
                <a:gd name="T1" fmla="*/ 2147483647 h 660"/>
                <a:gd name="T2" fmla="*/ 2147483647 w 750"/>
                <a:gd name="T3" fmla="*/ 2147483647 h 660"/>
                <a:gd name="T4" fmla="*/ 2147483647 w 750"/>
                <a:gd name="T5" fmla="*/ 2147483647 h 660"/>
                <a:gd name="T6" fmla="*/ 2147483647 w 750"/>
                <a:gd name="T7" fmla="*/ 2147483647 h 660"/>
                <a:gd name="T8" fmla="*/ 2147483647 w 750"/>
                <a:gd name="T9" fmla="*/ 2147483647 h 660"/>
                <a:gd name="T10" fmla="*/ 2147483647 w 750"/>
                <a:gd name="T11" fmla="*/ 2147483647 h 660"/>
                <a:gd name="T12" fmla="*/ 2147483647 w 750"/>
                <a:gd name="T13" fmla="*/ 2147483647 h 660"/>
                <a:gd name="T14" fmla="*/ 2147483647 w 750"/>
                <a:gd name="T15" fmla="*/ 2147483647 h 660"/>
                <a:gd name="T16" fmla="*/ 2147483647 w 750"/>
                <a:gd name="T17" fmla="*/ 2147483647 h 660"/>
                <a:gd name="T18" fmla="*/ 2147483647 w 750"/>
                <a:gd name="T19" fmla="*/ 2147483647 h 660"/>
                <a:gd name="T20" fmla="*/ 2147483647 w 750"/>
                <a:gd name="T21" fmla="*/ 2147483647 h 660"/>
                <a:gd name="T22" fmla="*/ 2147483647 w 750"/>
                <a:gd name="T23" fmla="*/ 2147483647 h 660"/>
                <a:gd name="T24" fmla="*/ 2147483647 w 750"/>
                <a:gd name="T25" fmla="*/ 2147483647 h 660"/>
                <a:gd name="T26" fmla="*/ 2147483647 w 750"/>
                <a:gd name="T27" fmla="*/ 0 h 660"/>
                <a:gd name="T28" fmla="*/ 2147483647 w 750"/>
                <a:gd name="T29" fmla="*/ 0 h 660"/>
                <a:gd name="T30" fmla="*/ 2147483647 w 750"/>
                <a:gd name="T31" fmla="*/ 2147483647 h 660"/>
                <a:gd name="T32" fmla="*/ 2147483647 w 750"/>
                <a:gd name="T33" fmla="*/ 2147483647 h 660"/>
                <a:gd name="T34" fmla="*/ 2147483647 w 750"/>
                <a:gd name="T35" fmla="*/ 2147483647 h 660"/>
                <a:gd name="T36" fmla="*/ 2147483647 w 750"/>
                <a:gd name="T37" fmla="*/ 2147483647 h 660"/>
                <a:gd name="T38" fmla="*/ 2147483647 w 750"/>
                <a:gd name="T39" fmla="*/ 2147483647 h 660"/>
                <a:gd name="T40" fmla="*/ 2147483647 w 750"/>
                <a:gd name="T41" fmla="*/ 2147483647 h 660"/>
                <a:gd name="T42" fmla="*/ 2147483647 w 750"/>
                <a:gd name="T43" fmla="*/ 2147483647 h 660"/>
                <a:gd name="T44" fmla="*/ 0 w 750"/>
                <a:gd name="T45" fmla="*/ 2147483647 h 660"/>
                <a:gd name="T46" fmla="*/ 0 w 750"/>
                <a:gd name="T47" fmla="*/ 2147483647 h 660"/>
                <a:gd name="T48" fmla="*/ 2147483647 w 750"/>
                <a:gd name="T49" fmla="*/ 2147483647 h 660"/>
                <a:gd name="T50" fmla="*/ 2147483647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6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67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7 w 328"/>
                <a:gd name="T1" fmla="*/ 0 h 411"/>
                <a:gd name="T2" fmla="*/ 2147483647 w 328"/>
                <a:gd name="T3" fmla="*/ 2147483647 h 411"/>
                <a:gd name="T4" fmla="*/ 2147483647 w 328"/>
                <a:gd name="T5" fmla="*/ 2147483647 h 411"/>
                <a:gd name="T6" fmla="*/ 2147483647 w 328"/>
                <a:gd name="T7" fmla="*/ 2147483647 h 411"/>
                <a:gd name="T8" fmla="*/ 2147483647 w 328"/>
                <a:gd name="T9" fmla="*/ 2147483647 h 411"/>
                <a:gd name="T10" fmla="*/ 0 w 328"/>
                <a:gd name="T11" fmla="*/ 2147483647 h 411"/>
                <a:gd name="T12" fmla="*/ 2147483647 w 328"/>
                <a:gd name="T13" fmla="*/ 2147483647 h 411"/>
                <a:gd name="T14" fmla="*/ 0 w 328"/>
                <a:gd name="T15" fmla="*/ 2147483647 h 411"/>
                <a:gd name="T16" fmla="*/ 2147483647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8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7 w 208"/>
                <a:gd name="T1" fmla="*/ 2147483647 h 782"/>
                <a:gd name="T2" fmla="*/ 2147483647 w 208"/>
                <a:gd name="T3" fmla="*/ 2147483647 h 782"/>
                <a:gd name="T4" fmla="*/ 0 w 208"/>
                <a:gd name="T5" fmla="*/ 2147483647 h 782"/>
                <a:gd name="T6" fmla="*/ 2147483647 w 208"/>
                <a:gd name="T7" fmla="*/ 0 h 782"/>
                <a:gd name="T8" fmla="*/ 2147483647 w 208"/>
                <a:gd name="T9" fmla="*/ 2147483647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9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7 w 328"/>
                <a:gd name="T1" fmla="*/ 2147483647 h 411"/>
                <a:gd name="T2" fmla="*/ 2147483647 w 328"/>
                <a:gd name="T3" fmla="*/ 2147483647 h 411"/>
                <a:gd name="T4" fmla="*/ 2147483647 w 328"/>
                <a:gd name="T5" fmla="*/ 2147483647 h 411"/>
                <a:gd name="T6" fmla="*/ 2147483647 w 328"/>
                <a:gd name="T7" fmla="*/ 2147483647 h 411"/>
                <a:gd name="T8" fmla="*/ 2147483647 w 328"/>
                <a:gd name="T9" fmla="*/ 2147483647 h 411"/>
                <a:gd name="T10" fmla="*/ 0 w 328"/>
                <a:gd name="T11" fmla="*/ 2147483647 h 411"/>
                <a:gd name="T12" fmla="*/ 2147483647 w 328"/>
                <a:gd name="T13" fmla="*/ 2147483647 h 411"/>
                <a:gd name="T14" fmla="*/ 2147483647 w 328"/>
                <a:gd name="T15" fmla="*/ 0 h 411"/>
                <a:gd name="T16" fmla="*/ 2147483647 w 328"/>
                <a:gd name="T17" fmla="*/ 2147483647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innerText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innerHTML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的区别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9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31750" name="组合 4"/>
          <p:cNvGrpSpPr>
            <a:grpSpLocks/>
          </p:cNvGrpSpPr>
          <p:nvPr/>
        </p:nvGrpSpPr>
        <p:grpSpPr bwMode="auto">
          <a:xfrm>
            <a:off x="34925" y="3597275"/>
            <a:ext cx="287338" cy="214313"/>
            <a:chOff x="309561" y="3282950"/>
            <a:chExt cx="287338" cy="214313"/>
          </a:xfrm>
        </p:grpSpPr>
        <p:sp>
          <p:nvSpPr>
            <p:cNvPr id="47" name="椭圆 46"/>
            <p:cNvSpPr/>
            <p:nvPr/>
          </p:nvSpPr>
          <p:spPr>
            <a:xfrm>
              <a:off x="366711" y="3303588"/>
              <a:ext cx="173038" cy="17303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62" name="TextBox 37"/>
            <p:cNvSpPr txBox="1">
              <a:spLocks noChangeArrowheads="1"/>
            </p:cNvSpPr>
            <p:nvPr/>
          </p:nvSpPr>
          <p:spPr bwMode="auto">
            <a:xfrm>
              <a:off x="309561" y="3282950"/>
              <a:ext cx="28733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</a:p>
          </p:txBody>
        </p:sp>
      </p:grpSp>
      <p:grpSp>
        <p:nvGrpSpPr>
          <p:cNvPr id="31751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31752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53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4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31755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31756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7 w 480"/>
                <a:gd name="T1" fmla="*/ 2147483647 h 481"/>
                <a:gd name="T2" fmla="*/ 2147483647 w 480"/>
                <a:gd name="T3" fmla="*/ 2147483647 h 481"/>
                <a:gd name="T4" fmla="*/ 2147483647 w 480"/>
                <a:gd name="T5" fmla="*/ 2147483647 h 481"/>
                <a:gd name="T6" fmla="*/ 2147483647 w 480"/>
                <a:gd name="T7" fmla="*/ 2147483647 h 481"/>
                <a:gd name="T8" fmla="*/ 2147483647 w 480"/>
                <a:gd name="T9" fmla="*/ 2147483647 h 481"/>
                <a:gd name="T10" fmla="*/ 2147483647 w 480"/>
                <a:gd name="T11" fmla="*/ 2147483647 h 481"/>
                <a:gd name="T12" fmla="*/ 2147483647 w 480"/>
                <a:gd name="T13" fmla="*/ 2147483647 h 481"/>
                <a:gd name="T14" fmla="*/ 2147483647 w 480"/>
                <a:gd name="T15" fmla="*/ 2147483647 h 481"/>
                <a:gd name="T16" fmla="*/ 2147483647 w 480"/>
                <a:gd name="T17" fmla="*/ 2147483647 h 481"/>
                <a:gd name="T18" fmla="*/ 2147483647 w 480"/>
                <a:gd name="T19" fmla="*/ 2147483647 h 481"/>
                <a:gd name="T20" fmla="*/ 2147483647 w 480"/>
                <a:gd name="T21" fmla="*/ 2147483647 h 481"/>
                <a:gd name="T22" fmla="*/ 2147483647 w 480"/>
                <a:gd name="T23" fmla="*/ 2147483647 h 481"/>
                <a:gd name="T24" fmla="*/ 2147483647 w 480"/>
                <a:gd name="T25" fmla="*/ 2147483647 h 481"/>
                <a:gd name="T26" fmla="*/ 2147483647 w 480"/>
                <a:gd name="T27" fmla="*/ 2147483647 h 481"/>
                <a:gd name="T28" fmla="*/ 2147483647 w 480"/>
                <a:gd name="T29" fmla="*/ 2147483647 h 481"/>
                <a:gd name="T30" fmla="*/ 2147483647 w 480"/>
                <a:gd name="T31" fmla="*/ 2147483647 h 481"/>
                <a:gd name="T32" fmla="*/ 2147483647 w 480"/>
                <a:gd name="T33" fmla="*/ 2147483647 h 481"/>
                <a:gd name="T34" fmla="*/ 2147483647 w 480"/>
                <a:gd name="T35" fmla="*/ 2147483647 h 481"/>
                <a:gd name="T36" fmla="*/ 2147483647 w 480"/>
                <a:gd name="T37" fmla="*/ 2147483647 h 481"/>
                <a:gd name="T38" fmla="*/ 2147483647 w 480"/>
                <a:gd name="T39" fmla="*/ 2147483647 h 481"/>
                <a:gd name="T40" fmla="*/ 0 w 480"/>
                <a:gd name="T41" fmla="*/ 2147483647 h 481"/>
                <a:gd name="T42" fmla="*/ 2147483647 w 480"/>
                <a:gd name="T43" fmla="*/ 2147483647 h 481"/>
                <a:gd name="T44" fmla="*/ 2147483647 w 480"/>
                <a:gd name="T45" fmla="*/ 0 h 481"/>
                <a:gd name="T46" fmla="*/ 2147483647 w 480"/>
                <a:gd name="T47" fmla="*/ 2147483647 h 481"/>
                <a:gd name="T48" fmla="*/ 2147483647 w 480"/>
                <a:gd name="T49" fmla="*/ 2147483647 h 481"/>
                <a:gd name="T50" fmla="*/ 2147483647 w 480"/>
                <a:gd name="T51" fmla="*/ 2147483647 h 481"/>
                <a:gd name="T52" fmla="*/ 2147483647 w 480"/>
                <a:gd name="T53" fmla="*/ 2147483647 h 481"/>
                <a:gd name="T54" fmla="*/ 2147483647 w 480"/>
                <a:gd name="T55" fmla="*/ 2147483647 h 481"/>
                <a:gd name="T56" fmla="*/ 2147483647 w 480"/>
                <a:gd name="T57" fmla="*/ 2147483647 h 481"/>
                <a:gd name="T58" fmla="*/ 2147483647 w 480"/>
                <a:gd name="T59" fmla="*/ 2147483647 h 481"/>
                <a:gd name="T60" fmla="*/ 2147483647 w 480"/>
                <a:gd name="T61" fmla="*/ 2147483647 h 481"/>
                <a:gd name="T62" fmla="*/ 2147483647 w 480"/>
                <a:gd name="T63" fmla="*/ 2147483647 h 481"/>
                <a:gd name="T64" fmla="*/ 2147483647 w 480"/>
                <a:gd name="T65" fmla="*/ 2147483647 h 481"/>
                <a:gd name="T66" fmla="*/ 2147483647 w 480"/>
                <a:gd name="T67" fmla="*/ 2147483647 h 481"/>
                <a:gd name="T68" fmla="*/ 2147483647 w 480"/>
                <a:gd name="T69" fmla="*/ 2147483647 h 481"/>
                <a:gd name="T70" fmla="*/ 2147483647 w 480"/>
                <a:gd name="T71" fmla="*/ 2147483647 h 481"/>
                <a:gd name="T72" fmla="*/ 2147483647 w 480"/>
                <a:gd name="T73" fmla="*/ 2147483647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7 w 750"/>
                <a:gd name="T1" fmla="*/ 2147483647 h 749"/>
                <a:gd name="T2" fmla="*/ 2147483647 w 750"/>
                <a:gd name="T3" fmla="*/ 2147483647 h 749"/>
                <a:gd name="T4" fmla="*/ 2147483647 w 750"/>
                <a:gd name="T5" fmla="*/ 2147483647 h 749"/>
                <a:gd name="T6" fmla="*/ 2147483647 w 750"/>
                <a:gd name="T7" fmla="*/ 2147483647 h 749"/>
                <a:gd name="T8" fmla="*/ 2147483647 w 750"/>
                <a:gd name="T9" fmla="*/ 2147483647 h 749"/>
                <a:gd name="T10" fmla="*/ 2147483647 w 750"/>
                <a:gd name="T11" fmla="*/ 2147483647 h 749"/>
                <a:gd name="T12" fmla="*/ 2147483647 w 750"/>
                <a:gd name="T13" fmla="*/ 2147483647 h 749"/>
                <a:gd name="T14" fmla="*/ 2147483647 w 750"/>
                <a:gd name="T15" fmla="*/ 2147483647 h 749"/>
                <a:gd name="T16" fmla="*/ 2147483647 w 750"/>
                <a:gd name="T17" fmla="*/ 2147483647 h 749"/>
                <a:gd name="T18" fmla="*/ 2147483647 w 750"/>
                <a:gd name="T19" fmla="*/ 2147483647 h 749"/>
                <a:gd name="T20" fmla="*/ 2147483647 w 750"/>
                <a:gd name="T21" fmla="*/ 2147483647 h 749"/>
                <a:gd name="T22" fmla="*/ 2147483647 w 750"/>
                <a:gd name="T23" fmla="*/ 2147483647 h 749"/>
                <a:gd name="T24" fmla="*/ 2147483647 w 750"/>
                <a:gd name="T25" fmla="*/ 2147483647 h 749"/>
                <a:gd name="T26" fmla="*/ 2147483647 w 750"/>
                <a:gd name="T27" fmla="*/ 2147483647 h 749"/>
                <a:gd name="T28" fmla="*/ 2147483647 w 750"/>
                <a:gd name="T29" fmla="*/ 2147483647 h 749"/>
                <a:gd name="T30" fmla="*/ 2147483647 w 750"/>
                <a:gd name="T31" fmla="*/ 2147483647 h 749"/>
                <a:gd name="T32" fmla="*/ 2147483647 w 750"/>
                <a:gd name="T33" fmla="*/ 2147483647 h 749"/>
                <a:gd name="T34" fmla="*/ 2147483647 w 750"/>
                <a:gd name="T35" fmla="*/ 2147483647 h 749"/>
                <a:gd name="T36" fmla="*/ 2147483647 w 750"/>
                <a:gd name="T37" fmla="*/ 2147483647 h 749"/>
                <a:gd name="T38" fmla="*/ 2147483647 w 750"/>
                <a:gd name="T39" fmla="*/ 2147483647 h 749"/>
                <a:gd name="T40" fmla="*/ 2147483647 w 750"/>
                <a:gd name="T41" fmla="*/ 2147483647 h 749"/>
                <a:gd name="T42" fmla="*/ 2147483647 w 750"/>
                <a:gd name="T43" fmla="*/ 2147483647 h 749"/>
                <a:gd name="T44" fmla="*/ 2147483647 w 750"/>
                <a:gd name="T45" fmla="*/ 2147483647 h 749"/>
                <a:gd name="T46" fmla="*/ 2147483647 w 750"/>
                <a:gd name="T47" fmla="*/ 2147483647 h 749"/>
                <a:gd name="T48" fmla="*/ 2147483647 w 750"/>
                <a:gd name="T49" fmla="*/ 2147483647 h 749"/>
                <a:gd name="T50" fmla="*/ 2147483647 w 750"/>
                <a:gd name="T51" fmla="*/ 2147483647 h 749"/>
                <a:gd name="T52" fmla="*/ 2147483647 w 750"/>
                <a:gd name="T53" fmla="*/ 2147483647 h 749"/>
                <a:gd name="T54" fmla="*/ 2147483647 w 750"/>
                <a:gd name="T55" fmla="*/ 2147483647 h 749"/>
                <a:gd name="T56" fmla="*/ 2147483647 w 750"/>
                <a:gd name="T57" fmla="*/ 2147483647 h 749"/>
                <a:gd name="T58" fmla="*/ 0 w 750"/>
                <a:gd name="T59" fmla="*/ 2147483647 h 749"/>
                <a:gd name="T60" fmla="*/ 2147483647 w 750"/>
                <a:gd name="T61" fmla="*/ 2147483647 h 749"/>
                <a:gd name="T62" fmla="*/ 2147483647 w 750"/>
                <a:gd name="T63" fmla="*/ 2147483647 h 749"/>
                <a:gd name="T64" fmla="*/ 2147483647 w 750"/>
                <a:gd name="T65" fmla="*/ 2147483647 h 749"/>
                <a:gd name="T66" fmla="*/ 2147483647 w 750"/>
                <a:gd name="T67" fmla="*/ 0 h 749"/>
                <a:gd name="T68" fmla="*/ 2147483647 w 750"/>
                <a:gd name="T69" fmla="*/ 2147483647 h 749"/>
                <a:gd name="T70" fmla="*/ 2147483647 w 750"/>
                <a:gd name="T71" fmla="*/ 2147483647 h 749"/>
                <a:gd name="T72" fmla="*/ 2147483647 w 750"/>
                <a:gd name="T73" fmla="*/ 2147483647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8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7 w 164"/>
                <a:gd name="T1" fmla="*/ 0 h 164"/>
                <a:gd name="T2" fmla="*/ 2147483647 w 164"/>
                <a:gd name="T3" fmla="*/ 2147483647 h 164"/>
                <a:gd name="T4" fmla="*/ 2147483647 w 164"/>
                <a:gd name="T5" fmla="*/ 2147483647 h 164"/>
                <a:gd name="T6" fmla="*/ 2147483647 w 164"/>
                <a:gd name="T7" fmla="*/ 2147483647 h 164"/>
                <a:gd name="T8" fmla="*/ 2147483647 w 164"/>
                <a:gd name="T9" fmla="*/ 2147483647 h 164"/>
                <a:gd name="T10" fmla="*/ 2147483647 w 164"/>
                <a:gd name="T11" fmla="*/ 2147483647 h 164"/>
                <a:gd name="T12" fmla="*/ 0 w 164"/>
                <a:gd name="T13" fmla="*/ 2147483647 h 164"/>
                <a:gd name="T14" fmla="*/ 2147483647 w 164"/>
                <a:gd name="T15" fmla="*/ 2147483647 h 164"/>
                <a:gd name="T16" fmla="*/ 2147483647 w 164"/>
                <a:gd name="T17" fmla="*/ 0 h 164"/>
                <a:gd name="T18" fmla="*/ 2147483647 w 164"/>
                <a:gd name="T19" fmla="*/ 2147483647 h 164"/>
                <a:gd name="T20" fmla="*/ 2147483647 w 164"/>
                <a:gd name="T21" fmla="*/ 2147483647 h 164"/>
                <a:gd name="T22" fmla="*/ 2147483647 w 164"/>
                <a:gd name="T23" fmla="*/ 2147483647 h 164"/>
                <a:gd name="T24" fmla="*/ 2147483647 w 164"/>
                <a:gd name="T25" fmla="*/ 2147483647 h 164"/>
                <a:gd name="T26" fmla="*/ 2147483647 w 164"/>
                <a:gd name="T27" fmla="*/ 2147483647 h 164"/>
                <a:gd name="T28" fmla="*/ 2147483647 w 164"/>
                <a:gd name="T29" fmla="*/ 2147483647 h 164"/>
                <a:gd name="T30" fmla="*/ 2147483647 w 164"/>
                <a:gd name="T31" fmla="*/ 2147483647 h 164"/>
                <a:gd name="T32" fmla="*/ 2147483647 w 164"/>
                <a:gd name="T33" fmla="*/ 2147483647 h 164"/>
                <a:gd name="T34" fmla="*/ 2147483647 w 164"/>
                <a:gd name="T35" fmla="*/ 2147483647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修改属性的值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32776" name="TextBox 66"/>
          <p:cNvSpPr txBox="1">
            <a:spLocks noChangeArrowheads="1"/>
          </p:cNvSpPr>
          <p:nvPr/>
        </p:nvSpPr>
        <p:spPr bwMode="auto">
          <a:xfrm>
            <a:off x="2268538" y="1457325"/>
            <a:ext cx="48244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操作元素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修改元素属性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操作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修改元素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77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782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2780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19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上午复习</a:t>
            </a:r>
          </a:p>
        </p:txBody>
      </p:sp>
      <p:pic>
        <p:nvPicPr>
          <p:cNvPr id="34820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9"/>
          <p:cNvSpPr txBox="1"/>
          <p:nvPr/>
        </p:nvSpPr>
        <p:spPr>
          <a:xfrm>
            <a:off x="2232025" y="1779588"/>
            <a:ext cx="5219700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获取元素可以通过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硬件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硬件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硬件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硬件系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来获取</a:t>
            </a:r>
            <a:endParaRPr lang="en-US" altLang="zh-CN" sz="1400" u="sng" dirty="0">
              <a:solidFill>
                <a:schemeClr val="bg1"/>
              </a:solidFill>
              <a:uFill>
                <a:solidFill>
                  <a:srgbClr val="0070C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事件的三要素分别是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硬件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硬件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硬件</a:t>
            </a:r>
            <a:endParaRPr lang="en-US" altLang="zh-CN" sz="1400" u="sng" dirty="0">
              <a:solidFill>
                <a:schemeClr val="bg1"/>
              </a:solidFill>
              <a:uFill>
                <a:solidFill>
                  <a:srgbClr val="0070C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修改元素的内容可以通过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硬件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硬件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正文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TW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单击此处标题样式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3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上午复习</a:t>
            </a:r>
          </a:p>
        </p:txBody>
      </p:sp>
      <p:pic>
        <p:nvPicPr>
          <p:cNvPr id="35844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232025" y="1779588"/>
            <a:ext cx="5076825" cy="1816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获取元素可以通过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硬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标签名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选择器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来获取</a:t>
            </a:r>
            <a:endParaRPr lang="en-US" altLang="zh-CN" sz="1400" u="sng" dirty="0">
              <a:solidFill>
                <a:schemeClr val="bg1"/>
              </a:solidFill>
              <a:uFill>
                <a:solidFill>
                  <a:srgbClr val="0070C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事件的三要素分别是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事件源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事件类型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事件处理程序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件</a:t>
            </a:r>
            <a:endParaRPr lang="en-US" altLang="zh-CN" sz="1400" u="sng" dirty="0">
              <a:solidFill>
                <a:schemeClr val="bg1"/>
              </a:solidFill>
              <a:uFill>
                <a:solidFill>
                  <a:srgbClr val="0070C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修改元素的内容可以通过</a:t>
            </a:r>
            <a:r>
              <a:rPr lang="en-US" altLang="zh-CN" sz="1400" u="sng" dirty="0" err="1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innerText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400" u="sng" dirty="0" err="1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innerHTML</a:t>
            </a:r>
            <a:endParaRPr lang="en-US" altLang="zh-CN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正文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TW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单击此处标题样式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根据不同的时间，显示不同的图片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36872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分时问候案例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分时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问候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687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881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36876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/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36877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35375" y="1449388"/>
            <a:ext cx="4319588" cy="2247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能够说出什么是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 API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能够说出什么是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能够获取页面元素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能够给元素注册事件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能够操作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元素的属性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TW" altLang="zh-CN" sz="32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2400" b="1" kern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51125" y="2092325"/>
            <a:ext cx="2943225" cy="1062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根据不同时间，页面显示不同图片，同时显示不同的问候语。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如果上午时间打开页面，显示上午好，显示上午的图片。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1288" y="3362325"/>
            <a:ext cx="2943225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获取元素（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img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获取当前日期时间的小时数（日期内置对象）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判断小时数，改变图片和问候语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89250" y="1779588"/>
            <a:ext cx="660400" cy="334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7901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分时问候案例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分时问候案例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巩固练习</a:t>
            </a:r>
          </a:p>
        </p:txBody>
      </p:sp>
      <p:grpSp>
        <p:nvGrpSpPr>
          <p:cNvPr id="3790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37905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907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4384675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修改表单元素的属性（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disabled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事件处理函数中的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 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38920" name="TextBox 66"/>
          <p:cNvSpPr txBox="1">
            <a:spLocks noChangeArrowheads="1"/>
          </p:cNvSpPr>
          <p:nvPr/>
        </p:nvSpPr>
        <p:spPr bwMode="auto">
          <a:xfrm>
            <a:off x="2339975" y="1457325"/>
            <a:ext cx="4608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操作元素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修改表单属性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操作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修改表单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892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92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892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案例分析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案例布局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39944" name="TextBox 66"/>
          <p:cNvSpPr txBox="1">
            <a:spLocks noChangeArrowheads="1"/>
          </p:cNvSpPr>
          <p:nvPr/>
        </p:nvSpPr>
        <p:spPr bwMode="auto">
          <a:xfrm>
            <a:off x="2411413" y="1457325"/>
            <a:ext cx="4248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仿京东显示隐藏密码明文案例（上）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60309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仿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京东显示隐藏密码明文案例（上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994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953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39948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/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39949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51125" y="2092325"/>
            <a:ext cx="2943225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动动手，完成案例的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布局吧！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1288" y="3362325"/>
            <a:ext cx="2943225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大盒子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div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子元素：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input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和图片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调整样式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40973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仿京东显示隐藏密码明文案例（上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案例练习</a:t>
            </a:r>
          </a:p>
        </p:txBody>
      </p:sp>
      <p:grpSp>
        <p:nvGrpSpPr>
          <p:cNvPr id="40976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40977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980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pic>
        <p:nvPicPr>
          <p:cNvPr id="40978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8" y="2527300"/>
            <a:ext cx="33909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单击图片切换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input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type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41992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4824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仿京东显示隐藏密码明文案例（下）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6607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仿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京东显示隐藏密码明文案例（下） 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99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001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41996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/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41997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51125" y="2092325"/>
            <a:ext cx="2943225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点击眼睛按钮，把密码框类型改为文本框，看见密码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1288" y="3362325"/>
            <a:ext cx="3690937" cy="1062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获取元素（按钮）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注册单击事件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使用一个全局变量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flag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，记录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的状态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flag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的值，改变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89250" y="1779588"/>
            <a:ext cx="660400" cy="334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43021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仿京东显示隐藏密码明文案例（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案例练习</a:t>
            </a:r>
          </a:p>
        </p:txBody>
      </p:sp>
      <p:grpSp>
        <p:nvGrpSpPr>
          <p:cNvPr id="4302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43025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027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行内方式，修改样式属性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45064" name="TextBox 66"/>
          <p:cNvSpPr txBox="1">
            <a:spLocks noChangeArrowheads="1"/>
          </p:cNvSpPr>
          <p:nvPr/>
        </p:nvSpPr>
        <p:spPr bwMode="auto">
          <a:xfrm>
            <a:off x="2916238" y="1457325"/>
            <a:ext cx="3887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操作元素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修改样式属性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操作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修改样式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506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07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5068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隐藏元素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46088" name="TextBox 66"/>
          <p:cNvSpPr txBox="1">
            <a:spLocks noChangeArrowheads="1"/>
          </p:cNvSpPr>
          <p:nvPr/>
        </p:nvSpPr>
        <p:spPr bwMode="auto">
          <a:xfrm>
            <a:off x="2771775" y="1457325"/>
            <a:ext cx="3816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仿淘宝关闭二维码案例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仿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淘宝关闭二维码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609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09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609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设置每个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的背景图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47112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循环精灵图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循环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精灵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711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121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47116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/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47117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循环设置一组元素的精灵图背景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1288" y="3362325"/>
            <a:ext cx="4013200" cy="1062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获取所有的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li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遍历每一个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li</a:t>
            </a:r>
          </a:p>
          <a:p>
            <a:pPr marL="1714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设置每个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的背景图的位置（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 </a:t>
            </a:r>
            <a:r>
              <a:rPr lang="zh-CN" altLang="en-US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索引号 * 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44 </a:t>
            </a:r>
            <a:r>
              <a:rPr lang="zh-CN" altLang="en-US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就是每个图片的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</a:t>
            </a:r>
            <a:r>
              <a:rPr lang="zh-CN" altLang="en-US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坐标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）</a:t>
            </a:r>
            <a:endParaRPr lang="en-US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48141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循环精灵图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案例巩固练习</a:t>
            </a:r>
          </a:p>
        </p:txBody>
      </p:sp>
      <p:grpSp>
        <p:nvGrpSpPr>
          <p:cNvPr id="4814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48145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147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/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/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/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/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/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/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/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学习的主要内容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/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8200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316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APIs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简介导读</a:t>
            </a:r>
          </a:p>
        </p:txBody>
      </p:sp>
      <p:sp>
        <p:nvSpPr>
          <p:cNvPr id="68" name="TextBox 67">
            <a:extLst/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</a:p>
        </p:txBody>
      </p:sp>
      <p:sp>
        <p:nvSpPr>
          <p:cNvPr id="21" name="标题占位符 1">
            <a:extLst/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 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APIs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简介导读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20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/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0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820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获得焦点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  </a:t>
            </a:r>
            <a:r>
              <a:rPr lang="en-US" altLang="zh-CN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onfocus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失去焦点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  </a:t>
            </a:r>
            <a:r>
              <a:rPr lang="en-US" altLang="zh-CN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onblur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49160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显示隐藏文本框内容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显示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隐藏文本框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16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16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916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方式，修改样式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51208" name="TextBox 66"/>
          <p:cNvSpPr txBox="1">
            <a:spLocks noChangeArrowheads="1"/>
          </p:cNvSpPr>
          <p:nvPr/>
        </p:nvSpPr>
        <p:spPr bwMode="auto">
          <a:xfrm>
            <a:off x="2627313" y="1457325"/>
            <a:ext cx="4129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修改样式属性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使用</a:t>
            </a: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className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修改样式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121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21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121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案例分析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案例实现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52232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密码框验证信息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密码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框验证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223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241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52236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/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52237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51125" y="2092325"/>
            <a:ext cx="2943225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用户如果离开密码框，里面输入个数不是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6~16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，则提示错误信息，否则提示输入正确信息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1288" y="3362325"/>
            <a:ext cx="2943225" cy="1062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获取元素（文本框）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注册失去焦点事件（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onblur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判断输入框内容的长度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修改提示内容、图标、样式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53261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密码框验证信息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案例练习</a:t>
            </a:r>
          </a:p>
        </p:txBody>
      </p:sp>
      <p:grpSp>
        <p:nvGrpSpPr>
          <p:cNvPr id="5326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53265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267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作业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54280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4032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操作元素总结以及作业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操作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元素总结以及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作业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428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28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428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299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今日复习</a:t>
            </a:r>
          </a:p>
        </p:txBody>
      </p:sp>
      <p:pic>
        <p:nvPicPr>
          <p:cNvPr id="55300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9"/>
          <p:cNvSpPr txBox="1"/>
          <p:nvPr/>
        </p:nvSpPr>
        <p:spPr>
          <a:xfrm>
            <a:off x="2232025" y="1779588"/>
            <a:ext cx="4787900" cy="3108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获取元素可以通过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来获取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事件的三要素分别是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修改元素的内容可以通过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</a:t>
            </a:r>
            <a:endParaRPr lang="en-US" altLang="zh-CN" sz="1400" u="sng" dirty="0">
              <a:solidFill>
                <a:schemeClr val="bg1"/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修改元素的属性由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修改元素的样式属性由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软件系统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计给元素注册事件的步骤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硬件系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软件系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软件系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  <a:defRPr/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正文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TW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单击此处标题样式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323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今日复习</a:t>
            </a:r>
          </a:p>
        </p:txBody>
      </p:sp>
      <p:pic>
        <p:nvPicPr>
          <p:cNvPr id="56324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232025" y="1779588"/>
            <a:ext cx="6084888" cy="3540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获取元素可以通过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标签名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选择器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来获取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事件的三要素分别是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事件源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事件类型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事件处理程序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修改元素的内容可以通过</a:t>
            </a:r>
            <a:r>
              <a:rPr lang="en-US" altLang="zh-CN" sz="1400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innerText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400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innerHTML</a:t>
            </a:r>
            <a:endParaRPr lang="en-US" altLang="zh-CN" sz="1400" u="sng" dirty="0">
              <a:solidFill>
                <a:srgbClr val="FF0000"/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修改元素的属性由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元素对象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属性名 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值</a:t>
            </a:r>
            <a:endParaRPr lang="en-US" altLang="zh-CN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修改元素的样式属性由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元素对象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.style.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样式属性名 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值件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  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元素对象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400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className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= ‘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类名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’</a:t>
            </a:r>
            <a:endParaRPr lang="en-US" altLang="zh-CN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给元素注册事件的步骤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获取元素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注册事件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编写事件处理代码</a:t>
            </a:r>
            <a:endParaRPr lang="en-US" altLang="zh-CN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  <a:defRPr/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正文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TW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单击此处标题样式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877888" y="1924050"/>
            <a:ext cx="19431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检测</a:t>
            </a:r>
            <a:endParaRPr lang="zh-TW" altLang="zh-CN" sz="32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395288" y="2573338"/>
            <a:ext cx="345598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0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TARGETS DETECTION</a:t>
            </a:r>
            <a:endParaRPr lang="zh-TW" altLang="zh-CN" sz="2000" b="1" kern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9838" y="411163"/>
            <a:ext cx="4319587" cy="3970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能够区分文档、节点、元素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能够通过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、标签名、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、选择器来获取元素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能够获取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body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能够给元素注册事件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能够修改元素的内容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能够区分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innerText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innerHTML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的区别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能够修改像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这类普通元素的属性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能够修改表单元素的属性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能够修改元素的样式属性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/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/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/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/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/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/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/>
          </p:cNvPr>
          <p:cNvSpPr txBox="1"/>
          <p:nvPr/>
        </p:nvSpPr>
        <p:spPr>
          <a:xfrm>
            <a:off x="1339850" y="3209925"/>
            <a:ext cx="3448050" cy="8194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组成部分 （</a:t>
            </a:r>
            <a:r>
              <a:rPr lang="en-US" altLang="zh-CN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ECMAjscript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es5, es6)  </a:t>
            </a:r>
            <a:r>
              <a:rPr lang="en-US" altLang="zh-CN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bom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 API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主要学习的内容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/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9224" name="TextBox 66"/>
          <p:cNvSpPr txBox="1">
            <a:spLocks noChangeArrowheads="1"/>
          </p:cNvSpPr>
          <p:nvPr/>
        </p:nvSpPr>
        <p:spPr bwMode="auto">
          <a:xfrm>
            <a:off x="2195513" y="1457325"/>
            <a:ext cx="4895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基础和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APIs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两个阶段的关联性</a:t>
            </a:r>
          </a:p>
        </p:txBody>
      </p:sp>
      <p:sp>
        <p:nvSpPr>
          <p:cNvPr id="68" name="TextBox 67">
            <a:extLst/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</a:p>
        </p:txBody>
      </p:sp>
      <p:sp>
        <p:nvSpPr>
          <p:cNvPr id="21" name="标题占位符 1">
            <a:extLst/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607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en-US" altLang="zh-CN" sz="24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基础和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 APIs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两个阶段的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关联性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22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/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3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9228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/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/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/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/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/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/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/>
          </p:cNvPr>
          <p:cNvSpPr txBox="1"/>
          <p:nvPr/>
        </p:nvSpPr>
        <p:spPr>
          <a:xfrm>
            <a:off x="1339850" y="3209925"/>
            <a:ext cx="344805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 API </a:t>
            </a:r>
          </a:p>
        </p:txBody>
      </p:sp>
      <p:sp>
        <p:nvSpPr>
          <p:cNvPr id="59" name="TextBox 58">
            <a:extLst/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10248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API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>
            <a:extLst/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</a:p>
        </p:txBody>
      </p:sp>
      <p:sp>
        <p:nvSpPr>
          <p:cNvPr id="21" name="标题占位符 1">
            <a:extLst/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 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25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/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5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025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/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/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/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/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/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/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/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</a:p>
        </p:txBody>
      </p:sp>
      <p:sp>
        <p:nvSpPr>
          <p:cNvPr id="59" name="TextBox 58">
            <a:extLst/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11272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导读</a:t>
            </a:r>
          </a:p>
        </p:txBody>
      </p:sp>
      <p:sp>
        <p:nvSpPr>
          <p:cNvPr id="68" name="TextBox 67">
            <a:extLst/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</a:p>
        </p:txBody>
      </p:sp>
      <p:sp>
        <p:nvSpPr>
          <p:cNvPr id="21" name="标题占位符 1">
            <a:extLst/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导读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27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/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7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127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/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/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/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/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/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/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/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的作用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树</a:t>
            </a:r>
          </a:p>
        </p:txBody>
      </p:sp>
      <p:sp>
        <p:nvSpPr>
          <p:cNvPr id="59" name="TextBox 58">
            <a:extLst/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12296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/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/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297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68" name="TextBox 67">
            <a:extLst/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</a:p>
        </p:txBody>
      </p:sp>
      <p:sp>
        <p:nvSpPr>
          <p:cNvPr id="21" name="标题占位符 1">
            <a:extLst/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简介 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300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/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0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2301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302" name="组合 3"/>
          <p:cNvGrpSpPr>
            <a:grpSpLocks/>
          </p:cNvGrpSpPr>
          <p:nvPr/>
        </p:nvGrpSpPr>
        <p:grpSpPr bwMode="auto">
          <a:xfrm>
            <a:off x="36513" y="3597275"/>
            <a:ext cx="287337" cy="214313"/>
            <a:chOff x="36513" y="3597275"/>
            <a:chExt cx="287337" cy="214313"/>
          </a:xfrm>
        </p:grpSpPr>
        <p:sp>
          <p:nvSpPr>
            <p:cNvPr id="23" name="椭圆 22">
              <a:extLst/>
            </p:cNvPr>
            <p:cNvSpPr/>
            <p:nvPr/>
          </p:nvSpPr>
          <p:spPr bwMode="auto">
            <a:xfrm>
              <a:off x="90488" y="36179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>
              <a:extLst/>
            </p:cNvPr>
            <p:cNvSpPr txBox="1"/>
            <p:nvPr/>
          </p:nvSpPr>
          <p:spPr bwMode="auto">
            <a:xfrm>
              <a:off x="36513" y="3597275"/>
              <a:ext cx="287337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答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/>
          </p:cNvPr>
          <p:cNvSpPr txBox="1"/>
          <p:nvPr/>
        </p:nvSpPr>
        <p:spPr>
          <a:xfrm>
            <a:off x="2232025" y="1779588"/>
            <a:ext cx="4319588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、什么是节点？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、什么是元素？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315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13331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2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7 w 1489"/>
                <a:gd name="T1" fmla="*/ 2147483647 h 1134"/>
                <a:gd name="T2" fmla="*/ 2147483647 w 1489"/>
                <a:gd name="T3" fmla="*/ 2147483647 h 1134"/>
                <a:gd name="T4" fmla="*/ 0 w 1489"/>
                <a:gd name="T5" fmla="*/ 2147483647 h 1134"/>
                <a:gd name="T6" fmla="*/ 0 w 1489"/>
                <a:gd name="T7" fmla="*/ 2147483647 h 1134"/>
                <a:gd name="T8" fmla="*/ 0 w 1489"/>
                <a:gd name="T9" fmla="*/ 2147483647 h 1134"/>
                <a:gd name="T10" fmla="*/ 0 w 1489"/>
                <a:gd name="T11" fmla="*/ 0 h 1134"/>
                <a:gd name="T12" fmla="*/ 2147483647 w 1489"/>
                <a:gd name="T13" fmla="*/ 0 h 1134"/>
                <a:gd name="T14" fmla="*/ 2147483647 w 1489"/>
                <a:gd name="T15" fmla="*/ 0 h 1134"/>
                <a:gd name="T16" fmla="*/ 2147483647 w 1489"/>
                <a:gd name="T17" fmla="*/ 0 h 1134"/>
                <a:gd name="T18" fmla="*/ 2147483647 w 1489"/>
                <a:gd name="T19" fmla="*/ 2147483647 h 1134"/>
                <a:gd name="T20" fmla="*/ 2147483647 w 1489"/>
                <a:gd name="T21" fmla="*/ 2147483647 h 1134"/>
                <a:gd name="T22" fmla="*/ 2147483647 w 1489"/>
                <a:gd name="T23" fmla="*/ 2147483647 h 1134"/>
                <a:gd name="T24" fmla="*/ 2147483647 w 1489"/>
                <a:gd name="T25" fmla="*/ 2147483647 h 1134"/>
                <a:gd name="T26" fmla="*/ 2147483647 w 1489"/>
                <a:gd name="T27" fmla="*/ 2147483647 h 1134"/>
                <a:gd name="T28" fmla="*/ 2147483647 w 1489"/>
                <a:gd name="T29" fmla="*/ 2147483647 h 1134"/>
                <a:gd name="T30" fmla="*/ 2147483647 w 1489"/>
                <a:gd name="T31" fmla="*/ 2147483647 h 1134"/>
                <a:gd name="T32" fmla="*/ 2147483647 w 1489"/>
                <a:gd name="T33" fmla="*/ 2147483647 h 1134"/>
                <a:gd name="T34" fmla="*/ 2147483647 w 1489"/>
                <a:gd name="T35" fmla="*/ 2147483647 h 1134"/>
                <a:gd name="T36" fmla="*/ 2147483647 w 1489"/>
                <a:gd name="T37" fmla="*/ 2147483647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3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7 w 750"/>
                <a:gd name="T1" fmla="*/ 2147483647 h 660"/>
                <a:gd name="T2" fmla="*/ 2147483647 w 750"/>
                <a:gd name="T3" fmla="*/ 2147483647 h 660"/>
                <a:gd name="T4" fmla="*/ 2147483647 w 750"/>
                <a:gd name="T5" fmla="*/ 2147483647 h 660"/>
                <a:gd name="T6" fmla="*/ 2147483647 w 750"/>
                <a:gd name="T7" fmla="*/ 2147483647 h 660"/>
                <a:gd name="T8" fmla="*/ 2147483647 w 750"/>
                <a:gd name="T9" fmla="*/ 2147483647 h 660"/>
                <a:gd name="T10" fmla="*/ 2147483647 w 750"/>
                <a:gd name="T11" fmla="*/ 2147483647 h 660"/>
                <a:gd name="T12" fmla="*/ 2147483647 w 750"/>
                <a:gd name="T13" fmla="*/ 2147483647 h 660"/>
                <a:gd name="T14" fmla="*/ 2147483647 w 750"/>
                <a:gd name="T15" fmla="*/ 2147483647 h 660"/>
                <a:gd name="T16" fmla="*/ 2147483647 w 750"/>
                <a:gd name="T17" fmla="*/ 2147483647 h 660"/>
                <a:gd name="T18" fmla="*/ 2147483647 w 750"/>
                <a:gd name="T19" fmla="*/ 2147483647 h 660"/>
                <a:gd name="T20" fmla="*/ 2147483647 w 750"/>
                <a:gd name="T21" fmla="*/ 2147483647 h 660"/>
                <a:gd name="T22" fmla="*/ 2147483647 w 750"/>
                <a:gd name="T23" fmla="*/ 2147483647 h 660"/>
                <a:gd name="T24" fmla="*/ 2147483647 w 750"/>
                <a:gd name="T25" fmla="*/ 2147483647 h 660"/>
                <a:gd name="T26" fmla="*/ 2147483647 w 750"/>
                <a:gd name="T27" fmla="*/ 0 h 660"/>
                <a:gd name="T28" fmla="*/ 2147483647 w 750"/>
                <a:gd name="T29" fmla="*/ 0 h 660"/>
                <a:gd name="T30" fmla="*/ 2147483647 w 750"/>
                <a:gd name="T31" fmla="*/ 2147483647 h 660"/>
                <a:gd name="T32" fmla="*/ 2147483647 w 750"/>
                <a:gd name="T33" fmla="*/ 2147483647 h 660"/>
                <a:gd name="T34" fmla="*/ 2147483647 w 750"/>
                <a:gd name="T35" fmla="*/ 2147483647 h 660"/>
                <a:gd name="T36" fmla="*/ 2147483647 w 750"/>
                <a:gd name="T37" fmla="*/ 2147483647 h 660"/>
                <a:gd name="T38" fmla="*/ 2147483647 w 750"/>
                <a:gd name="T39" fmla="*/ 2147483647 h 660"/>
                <a:gd name="T40" fmla="*/ 2147483647 w 750"/>
                <a:gd name="T41" fmla="*/ 2147483647 h 660"/>
                <a:gd name="T42" fmla="*/ 2147483647 w 750"/>
                <a:gd name="T43" fmla="*/ 2147483647 h 660"/>
                <a:gd name="T44" fmla="*/ 0 w 750"/>
                <a:gd name="T45" fmla="*/ 2147483647 h 660"/>
                <a:gd name="T46" fmla="*/ 0 w 750"/>
                <a:gd name="T47" fmla="*/ 2147483647 h 660"/>
                <a:gd name="T48" fmla="*/ 2147483647 w 750"/>
                <a:gd name="T49" fmla="*/ 2147483647 h 660"/>
                <a:gd name="T50" fmla="*/ 2147483647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4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5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7 w 328"/>
                <a:gd name="T1" fmla="*/ 0 h 411"/>
                <a:gd name="T2" fmla="*/ 2147483647 w 328"/>
                <a:gd name="T3" fmla="*/ 2147483647 h 411"/>
                <a:gd name="T4" fmla="*/ 2147483647 w 328"/>
                <a:gd name="T5" fmla="*/ 2147483647 h 411"/>
                <a:gd name="T6" fmla="*/ 2147483647 w 328"/>
                <a:gd name="T7" fmla="*/ 2147483647 h 411"/>
                <a:gd name="T8" fmla="*/ 2147483647 w 328"/>
                <a:gd name="T9" fmla="*/ 2147483647 h 411"/>
                <a:gd name="T10" fmla="*/ 0 w 328"/>
                <a:gd name="T11" fmla="*/ 2147483647 h 411"/>
                <a:gd name="T12" fmla="*/ 2147483647 w 328"/>
                <a:gd name="T13" fmla="*/ 2147483647 h 411"/>
                <a:gd name="T14" fmla="*/ 0 w 328"/>
                <a:gd name="T15" fmla="*/ 2147483647 h 411"/>
                <a:gd name="T16" fmla="*/ 2147483647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6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7 w 208"/>
                <a:gd name="T1" fmla="*/ 2147483647 h 782"/>
                <a:gd name="T2" fmla="*/ 2147483647 w 208"/>
                <a:gd name="T3" fmla="*/ 2147483647 h 782"/>
                <a:gd name="T4" fmla="*/ 0 w 208"/>
                <a:gd name="T5" fmla="*/ 2147483647 h 782"/>
                <a:gd name="T6" fmla="*/ 2147483647 w 208"/>
                <a:gd name="T7" fmla="*/ 0 h 782"/>
                <a:gd name="T8" fmla="*/ 2147483647 w 208"/>
                <a:gd name="T9" fmla="*/ 2147483647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7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7 w 328"/>
                <a:gd name="T1" fmla="*/ 2147483647 h 411"/>
                <a:gd name="T2" fmla="*/ 2147483647 w 328"/>
                <a:gd name="T3" fmla="*/ 2147483647 h 411"/>
                <a:gd name="T4" fmla="*/ 2147483647 w 328"/>
                <a:gd name="T5" fmla="*/ 2147483647 h 411"/>
                <a:gd name="T6" fmla="*/ 2147483647 w 328"/>
                <a:gd name="T7" fmla="*/ 2147483647 h 411"/>
                <a:gd name="T8" fmla="*/ 2147483647 w 328"/>
                <a:gd name="T9" fmla="*/ 2147483647 h 411"/>
                <a:gd name="T10" fmla="*/ 0 w 328"/>
                <a:gd name="T11" fmla="*/ 2147483647 h 411"/>
                <a:gd name="T12" fmla="*/ 2147483647 w 328"/>
                <a:gd name="T13" fmla="*/ 2147483647 h 411"/>
                <a:gd name="T14" fmla="*/ 2147483647 w 328"/>
                <a:gd name="T15" fmla="*/ 0 h 411"/>
                <a:gd name="T16" fmla="*/ 2147483647 w 328"/>
                <a:gd name="T17" fmla="*/ 2147483647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16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13317" name="组合 4"/>
          <p:cNvGrpSpPr>
            <a:grpSpLocks/>
          </p:cNvGrpSpPr>
          <p:nvPr/>
        </p:nvGrpSpPr>
        <p:grpSpPr bwMode="auto">
          <a:xfrm>
            <a:off x="34925" y="3597275"/>
            <a:ext cx="287338" cy="214313"/>
            <a:chOff x="309561" y="3282950"/>
            <a:chExt cx="287338" cy="214313"/>
          </a:xfrm>
        </p:grpSpPr>
        <p:sp>
          <p:nvSpPr>
            <p:cNvPr id="47" name="椭圆 46">
              <a:extLst/>
            </p:cNvPr>
            <p:cNvSpPr/>
            <p:nvPr/>
          </p:nvSpPr>
          <p:spPr>
            <a:xfrm>
              <a:off x="366711" y="3303588"/>
              <a:ext cx="173038" cy="17303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30" name="TextBox 37"/>
            <p:cNvSpPr txBox="1">
              <a:spLocks noChangeArrowheads="1"/>
            </p:cNvSpPr>
            <p:nvPr/>
          </p:nvSpPr>
          <p:spPr bwMode="auto">
            <a:xfrm>
              <a:off x="309561" y="3282950"/>
              <a:ext cx="28733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</a:p>
          </p:txBody>
        </p:sp>
      </p:grpSp>
      <p:grpSp>
        <p:nvGrpSpPr>
          <p:cNvPr id="1331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/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/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13319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20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1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13322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13324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7 w 480"/>
                <a:gd name="T1" fmla="*/ 2147483647 h 481"/>
                <a:gd name="T2" fmla="*/ 2147483647 w 480"/>
                <a:gd name="T3" fmla="*/ 2147483647 h 481"/>
                <a:gd name="T4" fmla="*/ 2147483647 w 480"/>
                <a:gd name="T5" fmla="*/ 2147483647 h 481"/>
                <a:gd name="T6" fmla="*/ 2147483647 w 480"/>
                <a:gd name="T7" fmla="*/ 2147483647 h 481"/>
                <a:gd name="T8" fmla="*/ 2147483647 w 480"/>
                <a:gd name="T9" fmla="*/ 2147483647 h 481"/>
                <a:gd name="T10" fmla="*/ 2147483647 w 480"/>
                <a:gd name="T11" fmla="*/ 2147483647 h 481"/>
                <a:gd name="T12" fmla="*/ 2147483647 w 480"/>
                <a:gd name="T13" fmla="*/ 2147483647 h 481"/>
                <a:gd name="T14" fmla="*/ 2147483647 w 480"/>
                <a:gd name="T15" fmla="*/ 2147483647 h 481"/>
                <a:gd name="T16" fmla="*/ 2147483647 w 480"/>
                <a:gd name="T17" fmla="*/ 2147483647 h 481"/>
                <a:gd name="T18" fmla="*/ 2147483647 w 480"/>
                <a:gd name="T19" fmla="*/ 2147483647 h 481"/>
                <a:gd name="T20" fmla="*/ 2147483647 w 480"/>
                <a:gd name="T21" fmla="*/ 2147483647 h 481"/>
                <a:gd name="T22" fmla="*/ 2147483647 w 480"/>
                <a:gd name="T23" fmla="*/ 2147483647 h 481"/>
                <a:gd name="T24" fmla="*/ 2147483647 w 480"/>
                <a:gd name="T25" fmla="*/ 2147483647 h 481"/>
                <a:gd name="T26" fmla="*/ 2147483647 w 480"/>
                <a:gd name="T27" fmla="*/ 2147483647 h 481"/>
                <a:gd name="T28" fmla="*/ 2147483647 w 480"/>
                <a:gd name="T29" fmla="*/ 2147483647 h 481"/>
                <a:gd name="T30" fmla="*/ 2147483647 w 480"/>
                <a:gd name="T31" fmla="*/ 2147483647 h 481"/>
                <a:gd name="T32" fmla="*/ 2147483647 w 480"/>
                <a:gd name="T33" fmla="*/ 2147483647 h 481"/>
                <a:gd name="T34" fmla="*/ 2147483647 w 480"/>
                <a:gd name="T35" fmla="*/ 2147483647 h 481"/>
                <a:gd name="T36" fmla="*/ 2147483647 w 480"/>
                <a:gd name="T37" fmla="*/ 2147483647 h 481"/>
                <a:gd name="T38" fmla="*/ 2147483647 w 480"/>
                <a:gd name="T39" fmla="*/ 2147483647 h 481"/>
                <a:gd name="T40" fmla="*/ 0 w 480"/>
                <a:gd name="T41" fmla="*/ 2147483647 h 481"/>
                <a:gd name="T42" fmla="*/ 2147483647 w 480"/>
                <a:gd name="T43" fmla="*/ 2147483647 h 481"/>
                <a:gd name="T44" fmla="*/ 2147483647 w 480"/>
                <a:gd name="T45" fmla="*/ 0 h 481"/>
                <a:gd name="T46" fmla="*/ 2147483647 w 480"/>
                <a:gd name="T47" fmla="*/ 2147483647 h 481"/>
                <a:gd name="T48" fmla="*/ 2147483647 w 480"/>
                <a:gd name="T49" fmla="*/ 2147483647 h 481"/>
                <a:gd name="T50" fmla="*/ 2147483647 w 480"/>
                <a:gd name="T51" fmla="*/ 2147483647 h 481"/>
                <a:gd name="T52" fmla="*/ 2147483647 w 480"/>
                <a:gd name="T53" fmla="*/ 2147483647 h 481"/>
                <a:gd name="T54" fmla="*/ 2147483647 w 480"/>
                <a:gd name="T55" fmla="*/ 2147483647 h 481"/>
                <a:gd name="T56" fmla="*/ 2147483647 w 480"/>
                <a:gd name="T57" fmla="*/ 2147483647 h 481"/>
                <a:gd name="T58" fmla="*/ 2147483647 w 480"/>
                <a:gd name="T59" fmla="*/ 2147483647 h 481"/>
                <a:gd name="T60" fmla="*/ 2147483647 w 480"/>
                <a:gd name="T61" fmla="*/ 2147483647 h 481"/>
                <a:gd name="T62" fmla="*/ 2147483647 w 480"/>
                <a:gd name="T63" fmla="*/ 2147483647 h 481"/>
                <a:gd name="T64" fmla="*/ 2147483647 w 480"/>
                <a:gd name="T65" fmla="*/ 2147483647 h 481"/>
                <a:gd name="T66" fmla="*/ 2147483647 w 480"/>
                <a:gd name="T67" fmla="*/ 2147483647 h 481"/>
                <a:gd name="T68" fmla="*/ 2147483647 w 480"/>
                <a:gd name="T69" fmla="*/ 2147483647 h 481"/>
                <a:gd name="T70" fmla="*/ 2147483647 w 480"/>
                <a:gd name="T71" fmla="*/ 2147483647 h 481"/>
                <a:gd name="T72" fmla="*/ 2147483647 w 480"/>
                <a:gd name="T73" fmla="*/ 2147483647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7 w 750"/>
                <a:gd name="T1" fmla="*/ 2147483647 h 749"/>
                <a:gd name="T2" fmla="*/ 2147483647 w 750"/>
                <a:gd name="T3" fmla="*/ 2147483647 h 749"/>
                <a:gd name="T4" fmla="*/ 2147483647 w 750"/>
                <a:gd name="T5" fmla="*/ 2147483647 h 749"/>
                <a:gd name="T6" fmla="*/ 2147483647 w 750"/>
                <a:gd name="T7" fmla="*/ 2147483647 h 749"/>
                <a:gd name="T8" fmla="*/ 2147483647 w 750"/>
                <a:gd name="T9" fmla="*/ 2147483647 h 749"/>
                <a:gd name="T10" fmla="*/ 2147483647 w 750"/>
                <a:gd name="T11" fmla="*/ 2147483647 h 749"/>
                <a:gd name="T12" fmla="*/ 2147483647 w 750"/>
                <a:gd name="T13" fmla="*/ 2147483647 h 749"/>
                <a:gd name="T14" fmla="*/ 2147483647 w 750"/>
                <a:gd name="T15" fmla="*/ 2147483647 h 749"/>
                <a:gd name="T16" fmla="*/ 2147483647 w 750"/>
                <a:gd name="T17" fmla="*/ 2147483647 h 749"/>
                <a:gd name="T18" fmla="*/ 2147483647 w 750"/>
                <a:gd name="T19" fmla="*/ 2147483647 h 749"/>
                <a:gd name="T20" fmla="*/ 2147483647 w 750"/>
                <a:gd name="T21" fmla="*/ 2147483647 h 749"/>
                <a:gd name="T22" fmla="*/ 2147483647 w 750"/>
                <a:gd name="T23" fmla="*/ 2147483647 h 749"/>
                <a:gd name="T24" fmla="*/ 2147483647 w 750"/>
                <a:gd name="T25" fmla="*/ 2147483647 h 749"/>
                <a:gd name="T26" fmla="*/ 2147483647 w 750"/>
                <a:gd name="T27" fmla="*/ 2147483647 h 749"/>
                <a:gd name="T28" fmla="*/ 2147483647 w 750"/>
                <a:gd name="T29" fmla="*/ 2147483647 h 749"/>
                <a:gd name="T30" fmla="*/ 2147483647 w 750"/>
                <a:gd name="T31" fmla="*/ 2147483647 h 749"/>
                <a:gd name="T32" fmla="*/ 2147483647 w 750"/>
                <a:gd name="T33" fmla="*/ 2147483647 h 749"/>
                <a:gd name="T34" fmla="*/ 2147483647 w 750"/>
                <a:gd name="T35" fmla="*/ 2147483647 h 749"/>
                <a:gd name="T36" fmla="*/ 2147483647 w 750"/>
                <a:gd name="T37" fmla="*/ 2147483647 h 749"/>
                <a:gd name="T38" fmla="*/ 2147483647 w 750"/>
                <a:gd name="T39" fmla="*/ 2147483647 h 749"/>
                <a:gd name="T40" fmla="*/ 2147483647 w 750"/>
                <a:gd name="T41" fmla="*/ 2147483647 h 749"/>
                <a:gd name="T42" fmla="*/ 2147483647 w 750"/>
                <a:gd name="T43" fmla="*/ 2147483647 h 749"/>
                <a:gd name="T44" fmla="*/ 2147483647 w 750"/>
                <a:gd name="T45" fmla="*/ 2147483647 h 749"/>
                <a:gd name="T46" fmla="*/ 2147483647 w 750"/>
                <a:gd name="T47" fmla="*/ 2147483647 h 749"/>
                <a:gd name="T48" fmla="*/ 2147483647 w 750"/>
                <a:gd name="T49" fmla="*/ 2147483647 h 749"/>
                <a:gd name="T50" fmla="*/ 2147483647 w 750"/>
                <a:gd name="T51" fmla="*/ 2147483647 h 749"/>
                <a:gd name="T52" fmla="*/ 2147483647 w 750"/>
                <a:gd name="T53" fmla="*/ 2147483647 h 749"/>
                <a:gd name="T54" fmla="*/ 2147483647 w 750"/>
                <a:gd name="T55" fmla="*/ 2147483647 h 749"/>
                <a:gd name="T56" fmla="*/ 2147483647 w 750"/>
                <a:gd name="T57" fmla="*/ 2147483647 h 749"/>
                <a:gd name="T58" fmla="*/ 0 w 750"/>
                <a:gd name="T59" fmla="*/ 2147483647 h 749"/>
                <a:gd name="T60" fmla="*/ 2147483647 w 750"/>
                <a:gd name="T61" fmla="*/ 2147483647 h 749"/>
                <a:gd name="T62" fmla="*/ 2147483647 w 750"/>
                <a:gd name="T63" fmla="*/ 2147483647 h 749"/>
                <a:gd name="T64" fmla="*/ 2147483647 w 750"/>
                <a:gd name="T65" fmla="*/ 2147483647 h 749"/>
                <a:gd name="T66" fmla="*/ 2147483647 w 750"/>
                <a:gd name="T67" fmla="*/ 0 h 749"/>
                <a:gd name="T68" fmla="*/ 2147483647 w 750"/>
                <a:gd name="T69" fmla="*/ 2147483647 h 749"/>
                <a:gd name="T70" fmla="*/ 2147483647 w 750"/>
                <a:gd name="T71" fmla="*/ 2147483647 h 749"/>
                <a:gd name="T72" fmla="*/ 2147483647 w 750"/>
                <a:gd name="T73" fmla="*/ 2147483647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7 w 164"/>
                <a:gd name="T1" fmla="*/ 0 h 164"/>
                <a:gd name="T2" fmla="*/ 2147483647 w 164"/>
                <a:gd name="T3" fmla="*/ 2147483647 h 164"/>
                <a:gd name="T4" fmla="*/ 2147483647 w 164"/>
                <a:gd name="T5" fmla="*/ 2147483647 h 164"/>
                <a:gd name="T6" fmla="*/ 2147483647 w 164"/>
                <a:gd name="T7" fmla="*/ 2147483647 h 164"/>
                <a:gd name="T8" fmla="*/ 2147483647 w 164"/>
                <a:gd name="T9" fmla="*/ 2147483647 h 164"/>
                <a:gd name="T10" fmla="*/ 2147483647 w 164"/>
                <a:gd name="T11" fmla="*/ 2147483647 h 164"/>
                <a:gd name="T12" fmla="*/ 0 w 164"/>
                <a:gd name="T13" fmla="*/ 2147483647 h 164"/>
                <a:gd name="T14" fmla="*/ 2147483647 w 164"/>
                <a:gd name="T15" fmla="*/ 2147483647 h 164"/>
                <a:gd name="T16" fmla="*/ 2147483647 w 164"/>
                <a:gd name="T17" fmla="*/ 0 h 164"/>
                <a:gd name="T18" fmla="*/ 2147483647 w 164"/>
                <a:gd name="T19" fmla="*/ 2147483647 h 164"/>
                <a:gd name="T20" fmla="*/ 2147483647 w 164"/>
                <a:gd name="T21" fmla="*/ 2147483647 h 164"/>
                <a:gd name="T22" fmla="*/ 2147483647 w 164"/>
                <a:gd name="T23" fmla="*/ 2147483647 h 164"/>
                <a:gd name="T24" fmla="*/ 2147483647 w 164"/>
                <a:gd name="T25" fmla="*/ 2147483647 h 164"/>
                <a:gd name="T26" fmla="*/ 2147483647 w 164"/>
                <a:gd name="T27" fmla="*/ 2147483647 h 164"/>
                <a:gd name="T28" fmla="*/ 2147483647 w 164"/>
                <a:gd name="T29" fmla="*/ 2147483647 h 164"/>
                <a:gd name="T30" fmla="*/ 2147483647 w 164"/>
                <a:gd name="T31" fmla="*/ 2147483647 h 164"/>
                <a:gd name="T32" fmla="*/ 2147483647 w 164"/>
                <a:gd name="T33" fmla="*/ 2147483647 h 164"/>
                <a:gd name="T34" fmla="*/ 2147483647 w 164"/>
                <a:gd name="T35" fmla="*/ 2147483647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" name="标题占位符 1">
            <a:extLst/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1.5 DOM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5753</TotalTime>
  <Words>1731</Words>
  <Application>Microsoft Office PowerPoint</Application>
  <PresentationFormat>全屏显示(16:9)</PresentationFormat>
  <Paragraphs>377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47</vt:i4>
      </vt:variant>
    </vt:vector>
  </HeadingPairs>
  <TitlesOfParts>
    <vt:vector size="58" baseType="lpstr">
      <vt:lpstr>Calibri</vt:lpstr>
      <vt:lpstr>微软雅黑</vt:lpstr>
      <vt:lpstr>宋体</vt:lpstr>
      <vt:lpstr>Wingdings</vt:lpstr>
      <vt:lpstr>Arial</vt:lpstr>
      <vt:lpstr>Segoe UI</vt:lpstr>
      <vt:lpstr>黑体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zteacher</cp:lastModifiedBy>
  <cp:revision>285</cp:revision>
  <dcterms:created xsi:type="dcterms:W3CDTF">2015-06-29T07:19:00Z</dcterms:created>
  <dcterms:modified xsi:type="dcterms:W3CDTF">2021-07-15T09:35:48Z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