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  <p:sldMasterId id="2147483651" r:id="rId2"/>
    <p:sldMasterId id="2147483665" r:id="rId3"/>
    <p:sldMasterId id="2147483660" r:id="rId4"/>
  </p:sldMasterIdLst>
  <p:notesMasterIdLst>
    <p:notesMasterId r:id="rId53"/>
  </p:notesMasterIdLst>
  <p:handoutMasterIdLst>
    <p:handoutMasterId r:id="rId54"/>
  </p:handoutMasterIdLst>
  <p:sldIdLst>
    <p:sldId id="281" r:id="rId5"/>
    <p:sldId id="528" r:id="rId6"/>
    <p:sldId id="529" r:id="rId7"/>
    <p:sldId id="335" r:id="rId8"/>
    <p:sldId id="334" r:id="rId9"/>
    <p:sldId id="368" r:id="rId10"/>
    <p:sldId id="370" r:id="rId11"/>
    <p:sldId id="375" r:id="rId12"/>
    <p:sldId id="376" r:id="rId13"/>
    <p:sldId id="382" r:id="rId14"/>
    <p:sldId id="387" r:id="rId15"/>
    <p:sldId id="388" r:id="rId16"/>
    <p:sldId id="393" r:id="rId17"/>
    <p:sldId id="394" r:id="rId18"/>
    <p:sldId id="399" r:id="rId19"/>
    <p:sldId id="400" r:id="rId20"/>
    <p:sldId id="406" r:id="rId21"/>
    <p:sldId id="412" r:id="rId22"/>
    <p:sldId id="417" r:id="rId23"/>
    <p:sldId id="418" r:id="rId24"/>
    <p:sldId id="424" r:id="rId25"/>
    <p:sldId id="425" r:id="rId26"/>
    <p:sldId id="430" r:id="rId27"/>
    <p:sldId id="436" r:id="rId28"/>
    <p:sldId id="442" r:id="rId29"/>
    <p:sldId id="520" r:id="rId30"/>
    <p:sldId id="521" r:id="rId31"/>
    <p:sldId id="448" r:id="rId32"/>
    <p:sldId id="454" r:id="rId33"/>
    <p:sldId id="460" r:id="rId34"/>
    <p:sldId id="461" r:id="rId35"/>
    <p:sldId id="466" r:id="rId36"/>
    <p:sldId id="472" r:id="rId37"/>
    <p:sldId id="473" r:id="rId38"/>
    <p:sldId id="478" r:id="rId39"/>
    <p:sldId id="484" r:id="rId40"/>
    <p:sldId id="490" r:id="rId41"/>
    <p:sldId id="491" r:id="rId42"/>
    <p:sldId id="496" r:id="rId43"/>
    <p:sldId id="497" r:id="rId44"/>
    <p:sldId id="502" r:id="rId45"/>
    <p:sldId id="507" r:id="rId46"/>
    <p:sldId id="508" r:id="rId47"/>
    <p:sldId id="514" r:id="rId48"/>
    <p:sldId id="519" r:id="rId49"/>
    <p:sldId id="366" r:id="rId50"/>
    <p:sldId id="367" r:id="rId51"/>
    <p:sldId id="369" r:id="rId52"/>
  </p:sldIdLst>
  <p:sldSz cx="9144000" cy="5143500" type="screen16x9"/>
  <p:notesSz cx="6858000" cy="9144000"/>
  <p:embeddedFontLst>
    <p:embeddedFont>
      <p:font typeface="微软雅黑" panose="020B0503020204020204" pitchFamily="34" charset="-122"/>
      <p:regular r:id="rId55"/>
      <p:bold r:id="rId56"/>
    </p:embeddedFont>
    <p:embeddedFont>
      <p:font typeface="Segoe UI" panose="020B0502040204020203" pitchFamily="34" charset="0"/>
      <p:regular r:id="rId57"/>
      <p:bold r:id="rId58"/>
      <p:italic r:id="rId59"/>
      <p:boldItalic r:id="rId60"/>
    </p:embeddedFont>
    <p:embeddedFont>
      <p:font typeface="黑体" panose="02010609060101010101" pitchFamily="49" charset="-122"/>
      <p:regular r:id="rId61"/>
    </p:embeddedFont>
    <p:embeddedFont>
      <p:font typeface="Calibri" panose="020F0502020204030204" pitchFamily="34" charset="0"/>
      <p:regular r:id="rId62"/>
      <p:bold r:id="rId63"/>
      <p:italic r:id="rId64"/>
      <p:boldItalic r:id="rId65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5D5"/>
    <a:srgbClr val="17375E"/>
    <a:srgbClr val="EFF7FF"/>
    <a:srgbClr val="79AFFF"/>
    <a:srgbClr val="E6F0FF"/>
    <a:srgbClr val="FFFFFF"/>
    <a:srgbClr val="F69898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5320" autoAdjust="0"/>
  </p:normalViewPr>
  <p:slideViewPr>
    <p:cSldViewPr>
      <p:cViewPr varScale="1">
        <p:scale>
          <a:sx n="110" d="100"/>
          <a:sy n="110" d="100"/>
        </p:scale>
        <p:origin x="629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font" Target="fonts/font9.fntdata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4.fntdata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font" Target="fonts/font7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5.fntdata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62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3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fld id="{FEC19589-004C-41B5-A376-3891702A6FBF}" type="datetimeFigureOut">
              <a:rPr lang="zh-CN" altLang="en-US"/>
              <a:pPr>
                <a:defRPr/>
              </a:pPr>
              <a:t>2021/7/20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C13C0FA-078C-433C-9519-8C9ADE73268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F185716-B5C6-4041-8291-2634F8AB2619}" type="datetimeFigureOut">
              <a:rPr lang="zh-CN" altLang="en-US"/>
              <a:pPr>
                <a:defRPr/>
              </a:pPr>
              <a:t>2021/7/20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4DAC8E3-8F8C-415B-805B-F950C5E2B56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480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36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219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21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780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097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>
            <a:grpSpLocks/>
          </p:cNvGrpSpPr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mtClean="0">
              <a:latin typeface="Segoe UI" pitchFamily="34" charset="0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mtClean="0">
              <a:latin typeface="Segoe UI" pitchFamily="34" charset="0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4-&#21160;&#24577;&#29983;&#25104;&#34920;&#26684;-&#21019;&#24314;&#23398;&#29983;&#25968;&#25454;.av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5-&#21160;&#24577;&#29983;&#25104;&#34920;&#26684;-&#21019;&#24314;&#34892;.avi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6-&#21160;&#24577;&#29983;&#25104;&#34920;&#26684;-&#21019;&#24314;&#21333;&#20803;&#26684;.avi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7-&#21160;&#24577;&#29983;&#25104;&#34920;&#26684;-&#21333;&#20803;&#26684;&#22635;&#20805;&#25968;&#25454;.avi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8-&#21160;&#24577;&#29983;&#25104;&#34920;&#26684;-&#21019;&#24314;&#21024;&#38500;&#21333;&#20803;&#26684;.avi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9-&#21160;&#24577;&#29983;&#25104;&#34920;&#26684;-&#28155;&#21152;&#21024;&#38500;&#25805;&#20316;.avi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0-document.write&#21019;&#24314;&#20803;&#32032;&#65288;&#20102;&#35299;&#65289;.avi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1-innerHTML&#21644;createElement&#25928;&#29575;&#23545;&#27604;.avi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2-DOM&#37325;&#28857;&#26680;&#24515;.avi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3-&#20107;&#20214;&#39640;&#32423;&#23548;&#35835;.avi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4-&#27880;&#20876;&#20107;&#20214;&#20004;&#31181;&#26041;&#24335;.avi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5-attachEvent&#27880;&#20876;&#20107;&#20214;.avi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6-&#21024;&#38500;&#20107;&#20214;.av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7-DOM&#20107;&#20214;&#27969;&#29702;&#35770;.avi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8-DOM&#20107;&#20214;&#27969;&#20195;&#30721;&#39564;&#35777;.avi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9-&#20160;&#20040;&#26159;&#20107;&#20214;&#23545;&#35937;.avi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20-e.target&#21644;this&#21306;&#21035;.avi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21-&#38459;&#27490;&#40664;&#35748;&#34892;&#20026;.avi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22-&#38459;&#27490;&#20107;&#20214;&#20882;&#27873;.avi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23-&#20107;&#20214;&#22996;&#25176;.av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24-&#31105;&#27490;&#36873;&#20013;&#25991;&#23383;&#21644;&#31105;&#27490;&#21491;&#38190;&#33756;&#21333;.avi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25-&#33719;&#24471;&#40736;&#26631;&#22312;&#39029;&#38754;&#20013;&#30340;&#22352;&#26631;.avi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26-&#36319;&#38543;&#40736;&#26631;&#30340;&#22825;&#20351;.avi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1-&#33410;&#28857;&#25805;&#20316;-&#21024;&#38500;&#33410;&#28857;.av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2-&#21024;&#38500;&#30041;&#35328;&#26696;&#20363;.av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3-&#33410;&#28857;&#25805;&#20316;-&#22797;&#21046;&#33410;&#28857;.av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1688" y="2211388"/>
            <a:ext cx="2416175" cy="646112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 APIs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案例：动态生成表格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模拟学生数据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14344" name="TextBox 66"/>
          <p:cNvSpPr txBox="1">
            <a:spLocks noChangeArrowheads="1"/>
          </p:cNvSpPr>
          <p:nvPr/>
        </p:nvSpPr>
        <p:spPr bwMode="auto">
          <a:xfrm>
            <a:off x="2195513" y="1457325"/>
            <a:ext cx="45354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动态生成表格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创建学生数据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动态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生成表格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创建学生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347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353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14348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/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14349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51125" y="2092325"/>
            <a:ext cx="2943225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使用数组把学生数据模拟出来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81288" y="3362325"/>
            <a:ext cx="2943225" cy="819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每个学生数据是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个对象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多个学生数据保存到数组中，每个元素是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个学生对象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/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/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/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/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/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5373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动态生成表格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创建学生数据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案例巩固练习</a:t>
            </a:r>
          </a:p>
        </p:txBody>
      </p:sp>
      <p:grpSp>
        <p:nvGrpSpPr>
          <p:cNvPr id="15376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/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15377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/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379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创建行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17416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动态生成表格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创建行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动态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生成表格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419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25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17420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/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17421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51125" y="2092325"/>
            <a:ext cx="2943225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有几个学生数据，就创建几行，并添加到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tbody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81288" y="3362325"/>
            <a:ext cx="2943225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tbody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循环创建行并添加到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tbody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/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/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/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/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/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8445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动态生成表格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创建行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案例巩固练习</a:t>
            </a:r>
          </a:p>
        </p:txBody>
      </p:sp>
      <p:grpSp>
        <p:nvGrpSpPr>
          <p:cNvPr id="18448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/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18449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/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451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创建单元格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19464" name="TextBox 66"/>
          <p:cNvSpPr txBox="1">
            <a:spLocks noChangeArrowheads="1"/>
          </p:cNvSpPr>
          <p:nvPr/>
        </p:nvSpPr>
        <p:spPr bwMode="auto">
          <a:xfrm>
            <a:off x="2339975" y="1457325"/>
            <a:ext cx="4129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动态生成表格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创建单元格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动态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生成表格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单元格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467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473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19468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/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19469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51125" y="2092325"/>
            <a:ext cx="2943225" cy="819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每个行里面又有很多单元格，我们还继续使用循环创建多个单元格，学生对象有几个属性就创建几个单元格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81288" y="3362325"/>
            <a:ext cx="2943225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 in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语句遍历学生对象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创建单元格并添加到行中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/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/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/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/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/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0493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动态生成表格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创建单元格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案例巩固练习</a:t>
            </a:r>
          </a:p>
        </p:txBody>
      </p:sp>
      <p:grpSp>
        <p:nvGrpSpPr>
          <p:cNvPr id="20496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/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20497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/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499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单元格填充数据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21512" name="TextBox 66"/>
          <p:cNvSpPr txBox="1">
            <a:spLocks noChangeArrowheads="1"/>
          </p:cNvSpPr>
          <p:nvPr/>
        </p:nvSpPr>
        <p:spPr bwMode="auto">
          <a:xfrm>
            <a:off x="2268538" y="1457325"/>
            <a:ext cx="4606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动态生成表格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单元格填充数据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动态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生成表格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单元格填充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515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18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1516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创建删除按钮所在的单元格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22536" name="TextBox 66"/>
          <p:cNvSpPr txBox="1">
            <a:spLocks noChangeArrowheads="1"/>
          </p:cNvSpPr>
          <p:nvPr/>
        </p:nvSpPr>
        <p:spPr bwMode="auto">
          <a:xfrm>
            <a:off x="2268538" y="1457325"/>
            <a:ext cx="4933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动态生成表格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创建删除单元格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动态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生成表格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创建删除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单元格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2539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42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2540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删除操作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23560" name="TextBox 66"/>
          <p:cNvSpPr txBox="1">
            <a:spLocks noChangeArrowheads="1"/>
          </p:cNvSpPr>
          <p:nvPr/>
        </p:nvSpPr>
        <p:spPr bwMode="auto">
          <a:xfrm>
            <a:off x="2411413" y="1457325"/>
            <a:ext cx="4248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动态生成表格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添加删除操作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2.5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动态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生成表格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添加删除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56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569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23564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/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23565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51125" y="2092325"/>
            <a:ext cx="2943225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单击删除，可以删除当前行。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81288" y="3362325"/>
            <a:ext cx="2943225" cy="819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给所有的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链接注册单击事件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找到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的父亲的父亲，即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tr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然后使用删除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/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/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/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/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/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4589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2.5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动态生成表格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添加删除操作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案例巩固练习</a:t>
            </a:r>
          </a:p>
        </p:txBody>
      </p:sp>
      <p:grpSp>
        <p:nvGrpSpPr>
          <p:cNvPr id="24592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/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24593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/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595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今日复习</a:t>
            </a:r>
          </a:p>
        </p:txBody>
      </p:sp>
      <p:pic>
        <p:nvPicPr>
          <p:cNvPr id="6147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9"/>
          <p:cNvSpPr txBox="1"/>
          <p:nvPr/>
        </p:nvSpPr>
        <p:spPr>
          <a:xfrm>
            <a:off x="2293938" y="1141413"/>
            <a:ext cx="6804025" cy="35385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排他操作的实现步骤是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所有元素全部清除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设置当前元素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h5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中新增了通过</a:t>
            </a:r>
            <a:r>
              <a:rPr lang="en-US" altLang="zh-CN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data-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属性名方式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设置自定义属性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h5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400" u="sng" dirty="0" err="1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element.dataset</a:t>
            </a:r>
            <a:r>
              <a:rPr lang="en-US" altLang="zh-CN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属性名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获取自定义属性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页面中的节点分为：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元素节点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文本节点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属性节点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注释节点</a:t>
            </a:r>
            <a:endParaRPr lang="en-US" altLang="zh-CN" sz="1400" u="sng" dirty="0">
              <a:solidFill>
                <a:schemeClr val="bg1"/>
              </a:solidFill>
              <a:uFill>
                <a:solidFill>
                  <a:srgbClr val="FF0000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获取父级节点</a:t>
            </a:r>
            <a:r>
              <a:rPr lang="zh-CN" altLang="en-US" sz="1400" u="sng" dirty="0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u="sng" dirty="0" err="1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element.parentNode</a:t>
            </a:r>
            <a:r>
              <a:rPr lang="en-US" altLang="zh-CN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获取所有的子元素节点</a:t>
            </a:r>
            <a:r>
              <a:rPr lang="zh-CN" altLang="en-US" sz="1400" u="sng" dirty="0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400" u="sng" dirty="0" err="1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element.children</a:t>
            </a:r>
            <a:endParaRPr lang="en-US" altLang="zh-CN" sz="1400" u="sng" dirty="0">
              <a:solidFill>
                <a:schemeClr val="bg1"/>
              </a:solidFill>
              <a:uFill>
                <a:solidFill>
                  <a:srgbClr val="FF0000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创建元素节点</a:t>
            </a:r>
            <a:r>
              <a:rPr lang="zh-CN" altLang="en-US" sz="1400" u="sng" dirty="0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400" u="sng" dirty="0" err="1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document.createElement</a:t>
            </a:r>
            <a:r>
              <a:rPr lang="en-US" altLang="zh-CN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追加子元素</a:t>
            </a:r>
            <a:r>
              <a:rPr lang="zh-CN" altLang="en-US" sz="1400" u="sng" dirty="0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400" u="sng" dirty="0" err="1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element.appendChild</a:t>
            </a:r>
            <a:r>
              <a:rPr lang="en-US" altLang="zh-CN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()</a:t>
            </a:r>
          </a:p>
        </p:txBody>
      </p:sp>
      <p:sp>
        <p:nvSpPr>
          <p:cNvPr id="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正文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TW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单击此处标题样式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微软雅黑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50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7 w 1641"/>
              <a:gd name="T1" fmla="*/ 2147483647 h 306"/>
              <a:gd name="T2" fmla="*/ 2147483647 w 1641"/>
              <a:gd name="T3" fmla="*/ 2147483647 h 306"/>
              <a:gd name="T4" fmla="*/ 2147483647 w 1641"/>
              <a:gd name="T5" fmla="*/ 0 h 306"/>
              <a:gd name="T6" fmla="*/ 2147483647 w 1641"/>
              <a:gd name="T7" fmla="*/ 2147483647 h 306"/>
              <a:gd name="T8" fmla="*/ 2147483647 w 1641"/>
              <a:gd name="T9" fmla="*/ 0 h 306"/>
              <a:gd name="T10" fmla="*/ 2147483647 w 1641"/>
              <a:gd name="T11" fmla="*/ 0 h 306"/>
              <a:gd name="T12" fmla="*/ 2147483647 w 1641"/>
              <a:gd name="T13" fmla="*/ 0 h 306"/>
              <a:gd name="T14" fmla="*/ 2147483647 w 1641"/>
              <a:gd name="T15" fmla="*/ 0 h 306"/>
              <a:gd name="T16" fmla="*/ 2147483647 w 1641"/>
              <a:gd name="T17" fmla="*/ 2147483647 h 306"/>
              <a:gd name="T18" fmla="*/ 2147483647 w 1641"/>
              <a:gd name="T19" fmla="*/ 2147483647 h 306"/>
              <a:gd name="T20" fmla="*/ 2147483647 w 1641"/>
              <a:gd name="T21" fmla="*/ 2147483647 h 306"/>
              <a:gd name="T22" fmla="*/ 2147483647 w 1641"/>
              <a:gd name="T23" fmla="*/ 2147483647 h 306"/>
              <a:gd name="T24" fmla="*/ 2147483647 w 1641"/>
              <a:gd name="T25" fmla="*/ 2147483647 h 306"/>
              <a:gd name="T26" fmla="*/ 2147483647 w 1641"/>
              <a:gd name="T27" fmla="*/ 2147483647 h 306"/>
              <a:gd name="T28" fmla="*/ 2147483647 w 1641"/>
              <a:gd name="T29" fmla="*/ 2147483647 h 306"/>
              <a:gd name="T30" fmla="*/ 2147483647 w 1641"/>
              <a:gd name="T31" fmla="*/ 2147483647 h 306"/>
              <a:gd name="T32" fmla="*/ 2147483647 w 1641"/>
              <a:gd name="T33" fmla="*/ 2147483647 h 306"/>
              <a:gd name="T34" fmla="*/ 2147483647 w 1641"/>
              <a:gd name="T35" fmla="*/ 2147483647 h 306"/>
              <a:gd name="T36" fmla="*/ 2147483647 w 1641"/>
              <a:gd name="T37" fmla="*/ 2147483647 h 306"/>
              <a:gd name="T38" fmla="*/ 2147483647 w 1641"/>
              <a:gd name="T39" fmla="*/ 2147483647 h 306"/>
              <a:gd name="T40" fmla="*/ 2147483647 w 1641"/>
              <a:gd name="T41" fmla="*/ 2147483647 h 306"/>
              <a:gd name="T42" fmla="*/ 2147483647 w 1641"/>
              <a:gd name="T43" fmla="*/ 2147483647 h 306"/>
              <a:gd name="T44" fmla="*/ 2147483647 w 1641"/>
              <a:gd name="T45" fmla="*/ 2147483647 h 306"/>
              <a:gd name="T46" fmla="*/ 2147483647 w 1641"/>
              <a:gd name="T47" fmla="*/ 2147483647 h 306"/>
              <a:gd name="T48" fmla="*/ 2147483647 w 1641"/>
              <a:gd name="T49" fmla="*/ 2147483647 h 306"/>
              <a:gd name="T50" fmla="*/ 2147483647 w 1641"/>
              <a:gd name="T51" fmla="*/ 2147483647 h 306"/>
              <a:gd name="T52" fmla="*/ 2147483647 w 1641"/>
              <a:gd name="T53" fmla="*/ 2147483647 h 306"/>
              <a:gd name="T54" fmla="*/ 2147483647 w 1641"/>
              <a:gd name="T55" fmla="*/ 2147483647 h 306"/>
              <a:gd name="T56" fmla="*/ 2147483647 w 1641"/>
              <a:gd name="T57" fmla="*/ 2147483647 h 306"/>
              <a:gd name="T58" fmla="*/ 2147483647 w 1641"/>
              <a:gd name="T59" fmla="*/ 2147483647 h 306"/>
              <a:gd name="T60" fmla="*/ 2147483647 w 1641"/>
              <a:gd name="T61" fmla="*/ 2147483647 h 306"/>
              <a:gd name="T62" fmla="*/ 2147483647 w 1641"/>
              <a:gd name="T63" fmla="*/ 2147483647 h 306"/>
              <a:gd name="T64" fmla="*/ 2147483647 w 1641"/>
              <a:gd name="T65" fmla="*/ 2147483647 h 306"/>
              <a:gd name="T66" fmla="*/ 0 w 1641"/>
              <a:gd name="T67" fmla="*/ 2147483647 h 306"/>
              <a:gd name="T68" fmla="*/ 2147483647 w 1641"/>
              <a:gd name="T69" fmla="*/ 0 h 306"/>
              <a:gd name="T70" fmla="*/ 2147483647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1" name="TextBox 27"/>
          <p:cNvSpPr txBox="1">
            <a:spLocks noChangeArrowheads="1"/>
          </p:cNvSpPr>
          <p:nvPr/>
        </p:nvSpPr>
        <p:spPr bwMode="auto">
          <a:xfrm>
            <a:off x="1052513" y="938213"/>
            <a:ext cx="2232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昨日复习</a:t>
            </a:r>
          </a:p>
        </p:txBody>
      </p:sp>
      <p:pic>
        <p:nvPicPr>
          <p:cNvPr id="6152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933450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创建元素的三种方式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26632" name="TextBox 66"/>
          <p:cNvSpPr txBox="1">
            <a:spLocks noChangeArrowheads="1"/>
          </p:cNvSpPr>
          <p:nvPr/>
        </p:nvSpPr>
        <p:spPr bwMode="auto">
          <a:xfrm>
            <a:off x="2413000" y="1457325"/>
            <a:ext cx="4751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document.write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创建元素（了解）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document.write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创建元素（了解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635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638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6636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innerHTML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createElement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27656" name="TextBox 66"/>
          <p:cNvSpPr txBox="1">
            <a:spLocks noChangeArrowheads="1"/>
          </p:cNvSpPr>
          <p:nvPr/>
        </p:nvSpPr>
        <p:spPr bwMode="auto">
          <a:xfrm>
            <a:off x="2411413" y="1457325"/>
            <a:ext cx="4895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innerHTML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createElement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效率对比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66071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innerHTML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createElement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效率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对比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7659" name="组合 3"/>
          <p:cNvGrpSpPr>
            <a:grpSpLocks/>
          </p:cNvGrpSpPr>
          <p:nvPr/>
        </p:nvGrpSpPr>
        <p:grpSpPr bwMode="auto">
          <a:xfrm>
            <a:off x="36513" y="3597275"/>
            <a:ext cx="287337" cy="214313"/>
            <a:chOff x="36513" y="3597275"/>
            <a:chExt cx="287337" cy="214313"/>
          </a:xfrm>
        </p:grpSpPr>
        <p:sp>
          <p:nvSpPr>
            <p:cNvPr id="29" name="椭圆 28"/>
            <p:cNvSpPr/>
            <p:nvPr/>
          </p:nvSpPr>
          <p:spPr bwMode="auto">
            <a:xfrm>
              <a:off x="90488" y="36179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 bwMode="auto">
            <a:xfrm>
              <a:off x="36513" y="3597275"/>
              <a:ext cx="287337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答</a:t>
              </a:r>
            </a:p>
          </p:txBody>
        </p:sp>
      </p:grpSp>
      <p:grpSp>
        <p:nvGrpSpPr>
          <p:cNvPr id="27660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663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7661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2025" y="1779588"/>
            <a:ext cx="4319588" cy="334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、使用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innerHTML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createElement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创建元素，哪个效率高？</a:t>
            </a:r>
            <a:endParaRPr lang="zh-CN" altLang="en-US" sz="105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675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28691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692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7 w 1489"/>
                <a:gd name="T1" fmla="*/ 2147483647 h 1134"/>
                <a:gd name="T2" fmla="*/ 2147483647 w 1489"/>
                <a:gd name="T3" fmla="*/ 2147483647 h 1134"/>
                <a:gd name="T4" fmla="*/ 0 w 1489"/>
                <a:gd name="T5" fmla="*/ 2147483647 h 1134"/>
                <a:gd name="T6" fmla="*/ 0 w 1489"/>
                <a:gd name="T7" fmla="*/ 2147483647 h 1134"/>
                <a:gd name="T8" fmla="*/ 0 w 1489"/>
                <a:gd name="T9" fmla="*/ 2147483647 h 1134"/>
                <a:gd name="T10" fmla="*/ 0 w 1489"/>
                <a:gd name="T11" fmla="*/ 0 h 1134"/>
                <a:gd name="T12" fmla="*/ 2147483647 w 1489"/>
                <a:gd name="T13" fmla="*/ 0 h 1134"/>
                <a:gd name="T14" fmla="*/ 2147483647 w 1489"/>
                <a:gd name="T15" fmla="*/ 0 h 1134"/>
                <a:gd name="T16" fmla="*/ 2147483647 w 1489"/>
                <a:gd name="T17" fmla="*/ 0 h 1134"/>
                <a:gd name="T18" fmla="*/ 2147483647 w 1489"/>
                <a:gd name="T19" fmla="*/ 2147483647 h 1134"/>
                <a:gd name="T20" fmla="*/ 2147483647 w 1489"/>
                <a:gd name="T21" fmla="*/ 2147483647 h 1134"/>
                <a:gd name="T22" fmla="*/ 2147483647 w 1489"/>
                <a:gd name="T23" fmla="*/ 2147483647 h 1134"/>
                <a:gd name="T24" fmla="*/ 2147483647 w 1489"/>
                <a:gd name="T25" fmla="*/ 2147483647 h 1134"/>
                <a:gd name="T26" fmla="*/ 2147483647 w 1489"/>
                <a:gd name="T27" fmla="*/ 2147483647 h 1134"/>
                <a:gd name="T28" fmla="*/ 2147483647 w 1489"/>
                <a:gd name="T29" fmla="*/ 2147483647 h 1134"/>
                <a:gd name="T30" fmla="*/ 2147483647 w 1489"/>
                <a:gd name="T31" fmla="*/ 2147483647 h 1134"/>
                <a:gd name="T32" fmla="*/ 2147483647 w 1489"/>
                <a:gd name="T33" fmla="*/ 2147483647 h 1134"/>
                <a:gd name="T34" fmla="*/ 2147483647 w 1489"/>
                <a:gd name="T35" fmla="*/ 2147483647 h 1134"/>
                <a:gd name="T36" fmla="*/ 2147483647 w 1489"/>
                <a:gd name="T37" fmla="*/ 2147483647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3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7 w 750"/>
                <a:gd name="T1" fmla="*/ 2147483647 h 660"/>
                <a:gd name="T2" fmla="*/ 2147483647 w 750"/>
                <a:gd name="T3" fmla="*/ 2147483647 h 660"/>
                <a:gd name="T4" fmla="*/ 2147483647 w 750"/>
                <a:gd name="T5" fmla="*/ 2147483647 h 660"/>
                <a:gd name="T6" fmla="*/ 2147483647 w 750"/>
                <a:gd name="T7" fmla="*/ 2147483647 h 660"/>
                <a:gd name="T8" fmla="*/ 2147483647 w 750"/>
                <a:gd name="T9" fmla="*/ 2147483647 h 660"/>
                <a:gd name="T10" fmla="*/ 2147483647 w 750"/>
                <a:gd name="T11" fmla="*/ 2147483647 h 660"/>
                <a:gd name="T12" fmla="*/ 2147483647 w 750"/>
                <a:gd name="T13" fmla="*/ 2147483647 h 660"/>
                <a:gd name="T14" fmla="*/ 2147483647 w 750"/>
                <a:gd name="T15" fmla="*/ 2147483647 h 660"/>
                <a:gd name="T16" fmla="*/ 2147483647 w 750"/>
                <a:gd name="T17" fmla="*/ 2147483647 h 660"/>
                <a:gd name="T18" fmla="*/ 2147483647 w 750"/>
                <a:gd name="T19" fmla="*/ 2147483647 h 660"/>
                <a:gd name="T20" fmla="*/ 2147483647 w 750"/>
                <a:gd name="T21" fmla="*/ 2147483647 h 660"/>
                <a:gd name="T22" fmla="*/ 2147483647 w 750"/>
                <a:gd name="T23" fmla="*/ 2147483647 h 660"/>
                <a:gd name="T24" fmla="*/ 2147483647 w 750"/>
                <a:gd name="T25" fmla="*/ 2147483647 h 660"/>
                <a:gd name="T26" fmla="*/ 2147483647 w 750"/>
                <a:gd name="T27" fmla="*/ 0 h 660"/>
                <a:gd name="T28" fmla="*/ 2147483647 w 750"/>
                <a:gd name="T29" fmla="*/ 0 h 660"/>
                <a:gd name="T30" fmla="*/ 2147483647 w 750"/>
                <a:gd name="T31" fmla="*/ 2147483647 h 660"/>
                <a:gd name="T32" fmla="*/ 2147483647 w 750"/>
                <a:gd name="T33" fmla="*/ 2147483647 h 660"/>
                <a:gd name="T34" fmla="*/ 2147483647 w 750"/>
                <a:gd name="T35" fmla="*/ 2147483647 h 660"/>
                <a:gd name="T36" fmla="*/ 2147483647 w 750"/>
                <a:gd name="T37" fmla="*/ 2147483647 h 660"/>
                <a:gd name="T38" fmla="*/ 2147483647 w 750"/>
                <a:gd name="T39" fmla="*/ 2147483647 h 660"/>
                <a:gd name="T40" fmla="*/ 2147483647 w 750"/>
                <a:gd name="T41" fmla="*/ 2147483647 h 660"/>
                <a:gd name="T42" fmla="*/ 2147483647 w 750"/>
                <a:gd name="T43" fmla="*/ 2147483647 h 660"/>
                <a:gd name="T44" fmla="*/ 0 w 750"/>
                <a:gd name="T45" fmla="*/ 2147483647 h 660"/>
                <a:gd name="T46" fmla="*/ 0 w 750"/>
                <a:gd name="T47" fmla="*/ 2147483647 h 660"/>
                <a:gd name="T48" fmla="*/ 2147483647 w 750"/>
                <a:gd name="T49" fmla="*/ 2147483647 h 660"/>
                <a:gd name="T50" fmla="*/ 2147483647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4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695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7 w 328"/>
                <a:gd name="T1" fmla="*/ 0 h 411"/>
                <a:gd name="T2" fmla="*/ 2147483647 w 328"/>
                <a:gd name="T3" fmla="*/ 2147483647 h 411"/>
                <a:gd name="T4" fmla="*/ 2147483647 w 328"/>
                <a:gd name="T5" fmla="*/ 2147483647 h 411"/>
                <a:gd name="T6" fmla="*/ 2147483647 w 328"/>
                <a:gd name="T7" fmla="*/ 2147483647 h 411"/>
                <a:gd name="T8" fmla="*/ 2147483647 w 328"/>
                <a:gd name="T9" fmla="*/ 2147483647 h 411"/>
                <a:gd name="T10" fmla="*/ 0 w 328"/>
                <a:gd name="T11" fmla="*/ 2147483647 h 411"/>
                <a:gd name="T12" fmla="*/ 2147483647 w 328"/>
                <a:gd name="T13" fmla="*/ 2147483647 h 411"/>
                <a:gd name="T14" fmla="*/ 0 w 328"/>
                <a:gd name="T15" fmla="*/ 2147483647 h 411"/>
                <a:gd name="T16" fmla="*/ 2147483647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6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7 w 208"/>
                <a:gd name="T1" fmla="*/ 2147483647 h 782"/>
                <a:gd name="T2" fmla="*/ 2147483647 w 208"/>
                <a:gd name="T3" fmla="*/ 2147483647 h 782"/>
                <a:gd name="T4" fmla="*/ 0 w 208"/>
                <a:gd name="T5" fmla="*/ 2147483647 h 782"/>
                <a:gd name="T6" fmla="*/ 2147483647 w 208"/>
                <a:gd name="T7" fmla="*/ 0 h 782"/>
                <a:gd name="T8" fmla="*/ 2147483647 w 208"/>
                <a:gd name="T9" fmla="*/ 2147483647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7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7 w 328"/>
                <a:gd name="T1" fmla="*/ 2147483647 h 411"/>
                <a:gd name="T2" fmla="*/ 2147483647 w 328"/>
                <a:gd name="T3" fmla="*/ 2147483647 h 411"/>
                <a:gd name="T4" fmla="*/ 2147483647 w 328"/>
                <a:gd name="T5" fmla="*/ 2147483647 h 411"/>
                <a:gd name="T6" fmla="*/ 2147483647 w 328"/>
                <a:gd name="T7" fmla="*/ 2147483647 h 411"/>
                <a:gd name="T8" fmla="*/ 2147483647 w 328"/>
                <a:gd name="T9" fmla="*/ 2147483647 h 411"/>
                <a:gd name="T10" fmla="*/ 0 w 328"/>
                <a:gd name="T11" fmla="*/ 2147483647 h 411"/>
                <a:gd name="T12" fmla="*/ 2147483647 w 328"/>
                <a:gd name="T13" fmla="*/ 2147483647 h 411"/>
                <a:gd name="T14" fmla="*/ 2147483647 w 328"/>
                <a:gd name="T15" fmla="*/ 0 h 411"/>
                <a:gd name="T16" fmla="*/ 2147483647 w 328"/>
                <a:gd name="T17" fmla="*/ 2147483647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66071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innerHTML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createElement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效率对比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677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28678" name="组合 4"/>
          <p:cNvGrpSpPr>
            <a:grpSpLocks/>
          </p:cNvGrpSpPr>
          <p:nvPr/>
        </p:nvGrpSpPr>
        <p:grpSpPr bwMode="auto">
          <a:xfrm>
            <a:off x="34925" y="3597275"/>
            <a:ext cx="287338" cy="214313"/>
            <a:chOff x="309561" y="3282950"/>
            <a:chExt cx="287338" cy="214313"/>
          </a:xfrm>
        </p:grpSpPr>
        <p:sp>
          <p:nvSpPr>
            <p:cNvPr id="47" name="椭圆 46"/>
            <p:cNvSpPr/>
            <p:nvPr/>
          </p:nvSpPr>
          <p:spPr>
            <a:xfrm>
              <a:off x="366711" y="3303588"/>
              <a:ext cx="173038" cy="17303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690" name="TextBox 37"/>
            <p:cNvSpPr txBox="1">
              <a:spLocks noChangeArrowheads="1"/>
            </p:cNvSpPr>
            <p:nvPr/>
          </p:nvSpPr>
          <p:spPr bwMode="auto">
            <a:xfrm>
              <a:off x="309561" y="3282950"/>
              <a:ext cx="287338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</a:t>
              </a:r>
            </a:p>
          </p:txBody>
        </p:sp>
      </p:grpSp>
      <p:grpSp>
        <p:nvGrpSpPr>
          <p:cNvPr id="28679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/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28680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81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7 w 1641"/>
              <a:gd name="T1" fmla="*/ 2147483647 h 306"/>
              <a:gd name="T2" fmla="*/ 2147483647 w 1641"/>
              <a:gd name="T3" fmla="*/ 2147483647 h 306"/>
              <a:gd name="T4" fmla="*/ 2147483647 w 1641"/>
              <a:gd name="T5" fmla="*/ 0 h 306"/>
              <a:gd name="T6" fmla="*/ 2147483647 w 1641"/>
              <a:gd name="T7" fmla="*/ 2147483647 h 306"/>
              <a:gd name="T8" fmla="*/ 2147483647 w 1641"/>
              <a:gd name="T9" fmla="*/ 0 h 306"/>
              <a:gd name="T10" fmla="*/ 2147483647 w 1641"/>
              <a:gd name="T11" fmla="*/ 0 h 306"/>
              <a:gd name="T12" fmla="*/ 2147483647 w 1641"/>
              <a:gd name="T13" fmla="*/ 0 h 306"/>
              <a:gd name="T14" fmla="*/ 2147483647 w 1641"/>
              <a:gd name="T15" fmla="*/ 0 h 306"/>
              <a:gd name="T16" fmla="*/ 2147483647 w 1641"/>
              <a:gd name="T17" fmla="*/ 2147483647 h 306"/>
              <a:gd name="T18" fmla="*/ 2147483647 w 1641"/>
              <a:gd name="T19" fmla="*/ 2147483647 h 306"/>
              <a:gd name="T20" fmla="*/ 2147483647 w 1641"/>
              <a:gd name="T21" fmla="*/ 2147483647 h 306"/>
              <a:gd name="T22" fmla="*/ 2147483647 w 1641"/>
              <a:gd name="T23" fmla="*/ 2147483647 h 306"/>
              <a:gd name="T24" fmla="*/ 2147483647 w 1641"/>
              <a:gd name="T25" fmla="*/ 2147483647 h 306"/>
              <a:gd name="T26" fmla="*/ 2147483647 w 1641"/>
              <a:gd name="T27" fmla="*/ 2147483647 h 306"/>
              <a:gd name="T28" fmla="*/ 2147483647 w 1641"/>
              <a:gd name="T29" fmla="*/ 2147483647 h 306"/>
              <a:gd name="T30" fmla="*/ 2147483647 w 1641"/>
              <a:gd name="T31" fmla="*/ 2147483647 h 306"/>
              <a:gd name="T32" fmla="*/ 2147483647 w 1641"/>
              <a:gd name="T33" fmla="*/ 2147483647 h 306"/>
              <a:gd name="T34" fmla="*/ 2147483647 w 1641"/>
              <a:gd name="T35" fmla="*/ 2147483647 h 306"/>
              <a:gd name="T36" fmla="*/ 2147483647 w 1641"/>
              <a:gd name="T37" fmla="*/ 2147483647 h 306"/>
              <a:gd name="T38" fmla="*/ 2147483647 w 1641"/>
              <a:gd name="T39" fmla="*/ 2147483647 h 306"/>
              <a:gd name="T40" fmla="*/ 2147483647 w 1641"/>
              <a:gd name="T41" fmla="*/ 2147483647 h 306"/>
              <a:gd name="T42" fmla="*/ 2147483647 w 1641"/>
              <a:gd name="T43" fmla="*/ 2147483647 h 306"/>
              <a:gd name="T44" fmla="*/ 2147483647 w 1641"/>
              <a:gd name="T45" fmla="*/ 2147483647 h 306"/>
              <a:gd name="T46" fmla="*/ 2147483647 w 1641"/>
              <a:gd name="T47" fmla="*/ 2147483647 h 306"/>
              <a:gd name="T48" fmla="*/ 2147483647 w 1641"/>
              <a:gd name="T49" fmla="*/ 2147483647 h 306"/>
              <a:gd name="T50" fmla="*/ 2147483647 w 1641"/>
              <a:gd name="T51" fmla="*/ 2147483647 h 306"/>
              <a:gd name="T52" fmla="*/ 2147483647 w 1641"/>
              <a:gd name="T53" fmla="*/ 2147483647 h 306"/>
              <a:gd name="T54" fmla="*/ 2147483647 w 1641"/>
              <a:gd name="T55" fmla="*/ 2147483647 h 306"/>
              <a:gd name="T56" fmla="*/ 2147483647 w 1641"/>
              <a:gd name="T57" fmla="*/ 2147483647 h 306"/>
              <a:gd name="T58" fmla="*/ 2147483647 w 1641"/>
              <a:gd name="T59" fmla="*/ 2147483647 h 306"/>
              <a:gd name="T60" fmla="*/ 2147483647 w 1641"/>
              <a:gd name="T61" fmla="*/ 2147483647 h 306"/>
              <a:gd name="T62" fmla="*/ 2147483647 w 1641"/>
              <a:gd name="T63" fmla="*/ 2147483647 h 306"/>
              <a:gd name="T64" fmla="*/ 2147483647 w 1641"/>
              <a:gd name="T65" fmla="*/ 2147483647 h 306"/>
              <a:gd name="T66" fmla="*/ 0 w 1641"/>
              <a:gd name="T67" fmla="*/ 2147483647 h 306"/>
              <a:gd name="T68" fmla="*/ 2147483647 w 1641"/>
              <a:gd name="T69" fmla="*/ 0 h 306"/>
              <a:gd name="T70" fmla="*/ 2147483647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2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28683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28684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7 w 480"/>
                <a:gd name="T1" fmla="*/ 2147483647 h 481"/>
                <a:gd name="T2" fmla="*/ 2147483647 w 480"/>
                <a:gd name="T3" fmla="*/ 2147483647 h 481"/>
                <a:gd name="T4" fmla="*/ 2147483647 w 480"/>
                <a:gd name="T5" fmla="*/ 2147483647 h 481"/>
                <a:gd name="T6" fmla="*/ 2147483647 w 480"/>
                <a:gd name="T7" fmla="*/ 2147483647 h 481"/>
                <a:gd name="T8" fmla="*/ 2147483647 w 480"/>
                <a:gd name="T9" fmla="*/ 2147483647 h 481"/>
                <a:gd name="T10" fmla="*/ 2147483647 w 480"/>
                <a:gd name="T11" fmla="*/ 2147483647 h 481"/>
                <a:gd name="T12" fmla="*/ 2147483647 w 480"/>
                <a:gd name="T13" fmla="*/ 2147483647 h 481"/>
                <a:gd name="T14" fmla="*/ 2147483647 w 480"/>
                <a:gd name="T15" fmla="*/ 2147483647 h 481"/>
                <a:gd name="T16" fmla="*/ 2147483647 w 480"/>
                <a:gd name="T17" fmla="*/ 2147483647 h 481"/>
                <a:gd name="T18" fmla="*/ 2147483647 w 480"/>
                <a:gd name="T19" fmla="*/ 2147483647 h 481"/>
                <a:gd name="T20" fmla="*/ 2147483647 w 480"/>
                <a:gd name="T21" fmla="*/ 2147483647 h 481"/>
                <a:gd name="T22" fmla="*/ 2147483647 w 480"/>
                <a:gd name="T23" fmla="*/ 2147483647 h 481"/>
                <a:gd name="T24" fmla="*/ 2147483647 w 480"/>
                <a:gd name="T25" fmla="*/ 2147483647 h 481"/>
                <a:gd name="T26" fmla="*/ 2147483647 w 480"/>
                <a:gd name="T27" fmla="*/ 2147483647 h 481"/>
                <a:gd name="T28" fmla="*/ 2147483647 w 480"/>
                <a:gd name="T29" fmla="*/ 2147483647 h 481"/>
                <a:gd name="T30" fmla="*/ 2147483647 w 480"/>
                <a:gd name="T31" fmla="*/ 2147483647 h 481"/>
                <a:gd name="T32" fmla="*/ 2147483647 w 480"/>
                <a:gd name="T33" fmla="*/ 2147483647 h 481"/>
                <a:gd name="T34" fmla="*/ 2147483647 w 480"/>
                <a:gd name="T35" fmla="*/ 2147483647 h 481"/>
                <a:gd name="T36" fmla="*/ 2147483647 w 480"/>
                <a:gd name="T37" fmla="*/ 2147483647 h 481"/>
                <a:gd name="T38" fmla="*/ 2147483647 w 480"/>
                <a:gd name="T39" fmla="*/ 2147483647 h 481"/>
                <a:gd name="T40" fmla="*/ 0 w 480"/>
                <a:gd name="T41" fmla="*/ 2147483647 h 481"/>
                <a:gd name="T42" fmla="*/ 2147483647 w 480"/>
                <a:gd name="T43" fmla="*/ 2147483647 h 481"/>
                <a:gd name="T44" fmla="*/ 2147483647 w 480"/>
                <a:gd name="T45" fmla="*/ 0 h 481"/>
                <a:gd name="T46" fmla="*/ 2147483647 w 480"/>
                <a:gd name="T47" fmla="*/ 2147483647 h 481"/>
                <a:gd name="T48" fmla="*/ 2147483647 w 480"/>
                <a:gd name="T49" fmla="*/ 2147483647 h 481"/>
                <a:gd name="T50" fmla="*/ 2147483647 w 480"/>
                <a:gd name="T51" fmla="*/ 2147483647 h 481"/>
                <a:gd name="T52" fmla="*/ 2147483647 w 480"/>
                <a:gd name="T53" fmla="*/ 2147483647 h 481"/>
                <a:gd name="T54" fmla="*/ 2147483647 w 480"/>
                <a:gd name="T55" fmla="*/ 2147483647 h 481"/>
                <a:gd name="T56" fmla="*/ 2147483647 w 480"/>
                <a:gd name="T57" fmla="*/ 2147483647 h 481"/>
                <a:gd name="T58" fmla="*/ 2147483647 w 480"/>
                <a:gd name="T59" fmla="*/ 2147483647 h 481"/>
                <a:gd name="T60" fmla="*/ 2147483647 w 480"/>
                <a:gd name="T61" fmla="*/ 2147483647 h 481"/>
                <a:gd name="T62" fmla="*/ 2147483647 w 480"/>
                <a:gd name="T63" fmla="*/ 2147483647 h 481"/>
                <a:gd name="T64" fmla="*/ 2147483647 w 480"/>
                <a:gd name="T65" fmla="*/ 2147483647 h 481"/>
                <a:gd name="T66" fmla="*/ 2147483647 w 480"/>
                <a:gd name="T67" fmla="*/ 2147483647 h 481"/>
                <a:gd name="T68" fmla="*/ 2147483647 w 480"/>
                <a:gd name="T69" fmla="*/ 2147483647 h 481"/>
                <a:gd name="T70" fmla="*/ 2147483647 w 480"/>
                <a:gd name="T71" fmla="*/ 2147483647 h 481"/>
                <a:gd name="T72" fmla="*/ 2147483647 w 480"/>
                <a:gd name="T73" fmla="*/ 2147483647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5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7 w 750"/>
                <a:gd name="T1" fmla="*/ 2147483647 h 749"/>
                <a:gd name="T2" fmla="*/ 2147483647 w 750"/>
                <a:gd name="T3" fmla="*/ 2147483647 h 749"/>
                <a:gd name="T4" fmla="*/ 2147483647 w 750"/>
                <a:gd name="T5" fmla="*/ 2147483647 h 749"/>
                <a:gd name="T6" fmla="*/ 2147483647 w 750"/>
                <a:gd name="T7" fmla="*/ 2147483647 h 749"/>
                <a:gd name="T8" fmla="*/ 2147483647 w 750"/>
                <a:gd name="T9" fmla="*/ 2147483647 h 749"/>
                <a:gd name="T10" fmla="*/ 2147483647 w 750"/>
                <a:gd name="T11" fmla="*/ 2147483647 h 749"/>
                <a:gd name="T12" fmla="*/ 2147483647 w 750"/>
                <a:gd name="T13" fmla="*/ 2147483647 h 749"/>
                <a:gd name="T14" fmla="*/ 2147483647 w 750"/>
                <a:gd name="T15" fmla="*/ 2147483647 h 749"/>
                <a:gd name="T16" fmla="*/ 2147483647 w 750"/>
                <a:gd name="T17" fmla="*/ 2147483647 h 749"/>
                <a:gd name="T18" fmla="*/ 2147483647 w 750"/>
                <a:gd name="T19" fmla="*/ 2147483647 h 749"/>
                <a:gd name="T20" fmla="*/ 2147483647 w 750"/>
                <a:gd name="T21" fmla="*/ 2147483647 h 749"/>
                <a:gd name="T22" fmla="*/ 2147483647 w 750"/>
                <a:gd name="T23" fmla="*/ 2147483647 h 749"/>
                <a:gd name="T24" fmla="*/ 2147483647 w 750"/>
                <a:gd name="T25" fmla="*/ 2147483647 h 749"/>
                <a:gd name="T26" fmla="*/ 2147483647 w 750"/>
                <a:gd name="T27" fmla="*/ 2147483647 h 749"/>
                <a:gd name="T28" fmla="*/ 2147483647 w 750"/>
                <a:gd name="T29" fmla="*/ 2147483647 h 749"/>
                <a:gd name="T30" fmla="*/ 2147483647 w 750"/>
                <a:gd name="T31" fmla="*/ 2147483647 h 749"/>
                <a:gd name="T32" fmla="*/ 2147483647 w 750"/>
                <a:gd name="T33" fmla="*/ 2147483647 h 749"/>
                <a:gd name="T34" fmla="*/ 2147483647 w 750"/>
                <a:gd name="T35" fmla="*/ 2147483647 h 749"/>
                <a:gd name="T36" fmla="*/ 2147483647 w 750"/>
                <a:gd name="T37" fmla="*/ 2147483647 h 749"/>
                <a:gd name="T38" fmla="*/ 2147483647 w 750"/>
                <a:gd name="T39" fmla="*/ 2147483647 h 749"/>
                <a:gd name="T40" fmla="*/ 2147483647 w 750"/>
                <a:gd name="T41" fmla="*/ 2147483647 h 749"/>
                <a:gd name="T42" fmla="*/ 2147483647 w 750"/>
                <a:gd name="T43" fmla="*/ 2147483647 h 749"/>
                <a:gd name="T44" fmla="*/ 2147483647 w 750"/>
                <a:gd name="T45" fmla="*/ 2147483647 h 749"/>
                <a:gd name="T46" fmla="*/ 2147483647 w 750"/>
                <a:gd name="T47" fmla="*/ 2147483647 h 749"/>
                <a:gd name="T48" fmla="*/ 2147483647 w 750"/>
                <a:gd name="T49" fmla="*/ 2147483647 h 749"/>
                <a:gd name="T50" fmla="*/ 2147483647 w 750"/>
                <a:gd name="T51" fmla="*/ 2147483647 h 749"/>
                <a:gd name="T52" fmla="*/ 2147483647 w 750"/>
                <a:gd name="T53" fmla="*/ 2147483647 h 749"/>
                <a:gd name="T54" fmla="*/ 2147483647 w 750"/>
                <a:gd name="T55" fmla="*/ 2147483647 h 749"/>
                <a:gd name="T56" fmla="*/ 2147483647 w 750"/>
                <a:gd name="T57" fmla="*/ 2147483647 h 749"/>
                <a:gd name="T58" fmla="*/ 0 w 750"/>
                <a:gd name="T59" fmla="*/ 2147483647 h 749"/>
                <a:gd name="T60" fmla="*/ 2147483647 w 750"/>
                <a:gd name="T61" fmla="*/ 2147483647 h 749"/>
                <a:gd name="T62" fmla="*/ 2147483647 w 750"/>
                <a:gd name="T63" fmla="*/ 2147483647 h 749"/>
                <a:gd name="T64" fmla="*/ 2147483647 w 750"/>
                <a:gd name="T65" fmla="*/ 2147483647 h 749"/>
                <a:gd name="T66" fmla="*/ 2147483647 w 750"/>
                <a:gd name="T67" fmla="*/ 0 h 749"/>
                <a:gd name="T68" fmla="*/ 2147483647 w 750"/>
                <a:gd name="T69" fmla="*/ 2147483647 h 749"/>
                <a:gd name="T70" fmla="*/ 2147483647 w 750"/>
                <a:gd name="T71" fmla="*/ 2147483647 h 749"/>
                <a:gd name="T72" fmla="*/ 2147483647 w 750"/>
                <a:gd name="T73" fmla="*/ 2147483647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6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7 w 164"/>
                <a:gd name="T1" fmla="*/ 0 h 164"/>
                <a:gd name="T2" fmla="*/ 2147483647 w 164"/>
                <a:gd name="T3" fmla="*/ 2147483647 h 164"/>
                <a:gd name="T4" fmla="*/ 2147483647 w 164"/>
                <a:gd name="T5" fmla="*/ 2147483647 h 164"/>
                <a:gd name="T6" fmla="*/ 2147483647 w 164"/>
                <a:gd name="T7" fmla="*/ 2147483647 h 164"/>
                <a:gd name="T8" fmla="*/ 2147483647 w 164"/>
                <a:gd name="T9" fmla="*/ 2147483647 h 164"/>
                <a:gd name="T10" fmla="*/ 2147483647 w 164"/>
                <a:gd name="T11" fmla="*/ 2147483647 h 164"/>
                <a:gd name="T12" fmla="*/ 0 w 164"/>
                <a:gd name="T13" fmla="*/ 2147483647 h 164"/>
                <a:gd name="T14" fmla="*/ 2147483647 w 164"/>
                <a:gd name="T15" fmla="*/ 2147483647 h 164"/>
                <a:gd name="T16" fmla="*/ 2147483647 w 164"/>
                <a:gd name="T17" fmla="*/ 0 h 164"/>
                <a:gd name="T18" fmla="*/ 2147483647 w 164"/>
                <a:gd name="T19" fmla="*/ 2147483647 h 164"/>
                <a:gd name="T20" fmla="*/ 2147483647 w 164"/>
                <a:gd name="T21" fmla="*/ 2147483647 h 164"/>
                <a:gd name="T22" fmla="*/ 2147483647 w 164"/>
                <a:gd name="T23" fmla="*/ 2147483647 h 164"/>
                <a:gd name="T24" fmla="*/ 2147483647 w 164"/>
                <a:gd name="T25" fmla="*/ 2147483647 h 164"/>
                <a:gd name="T26" fmla="*/ 2147483647 w 164"/>
                <a:gd name="T27" fmla="*/ 2147483647 h 164"/>
                <a:gd name="T28" fmla="*/ 2147483647 w 164"/>
                <a:gd name="T29" fmla="*/ 2147483647 h 164"/>
                <a:gd name="T30" fmla="*/ 2147483647 w 164"/>
                <a:gd name="T31" fmla="*/ 2147483647 h 164"/>
                <a:gd name="T32" fmla="*/ 2147483647 w 164"/>
                <a:gd name="T33" fmla="*/ 2147483647 h 164"/>
                <a:gd name="T34" fmla="*/ 2147483647 w 164"/>
                <a:gd name="T35" fmla="*/ 2147483647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核心总结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29704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重点核心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重点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核心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9707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711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9708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内容占位符 5"/>
          <p:cNvSpPr>
            <a:spLocks noGrp="1"/>
          </p:cNvSpPr>
          <p:nvPr/>
        </p:nvSpPr>
        <p:spPr>
          <a:xfrm>
            <a:off x="1503363" y="3641725"/>
            <a:ext cx="4616450" cy="755650"/>
          </a:xfrm>
          <a:prstGeom prst="rect">
            <a:avLst/>
          </a:prstGeom>
        </p:spPr>
        <p:txBody>
          <a:bodyPr>
            <a:normAutofit/>
          </a:bodyPr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3429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028700" indent="-3429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000250" indent="-17145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457450" indent="-17145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914650" indent="-17145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371850" indent="-17145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zh-CN" altLang="en-US" sz="1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100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操作，我们主要针对于元素的操作。</a:t>
            </a:r>
            <a:endParaRPr lang="en-US" altLang="zh-CN" sz="1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zh-CN" altLang="en-US" sz="1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主要有创建、增、删、改、查、属性操作、事件操作。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事件高级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30728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事件高级导读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事件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高级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导读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0731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734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30732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传统方式注册事件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事件监听方式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31752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注册事件两种方式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3.5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注册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事件两种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755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758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31756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7 w 1641"/>
              <a:gd name="T1" fmla="*/ 2147483647 h 306"/>
              <a:gd name="T2" fmla="*/ 2147483647 w 1641"/>
              <a:gd name="T3" fmla="*/ 2147483647 h 306"/>
              <a:gd name="T4" fmla="*/ 2147483647 w 1641"/>
              <a:gd name="T5" fmla="*/ 0 h 306"/>
              <a:gd name="T6" fmla="*/ 2147483647 w 1641"/>
              <a:gd name="T7" fmla="*/ 2147483647 h 306"/>
              <a:gd name="T8" fmla="*/ 2147483647 w 1641"/>
              <a:gd name="T9" fmla="*/ 0 h 306"/>
              <a:gd name="T10" fmla="*/ 2147483647 w 1641"/>
              <a:gd name="T11" fmla="*/ 0 h 306"/>
              <a:gd name="T12" fmla="*/ 2147483647 w 1641"/>
              <a:gd name="T13" fmla="*/ 0 h 306"/>
              <a:gd name="T14" fmla="*/ 2147483647 w 1641"/>
              <a:gd name="T15" fmla="*/ 0 h 306"/>
              <a:gd name="T16" fmla="*/ 2147483647 w 1641"/>
              <a:gd name="T17" fmla="*/ 2147483647 h 306"/>
              <a:gd name="T18" fmla="*/ 2147483647 w 1641"/>
              <a:gd name="T19" fmla="*/ 2147483647 h 306"/>
              <a:gd name="T20" fmla="*/ 2147483647 w 1641"/>
              <a:gd name="T21" fmla="*/ 2147483647 h 306"/>
              <a:gd name="T22" fmla="*/ 2147483647 w 1641"/>
              <a:gd name="T23" fmla="*/ 2147483647 h 306"/>
              <a:gd name="T24" fmla="*/ 2147483647 w 1641"/>
              <a:gd name="T25" fmla="*/ 2147483647 h 306"/>
              <a:gd name="T26" fmla="*/ 2147483647 w 1641"/>
              <a:gd name="T27" fmla="*/ 2147483647 h 306"/>
              <a:gd name="T28" fmla="*/ 2147483647 w 1641"/>
              <a:gd name="T29" fmla="*/ 2147483647 h 306"/>
              <a:gd name="T30" fmla="*/ 2147483647 w 1641"/>
              <a:gd name="T31" fmla="*/ 2147483647 h 306"/>
              <a:gd name="T32" fmla="*/ 2147483647 w 1641"/>
              <a:gd name="T33" fmla="*/ 2147483647 h 306"/>
              <a:gd name="T34" fmla="*/ 2147483647 w 1641"/>
              <a:gd name="T35" fmla="*/ 2147483647 h 306"/>
              <a:gd name="T36" fmla="*/ 2147483647 w 1641"/>
              <a:gd name="T37" fmla="*/ 2147483647 h 306"/>
              <a:gd name="T38" fmla="*/ 2147483647 w 1641"/>
              <a:gd name="T39" fmla="*/ 2147483647 h 306"/>
              <a:gd name="T40" fmla="*/ 2147483647 w 1641"/>
              <a:gd name="T41" fmla="*/ 2147483647 h 306"/>
              <a:gd name="T42" fmla="*/ 2147483647 w 1641"/>
              <a:gd name="T43" fmla="*/ 2147483647 h 306"/>
              <a:gd name="T44" fmla="*/ 2147483647 w 1641"/>
              <a:gd name="T45" fmla="*/ 2147483647 h 306"/>
              <a:gd name="T46" fmla="*/ 2147483647 w 1641"/>
              <a:gd name="T47" fmla="*/ 2147483647 h 306"/>
              <a:gd name="T48" fmla="*/ 2147483647 w 1641"/>
              <a:gd name="T49" fmla="*/ 2147483647 h 306"/>
              <a:gd name="T50" fmla="*/ 2147483647 w 1641"/>
              <a:gd name="T51" fmla="*/ 2147483647 h 306"/>
              <a:gd name="T52" fmla="*/ 2147483647 w 1641"/>
              <a:gd name="T53" fmla="*/ 2147483647 h 306"/>
              <a:gd name="T54" fmla="*/ 2147483647 w 1641"/>
              <a:gd name="T55" fmla="*/ 2147483647 h 306"/>
              <a:gd name="T56" fmla="*/ 2147483647 w 1641"/>
              <a:gd name="T57" fmla="*/ 2147483647 h 306"/>
              <a:gd name="T58" fmla="*/ 2147483647 w 1641"/>
              <a:gd name="T59" fmla="*/ 2147483647 h 306"/>
              <a:gd name="T60" fmla="*/ 2147483647 w 1641"/>
              <a:gd name="T61" fmla="*/ 2147483647 h 306"/>
              <a:gd name="T62" fmla="*/ 2147483647 w 1641"/>
              <a:gd name="T63" fmla="*/ 2147483647 h 306"/>
              <a:gd name="T64" fmla="*/ 2147483647 w 1641"/>
              <a:gd name="T65" fmla="*/ 2147483647 h 306"/>
              <a:gd name="T66" fmla="*/ 0 w 1641"/>
              <a:gd name="T67" fmla="*/ 2147483647 h 306"/>
              <a:gd name="T68" fmla="*/ 2147483647 w 1641"/>
              <a:gd name="T69" fmla="*/ 0 h 306"/>
              <a:gd name="T70" fmla="*/ 2147483647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5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上午复习</a:t>
            </a:r>
          </a:p>
        </p:txBody>
      </p:sp>
      <p:pic>
        <p:nvPicPr>
          <p:cNvPr id="33796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9"/>
          <p:cNvSpPr txBox="1"/>
          <p:nvPr/>
        </p:nvSpPr>
        <p:spPr>
          <a:xfrm>
            <a:off x="2025650" y="1779588"/>
            <a:ext cx="5867400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删除节点使用 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父节点对象</a:t>
            </a:r>
            <a:r>
              <a:rPr lang="en-US" altLang="zh-CN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1400" u="sng" dirty="0" err="1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removeChild</a:t>
            </a:r>
            <a:r>
              <a:rPr lang="en-US" altLang="zh-CN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子节点对象</a:t>
            </a:r>
            <a:r>
              <a:rPr lang="en-US" altLang="zh-CN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创建节点可以</a:t>
            </a:r>
            <a:r>
              <a:rPr lang="zh-CN" altLang="en-US" sz="1400" u="sng" dirty="0"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u="sng" dirty="0" err="1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innerHTML</a:t>
            </a:r>
            <a:r>
              <a:rPr lang="en-US" altLang="zh-CN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u="sng" dirty="0"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或 </a:t>
            </a:r>
            <a:r>
              <a:rPr lang="en-US" altLang="zh-CN" sz="1400" u="sng" dirty="0" err="1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createElement</a:t>
            </a:r>
            <a:r>
              <a:rPr lang="en-US" altLang="zh-CN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算给元素注册事件的方式有 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传统方式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事件监听</a:t>
            </a:r>
            <a:endParaRPr lang="en-US" altLang="zh-CN" sz="1400" u="sng" dirty="0">
              <a:solidFill>
                <a:schemeClr val="bg1"/>
              </a:solidFill>
              <a:uFill>
                <a:solidFill>
                  <a:srgbClr val="0070C0"/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正文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TW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单击此处标题样式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微软雅黑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7 w 1641"/>
              <a:gd name="T1" fmla="*/ 2147483647 h 306"/>
              <a:gd name="T2" fmla="*/ 2147483647 w 1641"/>
              <a:gd name="T3" fmla="*/ 2147483647 h 306"/>
              <a:gd name="T4" fmla="*/ 2147483647 w 1641"/>
              <a:gd name="T5" fmla="*/ 0 h 306"/>
              <a:gd name="T6" fmla="*/ 2147483647 w 1641"/>
              <a:gd name="T7" fmla="*/ 2147483647 h 306"/>
              <a:gd name="T8" fmla="*/ 2147483647 w 1641"/>
              <a:gd name="T9" fmla="*/ 0 h 306"/>
              <a:gd name="T10" fmla="*/ 2147483647 w 1641"/>
              <a:gd name="T11" fmla="*/ 0 h 306"/>
              <a:gd name="T12" fmla="*/ 2147483647 w 1641"/>
              <a:gd name="T13" fmla="*/ 0 h 306"/>
              <a:gd name="T14" fmla="*/ 2147483647 w 1641"/>
              <a:gd name="T15" fmla="*/ 0 h 306"/>
              <a:gd name="T16" fmla="*/ 2147483647 w 1641"/>
              <a:gd name="T17" fmla="*/ 2147483647 h 306"/>
              <a:gd name="T18" fmla="*/ 2147483647 w 1641"/>
              <a:gd name="T19" fmla="*/ 2147483647 h 306"/>
              <a:gd name="T20" fmla="*/ 2147483647 w 1641"/>
              <a:gd name="T21" fmla="*/ 2147483647 h 306"/>
              <a:gd name="T22" fmla="*/ 2147483647 w 1641"/>
              <a:gd name="T23" fmla="*/ 2147483647 h 306"/>
              <a:gd name="T24" fmla="*/ 2147483647 w 1641"/>
              <a:gd name="T25" fmla="*/ 2147483647 h 306"/>
              <a:gd name="T26" fmla="*/ 2147483647 w 1641"/>
              <a:gd name="T27" fmla="*/ 2147483647 h 306"/>
              <a:gd name="T28" fmla="*/ 2147483647 w 1641"/>
              <a:gd name="T29" fmla="*/ 2147483647 h 306"/>
              <a:gd name="T30" fmla="*/ 2147483647 w 1641"/>
              <a:gd name="T31" fmla="*/ 2147483647 h 306"/>
              <a:gd name="T32" fmla="*/ 2147483647 w 1641"/>
              <a:gd name="T33" fmla="*/ 2147483647 h 306"/>
              <a:gd name="T34" fmla="*/ 2147483647 w 1641"/>
              <a:gd name="T35" fmla="*/ 2147483647 h 306"/>
              <a:gd name="T36" fmla="*/ 2147483647 w 1641"/>
              <a:gd name="T37" fmla="*/ 2147483647 h 306"/>
              <a:gd name="T38" fmla="*/ 2147483647 w 1641"/>
              <a:gd name="T39" fmla="*/ 2147483647 h 306"/>
              <a:gd name="T40" fmla="*/ 2147483647 w 1641"/>
              <a:gd name="T41" fmla="*/ 2147483647 h 306"/>
              <a:gd name="T42" fmla="*/ 2147483647 w 1641"/>
              <a:gd name="T43" fmla="*/ 2147483647 h 306"/>
              <a:gd name="T44" fmla="*/ 2147483647 w 1641"/>
              <a:gd name="T45" fmla="*/ 2147483647 h 306"/>
              <a:gd name="T46" fmla="*/ 2147483647 w 1641"/>
              <a:gd name="T47" fmla="*/ 2147483647 h 306"/>
              <a:gd name="T48" fmla="*/ 2147483647 w 1641"/>
              <a:gd name="T49" fmla="*/ 2147483647 h 306"/>
              <a:gd name="T50" fmla="*/ 2147483647 w 1641"/>
              <a:gd name="T51" fmla="*/ 2147483647 h 306"/>
              <a:gd name="T52" fmla="*/ 2147483647 w 1641"/>
              <a:gd name="T53" fmla="*/ 2147483647 h 306"/>
              <a:gd name="T54" fmla="*/ 2147483647 w 1641"/>
              <a:gd name="T55" fmla="*/ 2147483647 h 306"/>
              <a:gd name="T56" fmla="*/ 2147483647 w 1641"/>
              <a:gd name="T57" fmla="*/ 2147483647 h 306"/>
              <a:gd name="T58" fmla="*/ 2147483647 w 1641"/>
              <a:gd name="T59" fmla="*/ 2147483647 h 306"/>
              <a:gd name="T60" fmla="*/ 2147483647 w 1641"/>
              <a:gd name="T61" fmla="*/ 2147483647 h 306"/>
              <a:gd name="T62" fmla="*/ 2147483647 w 1641"/>
              <a:gd name="T63" fmla="*/ 2147483647 h 306"/>
              <a:gd name="T64" fmla="*/ 2147483647 w 1641"/>
              <a:gd name="T65" fmla="*/ 2147483647 h 306"/>
              <a:gd name="T66" fmla="*/ 0 w 1641"/>
              <a:gd name="T67" fmla="*/ 2147483647 h 306"/>
              <a:gd name="T68" fmla="*/ 2147483647 w 1641"/>
              <a:gd name="T69" fmla="*/ 0 h 306"/>
              <a:gd name="T70" fmla="*/ 2147483647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19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上午复习</a:t>
            </a:r>
          </a:p>
        </p:txBody>
      </p:sp>
      <p:pic>
        <p:nvPicPr>
          <p:cNvPr id="34820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正文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TW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单击此处标题样式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微软雅黑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025650" y="1779588"/>
            <a:ext cx="5867400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删除节点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zh-CN" altLang="en-US" sz="1400" u="sng" dirty="0"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父节点对象</a:t>
            </a:r>
            <a:r>
              <a:rPr lang="en-US" altLang="zh-CN" sz="1400" u="sng" dirty="0"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1400" u="sng" dirty="0" err="1"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removeChild</a:t>
            </a:r>
            <a:r>
              <a:rPr lang="en-US" altLang="zh-CN" sz="1400" u="sng" dirty="0"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u="sng" dirty="0"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子节点对象</a:t>
            </a:r>
            <a:r>
              <a:rPr lang="en-US" altLang="zh-CN" sz="1400" u="sng" dirty="0"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创建节点可以</a:t>
            </a:r>
            <a:r>
              <a:rPr lang="zh-CN" altLang="en-US" sz="1400" u="sng" dirty="0"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1400" u="sng" dirty="0" err="1"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innerHTML</a:t>
            </a:r>
            <a:r>
              <a:rPr lang="en-US" altLang="zh-CN" sz="1400" u="sng" dirty="0"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u="sng" dirty="0"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或 </a:t>
            </a:r>
            <a:r>
              <a:rPr lang="en-US" altLang="zh-CN" sz="1400" u="sng" dirty="0" err="1"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createElement</a:t>
            </a:r>
            <a:r>
              <a:rPr lang="en-US" altLang="zh-CN" sz="1400" u="sng" dirty="0"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算给元素注册事件的方式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有 </a:t>
            </a:r>
            <a:r>
              <a:rPr lang="zh-CN" altLang="en-US" sz="1400" u="sng" dirty="0"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传统方式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zh-CN" altLang="en-US" sz="1400" u="sng" dirty="0"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事件监听</a:t>
            </a:r>
            <a:endParaRPr lang="en-US" altLang="zh-CN" sz="1400" u="sng" dirty="0">
              <a:uFill>
                <a:solidFill>
                  <a:srgbClr val="0070C0"/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低版本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attachEvent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兼容性处理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35848" name="TextBox 66"/>
          <p:cNvSpPr txBox="1">
            <a:spLocks noChangeArrowheads="1"/>
          </p:cNvSpPr>
          <p:nvPr/>
        </p:nvSpPr>
        <p:spPr bwMode="auto">
          <a:xfrm>
            <a:off x="2916238" y="1457325"/>
            <a:ext cx="34559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attachEvent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注册事件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attachEvent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注册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851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854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35852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删除（解绑）事件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36872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删除事件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删除事件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6875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878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36876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今日复习</a:t>
            </a:r>
          </a:p>
        </p:txBody>
      </p:sp>
      <p:pic>
        <p:nvPicPr>
          <p:cNvPr id="7171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232025" y="1276350"/>
            <a:ext cx="6588125" cy="35385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排他操作的实现步骤是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所有元素全部清除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设置当前元素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h5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中新增了通过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data-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属性名方式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设置自定义属性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h5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400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element.dataset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属性名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获取自定义属性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页面中的节点分为：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元素节点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文本节点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属性节点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注释节点</a:t>
            </a:r>
            <a:endParaRPr lang="en-US" altLang="zh-CN" sz="1400" u="sng" dirty="0">
              <a:solidFill>
                <a:srgbClr val="FF0000"/>
              </a:solidFill>
              <a:uFill>
                <a:solidFill>
                  <a:srgbClr val="FF0000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获取父级节点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1400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element.parentNode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获取所有的子元素节点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400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element.children</a:t>
            </a:r>
            <a:endParaRPr lang="en-US" altLang="zh-CN" sz="1400" u="sng" dirty="0">
              <a:solidFill>
                <a:srgbClr val="FF0000"/>
              </a:solidFill>
              <a:uFill>
                <a:solidFill>
                  <a:srgbClr val="FF0000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创建元素节点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400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document.createElement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追加子元素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400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element.appendChild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()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正文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TW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单击此处标题样式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微软雅黑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4" name="Freeform 21"/>
          <p:cNvSpPr>
            <a:spLocks noEditPoints="1"/>
          </p:cNvSpPr>
          <p:nvPr/>
        </p:nvSpPr>
        <p:spPr bwMode="auto">
          <a:xfrm>
            <a:off x="152400" y="1068388"/>
            <a:ext cx="2232025" cy="436562"/>
          </a:xfrm>
          <a:custGeom>
            <a:avLst/>
            <a:gdLst>
              <a:gd name="T0" fmla="*/ 2147483647 w 1641"/>
              <a:gd name="T1" fmla="*/ 2147483647 h 306"/>
              <a:gd name="T2" fmla="*/ 2147483647 w 1641"/>
              <a:gd name="T3" fmla="*/ 2147483647 h 306"/>
              <a:gd name="T4" fmla="*/ 2147483647 w 1641"/>
              <a:gd name="T5" fmla="*/ 0 h 306"/>
              <a:gd name="T6" fmla="*/ 2147483647 w 1641"/>
              <a:gd name="T7" fmla="*/ 2147483647 h 306"/>
              <a:gd name="T8" fmla="*/ 2147483647 w 1641"/>
              <a:gd name="T9" fmla="*/ 0 h 306"/>
              <a:gd name="T10" fmla="*/ 2147483647 w 1641"/>
              <a:gd name="T11" fmla="*/ 0 h 306"/>
              <a:gd name="T12" fmla="*/ 2147483647 w 1641"/>
              <a:gd name="T13" fmla="*/ 0 h 306"/>
              <a:gd name="T14" fmla="*/ 2147483647 w 1641"/>
              <a:gd name="T15" fmla="*/ 0 h 306"/>
              <a:gd name="T16" fmla="*/ 2147483647 w 1641"/>
              <a:gd name="T17" fmla="*/ 2147483647 h 306"/>
              <a:gd name="T18" fmla="*/ 2147483647 w 1641"/>
              <a:gd name="T19" fmla="*/ 2147483647 h 306"/>
              <a:gd name="T20" fmla="*/ 2147483647 w 1641"/>
              <a:gd name="T21" fmla="*/ 2147483647 h 306"/>
              <a:gd name="T22" fmla="*/ 2147483647 w 1641"/>
              <a:gd name="T23" fmla="*/ 2147483647 h 306"/>
              <a:gd name="T24" fmla="*/ 2147483647 w 1641"/>
              <a:gd name="T25" fmla="*/ 2147483647 h 306"/>
              <a:gd name="T26" fmla="*/ 2147483647 w 1641"/>
              <a:gd name="T27" fmla="*/ 2147483647 h 306"/>
              <a:gd name="T28" fmla="*/ 2147483647 w 1641"/>
              <a:gd name="T29" fmla="*/ 2147483647 h 306"/>
              <a:gd name="T30" fmla="*/ 2147483647 w 1641"/>
              <a:gd name="T31" fmla="*/ 2147483647 h 306"/>
              <a:gd name="T32" fmla="*/ 2147483647 w 1641"/>
              <a:gd name="T33" fmla="*/ 2147483647 h 306"/>
              <a:gd name="T34" fmla="*/ 2147483647 w 1641"/>
              <a:gd name="T35" fmla="*/ 2147483647 h 306"/>
              <a:gd name="T36" fmla="*/ 2147483647 w 1641"/>
              <a:gd name="T37" fmla="*/ 2147483647 h 306"/>
              <a:gd name="T38" fmla="*/ 2147483647 w 1641"/>
              <a:gd name="T39" fmla="*/ 2147483647 h 306"/>
              <a:gd name="T40" fmla="*/ 2147483647 w 1641"/>
              <a:gd name="T41" fmla="*/ 2147483647 h 306"/>
              <a:gd name="T42" fmla="*/ 2147483647 w 1641"/>
              <a:gd name="T43" fmla="*/ 2147483647 h 306"/>
              <a:gd name="T44" fmla="*/ 2147483647 w 1641"/>
              <a:gd name="T45" fmla="*/ 2147483647 h 306"/>
              <a:gd name="T46" fmla="*/ 2147483647 w 1641"/>
              <a:gd name="T47" fmla="*/ 2147483647 h 306"/>
              <a:gd name="T48" fmla="*/ 2147483647 w 1641"/>
              <a:gd name="T49" fmla="*/ 2147483647 h 306"/>
              <a:gd name="T50" fmla="*/ 2147483647 w 1641"/>
              <a:gd name="T51" fmla="*/ 2147483647 h 306"/>
              <a:gd name="T52" fmla="*/ 2147483647 w 1641"/>
              <a:gd name="T53" fmla="*/ 2147483647 h 306"/>
              <a:gd name="T54" fmla="*/ 2147483647 w 1641"/>
              <a:gd name="T55" fmla="*/ 2147483647 h 306"/>
              <a:gd name="T56" fmla="*/ 2147483647 w 1641"/>
              <a:gd name="T57" fmla="*/ 2147483647 h 306"/>
              <a:gd name="T58" fmla="*/ 2147483647 w 1641"/>
              <a:gd name="T59" fmla="*/ 2147483647 h 306"/>
              <a:gd name="T60" fmla="*/ 2147483647 w 1641"/>
              <a:gd name="T61" fmla="*/ 2147483647 h 306"/>
              <a:gd name="T62" fmla="*/ 2147483647 w 1641"/>
              <a:gd name="T63" fmla="*/ 2147483647 h 306"/>
              <a:gd name="T64" fmla="*/ 2147483647 w 1641"/>
              <a:gd name="T65" fmla="*/ 2147483647 h 306"/>
              <a:gd name="T66" fmla="*/ 0 w 1641"/>
              <a:gd name="T67" fmla="*/ 2147483647 h 306"/>
              <a:gd name="T68" fmla="*/ 2147483647 w 1641"/>
              <a:gd name="T69" fmla="*/ 0 h 306"/>
              <a:gd name="T70" fmla="*/ 2147483647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5" name="TextBox 27"/>
          <p:cNvSpPr txBox="1">
            <a:spLocks noChangeArrowheads="1"/>
          </p:cNvSpPr>
          <p:nvPr/>
        </p:nvSpPr>
        <p:spPr bwMode="auto">
          <a:xfrm>
            <a:off x="1052513" y="11176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昨日复习</a:t>
            </a:r>
          </a:p>
        </p:txBody>
      </p:sp>
      <p:pic>
        <p:nvPicPr>
          <p:cNvPr id="7176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11128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事件流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37896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事件流理论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事件流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理论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7899" name="组合 3"/>
          <p:cNvGrpSpPr>
            <a:grpSpLocks/>
          </p:cNvGrpSpPr>
          <p:nvPr/>
        </p:nvGrpSpPr>
        <p:grpSpPr bwMode="auto">
          <a:xfrm>
            <a:off x="36513" y="3597275"/>
            <a:ext cx="287337" cy="214313"/>
            <a:chOff x="36513" y="3597275"/>
            <a:chExt cx="287337" cy="214313"/>
          </a:xfrm>
        </p:grpSpPr>
        <p:sp>
          <p:nvSpPr>
            <p:cNvPr id="29" name="椭圆 28"/>
            <p:cNvSpPr/>
            <p:nvPr/>
          </p:nvSpPr>
          <p:spPr bwMode="auto">
            <a:xfrm>
              <a:off x="90488" y="36179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 bwMode="auto">
            <a:xfrm>
              <a:off x="36513" y="3597275"/>
              <a:ext cx="287337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答</a:t>
              </a:r>
            </a:p>
          </p:txBody>
        </p:sp>
      </p:grpSp>
      <p:grpSp>
        <p:nvGrpSpPr>
          <p:cNvPr id="37900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903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37901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2025" y="1779662"/>
            <a:ext cx="4319588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、什么是事件流？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、什么是事件冒泡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8915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38931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932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7 w 1489"/>
                <a:gd name="T1" fmla="*/ 2147483647 h 1134"/>
                <a:gd name="T2" fmla="*/ 2147483647 w 1489"/>
                <a:gd name="T3" fmla="*/ 2147483647 h 1134"/>
                <a:gd name="T4" fmla="*/ 0 w 1489"/>
                <a:gd name="T5" fmla="*/ 2147483647 h 1134"/>
                <a:gd name="T6" fmla="*/ 0 w 1489"/>
                <a:gd name="T7" fmla="*/ 2147483647 h 1134"/>
                <a:gd name="T8" fmla="*/ 0 w 1489"/>
                <a:gd name="T9" fmla="*/ 2147483647 h 1134"/>
                <a:gd name="T10" fmla="*/ 0 w 1489"/>
                <a:gd name="T11" fmla="*/ 0 h 1134"/>
                <a:gd name="T12" fmla="*/ 2147483647 w 1489"/>
                <a:gd name="T13" fmla="*/ 0 h 1134"/>
                <a:gd name="T14" fmla="*/ 2147483647 w 1489"/>
                <a:gd name="T15" fmla="*/ 0 h 1134"/>
                <a:gd name="T16" fmla="*/ 2147483647 w 1489"/>
                <a:gd name="T17" fmla="*/ 0 h 1134"/>
                <a:gd name="T18" fmla="*/ 2147483647 w 1489"/>
                <a:gd name="T19" fmla="*/ 2147483647 h 1134"/>
                <a:gd name="T20" fmla="*/ 2147483647 w 1489"/>
                <a:gd name="T21" fmla="*/ 2147483647 h 1134"/>
                <a:gd name="T22" fmla="*/ 2147483647 w 1489"/>
                <a:gd name="T23" fmla="*/ 2147483647 h 1134"/>
                <a:gd name="T24" fmla="*/ 2147483647 w 1489"/>
                <a:gd name="T25" fmla="*/ 2147483647 h 1134"/>
                <a:gd name="T26" fmla="*/ 2147483647 w 1489"/>
                <a:gd name="T27" fmla="*/ 2147483647 h 1134"/>
                <a:gd name="T28" fmla="*/ 2147483647 w 1489"/>
                <a:gd name="T29" fmla="*/ 2147483647 h 1134"/>
                <a:gd name="T30" fmla="*/ 2147483647 w 1489"/>
                <a:gd name="T31" fmla="*/ 2147483647 h 1134"/>
                <a:gd name="T32" fmla="*/ 2147483647 w 1489"/>
                <a:gd name="T33" fmla="*/ 2147483647 h 1134"/>
                <a:gd name="T34" fmla="*/ 2147483647 w 1489"/>
                <a:gd name="T35" fmla="*/ 2147483647 h 1134"/>
                <a:gd name="T36" fmla="*/ 2147483647 w 1489"/>
                <a:gd name="T37" fmla="*/ 2147483647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3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7 w 750"/>
                <a:gd name="T1" fmla="*/ 2147483647 h 660"/>
                <a:gd name="T2" fmla="*/ 2147483647 w 750"/>
                <a:gd name="T3" fmla="*/ 2147483647 h 660"/>
                <a:gd name="T4" fmla="*/ 2147483647 w 750"/>
                <a:gd name="T5" fmla="*/ 2147483647 h 660"/>
                <a:gd name="T6" fmla="*/ 2147483647 w 750"/>
                <a:gd name="T7" fmla="*/ 2147483647 h 660"/>
                <a:gd name="T8" fmla="*/ 2147483647 w 750"/>
                <a:gd name="T9" fmla="*/ 2147483647 h 660"/>
                <a:gd name="T10" fmla="*/ 2147483647 w 750"/>
                <a:gd name="T11" fmla="*/ 2147483647 h 660"/>
                <a:gd name="T12" fmla="*/ 2147483647 w 750"/>
                <a:gd name="T13" fmla="*/ 2147483647 h 660"/>
                <a:gd name="T14" fmla="*/ 2147483647 w 750"/>
                <a:gd name="T15" fmla="*/ 2147483647 h 660"/>
                <a:gd name="T16" fmla="*/ 2147483647 w 750"/>
                <a:gd name="T17" fmla="*/ 2147483647 h 660"/>
                <a:gd name="T18" fmla="*/ 2147483647 w 750"/>
                <a:gd name="T19" fmla="*/ 2147483647 h 660"/>
                <a:gd name="T20" fmla="*/ 2147483647 w 750"/>
                <a:gd name="T21" fmla="*/ 2147483647 h 660"/>
                <a:gd name="T22" fmla="*/ 2147483647 w 750"/>
                <a:gd name="T23" fmla="*/ 2147483647 h 660"/>
                <a:gd name="T24" fmla="*/ 2147483647 w 750"/>
                <a:gd name="T25" fmla="*/ 2147483647 h 660"/>
                <a:gd name="T26" fmla="*/ 2147483647 w 750"/>
                <a:gd name="T27" fmla="*/ 0 h 660"/>
                <a:gd name="T28" fmla="*/ 2147483647 w 750"/>
                <a:gd name="T29" fmla="*/ 0 h 660"/>
                <a:gd name="T30" fmla="*/ 2147483647 w 750"/>
                <a:gd name="T31" fmla="*/ 2147483647 h 660"/>
                <a:gd name="T32" fmla="*/ 2147483647 w 750"/>
                <a:gd name="T33" fmla="*/ 2147483647 h 660"/>
                <a:gd name="T34" fmla="*/ 2147483647 w 750"/>
                <a:gd name="T35" fmla="*/ 2147483647 h 660"/>
                <a:gd name="T36" fmla="*/ 2147483647 w 750"/>
                <a:gd name="T37" fmla="*/ 2147483647 h 660"/>
                <a:gd name="T38" fmla="*/ 2147483647 w 750"/>
                <a:gd name="T39" fmla="*/ 2147483647 h 660"/>
                <a:gd name="T40" fmla="*/ 2147483647 w 750"/>
                <a:gd name="T41" fmla="*/ 2147483647 h 660"/>
                <a:gd name="T42" fmla="*/ 2147483647 w 750"/>
                <a:gd name="T43" fmla="*/ 2147483647 h 660"/>
                <a:gd name="T44" fmla="*/ 0 w 750"/>
                <a:gd name="T45" fmla="*/ 2147483647 h 660"/>
                <a:gd name="T46" fmla="*/ 0 w 750"/>
                <a:gd name="T47" fmla="*/ 2147483647 h 660"/>
                <a:gd name="T48" fmla="*/ 2147483647 w 750"/>
                <a:gd name="T49" fmla="*/ 2147483647 h 660"/>
                <a:gd name="T50" fmla="*/ 2147483647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4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935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7 w 328"/>
                <a:gd name="T1" fmla="*/ 0 h 411"/>
                <a:gd name="T2" fmla="*/ 2147483647 w 328"/>
                <a:gd name="T3" fmla="*/ 2147483647 h 411"/>
                <a:gd name="T4" fmla="*/ 2147483647 w 328"/>
                <a:gd name="T5" fmla="*/ 2147483647 h 411"/>
                <a:gd name="T6" fmla="*/ 2147483647 w 328"/>
                <a:gd name="T7" fmla="*/ 2147483647 h 411"/>
                <a:gd name="T8" fmla="*/ 2147483647 w 328"/>
                <a:gd name="T9" fmla="*/ 2147483647 h 411"/>
                <a:gd name="T10" fmla="*/ 0 w 328"/>
                <a:gd name="T11" fmla="*/ 2147483647 h 411"/>
                <a:gd name="T12" fmla="*/ 2147483647 w 328"/>
                <a:gd name="T13" fmla="*/ 2147483647 h 411"/>
                <a:gd name="T14" fmla="*/ 0 w 328"/>
                <a:gd name="T15" fmla="*/ 2147483647 h 411"/>
                <a:gd name="T16" fmla="*/ 2147483647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6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7 w 208"/>
                <a:gd name="T1" fmla="*/ 2147483647 h 782"/>
                <a:gd name="T2" fmla="*/ 2147483647 w 208"/>
                <a:gd name="T3" fmla="*/ 2147483647 h 782"/>
                <a:gd name="T4" fmla="*/ 0 w 208"/>
                <a:gd name="T5" fmla="*/ 2147483647 h 782"/>
                <a:gd name="T6" fmla="*/ 2147483647 w 208"/>
                <a:gd name="T7" fmla="*/ 0 h 782"/>
                <a:gd name="T8" fmla="*/ 2147483647 w 208"/>
                <a:gd name="T9" fmla="*/ 2147483647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7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7 w 328"/>
                <a:gd name="T1" fmla="*/ 2147483647 h 411"/>
                <a:gd name="T2" fmla="*/ 2147483647 w 328"/>
                <a:gd name="T3" fmla="*/ 2147483647 h 411"/>
                <a:gd name="T4" fmla="*/ 2147483647 w 328"/>
                <a:gd name="T5" fmla="*/ 2147483647 h 411"/>
                <a:gd name="T6" fmla="*/ 2147483647 w 328"/>
                <a:gd name="T7" fmla="*/ 2147483647 h 411"/>
                <a:gd name="T8" fmla="*/ 2147483647 w 328"/>
                <a:gd name="T9" fmla="*/ 2147483647 h 411"/>
                <a:gd name="T10" fmla="*/ 0 w 328"/>
                <a:gd name="T11" fmla="*/ 2147483647 h 411"/>
                <a:gd name="T12" fmla="*/ 2147483647 w 328"/>
                <a:gd name="T13" fmla="*/ 2147483647 h 411"/>
                <a:gd name="T14" fmla="*/ 2147483647 w 328"/>
                <a:gd name="T15" fmla="*/ 0 h 411"/>
                <a:gd name="T16" fmla="*/ 2147483647 w 328"/>
                <a:gd name="T17" fmla="*/ 2147483647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事件流理论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917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38918" name="组合 4"/>
          <p:cNvGrpSpPr>
            <a:grpSpLocks/>
          </p:cNvGrpSpPr>
          <p:nvPr/>
        </p:nvGrpSpPr>
        <p:grpSpPr bwMode="auto">
          <a:xfrm>
            <a:off x="34925" y="3597275"/>
            <a:ext cx="287338" cy="214313"/>
            <a:chOff x="309561" y="3282950"/>
            <a:chExt cx="287338" cy="214313"/>
          </a:xfrm>
        </p:grpSpPr>
        <p:sp>
          <p:nvSpPr>
            <p:cNvPr id="47" name="椭圆 46"/>
            <p:cNvSpPr/>
            <p:nvPr/>
          </p:nvSpPr>
          <p:spPr>
            <a:xfrm>
              <a:off x="366711" y="3303588"/>
              <a:ext cx="173038" cy="17303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930" name="TextBox 37"/>
            <p:cNvSpPr txBox="1">
              <a:spLocks noChangeArrowheads="1"/>
            </p:cNvSpPr>
            <p:nvPr/>
          </p:nvSpPr>
          <p:spPr bwMode="auto">
            <a:xfrm>
              <a:off x="309561" y="3282950"/>
              <a:ext cx="287338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</a:t>
              </a:r>
            </a:p>
          </p:txBody>
        </p:sp>
      </p:grpSp>
      <p:grpSp>
        <p:nvGrpSpPr>
          <p:cNvPr id="38919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/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38920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21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7 w 1641"/>
              <a:gd name="T1" fmla="*/ 2147483647 h 306"/>
              <a:gd name="T2" fmla="*/ 2147483647 w 1641"/>
              <a:gd name="T3" fmla="*/ 2147483647 h 306"/>
              <a:gd name="T4" fmla="*/ 2147483647 w 1641"/>
              <a:gd name="T5" fmla="*/ 0 h 306"/>
              <a:gd name="T6" fmla="*/ 2147483647 w 1641"/>
              <a:gd name="T7" fmla="*/ 2147483647 h 306"/>
              <a:gd name="T8" fmla="*/ 2147483647 w 1641"/>
              <a:gd name="T9" fmla="*/ 0 h 306"/>
              <a:gd name="T10" fmla="*/ 2147483647 w 1641"/>
              <a:gd name="T11" fmla="*/ 0 h 306"/>
              <a:gd name="T12" fmla="*/ 2147483647 w 1641"/>
              <a:gd name="T13" fmla="*/ 0 h 306"/>
              <a:gd name="T14" fmla="*/ 2147483647 w 1641"/>
              <a:gd name="T15" fmla="*/ 0 h 306"/>
              <a:gd name="T16" fmla="*/ 2147483647 w 1641"/>
              <a:gd name="T17" fmla="*/ 2147483647 h 306"/>
              <a:gd name="T18" fmla="*/ 2147483647 w 1641"/>
              <a:gd name="T19" fmla="*/ 2147483647 h 306"/>
              <a:gd name="T20" fmla="*/ 2147483647 w 1641"/>
              <a:gd name="T21" fmla="*/ 2147483647 h 306"/>
              <a:gd name="T22" fmla="*/ 2147483647 w 1641"/>
              <a:gd name="T23" fmla="*/ 2147483647 h 306"/>
              <a:gd name="T24" fmla="*/ 2147483647 w 1641"/>
              <a:gd name="T25" fmla="*/ 2147483647 h 306"/>
              <a:gd name="T26" fmla="*/ 2147483647 w 1641"/>
              <a:gd name="T27" fmla="*/ 2147483647 h 306"/>
              <a:gd name="T28" fmla="*/ 2147483647 w 1641"/>
              <a:gd name="T29" fmla="*/ 2147483647 h 306"/>
              <a:gd name="T30" fmla="*/ 2147483647 w 1641"/>
              <a:gd name="T31" fmla="*/ 2147483647 h 306"/>
              <a:gd name="T32" fmla="*/ 2147483647 w 1641"/>
              <a:gd name="T33" fmla="*/ 2147483647 h 306"/>
              <a:gd name="T34" fmla="*/ 2147483647 w 1641"/>
              <a:gd name="T35" fmla="*/ 2147483647 h 306"/>
              <a:gd name="T36" fmla="*/ 2147483647 w 1641"/>
              <a:gd name="T37" fmla="*/ 2147483647 h 306"/>
              <a:gd name="T38" fmla="*/ 2147483647 w 1641"/>
              <a:gd name="T39" fmla="*/ 2147483647 h 306"/>
              <a:gd name="T40" fmla="*/ 2147483647 w 1641"/>
              <a:gd name="T41" fmla="*/ 2147483647 h 306"/>
              <a:gd name="T42" fmla="*/ 2147483647 w 1641"/>
              <a:gd name="T43" fmla="*/ 2147483647 h 306"/>
              <a:gd name="T44" fmla="*/ 2147483647 w 1641"/>
              <a:gd name="T45" fmla="*/ 2147483647 h 306"/>
              <a:gd name="T46" fmla="*/ 2147483647 w 1641"/>
              <a:gd name="T47" fmla="*/ 2147483647 h 306"/>
              <a:gd name="T48" fmla="*/ 2147483647 w 1641"/>
              <a:gd name="T49" fmla="*/ 2147483647 h 306"/>
              <a:gd name="T50" fmla="*/ 2147483647 w 1641"/>
              <a:gd name="T51" fmla="*/ 2147483647 h 306"/>
              <a:gd name="T52" fmla="*/ 2147483647 w 1641"/>
              <a:gd name="T53" fmla="*/ 2147483647 h 306"/>
              <a:gd name="T54" fmla="*/ 2147483647 w 1641"/>
              <a:gd name="T55" fmla="*/ 2147483647 h 306"/>
              <a:gd name="T56" fmla="*/ 2147483647 w 1641"/>
              <a:gd name="T57" fmla="*/ 2147483647 h 306"/>
              <a:gd name="T58" fmla="*/ 2147483647 w 1641"/>
              <a:gd name="T59" fmla="*/ 2147483647 h 306"/>
              <a:gd name="T60" fmla="*/ 2147483647 w 1641"/>
              <a:gd name="T61" fmla="*/ 2147483647 h 306"/>
              <a:gd name="T62" fmla="*/ 2147483647 w 1641"/>
              <a:gd name="T63" fmla="*/ 2147483647 h 306"/>
              <a:gd name="T64" fmla="*/ 2147483647 w 1641"/>
              <a:gd name="T65" fmla="*/ 2147483647 h 306"/>
              <a:gd name="T66" fmla="*/ 0 w 1641"/>
              <a:gd name="T67" fmla="*/ 2147483647 h 306"/>
              <a:gd name="T68" fmla="*/ 2147483647 w 1641"/>
              <a:gd name="T69" fmla="*/ 0 h 306"/>
              <a:gd name="T70" fmla="*/ 2147483647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2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38923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38924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7 w 480"/>
                <a:gd name="T1" fmla="*/ 2147483647 h 481"/>
                <a:gd name="T2" fmla="*/ 2147483647 w 480"/>
                <a:gd name="T3" fmla="*/ 2147483647 h 481"/>
                <a:gd name="T4" fmla="*/ 2147483647 w 480"/>
                <a:gd name="T5" fmla="*/ 2147483647 h 481"/>
                <a:gd name="T6" fmla="*/ 2147483647 w 480"/>
                <a:gd name="T7" fmla="*/ 2147483647 h 481"/>
                <a:gd name="T8" fmla="*/ 2147483647 w 480"/>
                <a:gd name="T9" fmla="*/ 2147483647 h 481"/>
                <a:gd name="T10" fmla="*/ 2147483647 w 480"/>
                <a:gd name="T11" fmla="*/ 2147483647 h 481"/>
                <a:gd name="T12" fmla="*/ 2147483647 w 480"/>
                <a:gd name="T13" fmla="*/ 2147483647 h 481"/>
                <a:gd name="T14" fmla="*/ 2147483647 w 480"/>
                <a:gd name="T15" fmla="*/ 2147483647 h 481"/>
                <a:gd name="T16" fmla="*/ 2147483647 w 480"/>
                <a:gd name="T17" fmla="*/ 2147483647 h 481"/>
                <a:gd name="T18" fmla="*/ 2147483647 w 480"/>
                <a:gd name="T19" fmla="*/ 2147483647 h 481"/>
                <a:gd name="T20" fmla="*/ 2147483647 w 480"/>
                <a:gd name="T21" fmla="*/ 2147483647 h 481"/>
                <a:gd name="T22" fmla="*/ 2147483647 w 480"/>
                <a:gd name="T23" fmla="*/ 2147483647 h 481"/>
                <a:gd name="T24" fmla="*/ 2147483647 w 480"/>
                <a:gd name="T25" fmla="*/ 2147483647 h 481"/>
                <a:gd name="T26" fmla="*/ 2147483647 w 480"/>
                <a:gd name="T27" fmla="*/ 2147483647 h 481"/>
                <a:gd name="T28" fmla="*/ 2147483647 w 480"/>
                <a:gd name="T29" fmla="*/ 2147483647 h 481"/>
                <a:gd name="T30" fmla="*/ 2147483647 w 480"/>
                <a:gd name="T31" fmla="*/ 2147483647 h 481"/>
                <a:gd name="T32" fmla="*/ 2147483647 w 480"/>
                <a:gd name="T33" fmla="*/ 2147483647 h 481"/>
                <a:gd name="T34" fmla="*/ 2147483647 w 480"/>
                <a:gd name="T35" fmla="*/ 2147483647 h 481"/>
                <a:gd name="T36" fmla="*/ 2147483647 w 480"/>
                <a:gd name="T37" fmla="*/ 2147483647 h 481"/>
                <a:gd name="T38" fmla="*/ 2147483647 w 480"/>
                <a:gd name="T39" fmla="*/ 2147483647 h 481"/>
                <a:gd name="T40" fmla="*/ 0 w 480"/>
                <a:gd name="T41" fmla="*/ 2147483647 h 481"/>
                <a:gd name="T42" fmla="*/ 2147483647 w 480"/>
                <a:gd name="T43" fmla="*/ 2147483647 h 481"/>
                <a:gd name="T44" fmla="*/ 2147483647 w 480"/>
                <a:gd name="T45" fmla="*/ 0 h 481"/>
                <a:gd name="T46" fmla="*/ 2147483647 w 480"/>
                <a:gd name="T47" fmla="*/ 2147483647 h 481"/>
                <a:gd name="T48" fmla="*/ 2147483647 w 480"/>
                <a:gd name="T49" fmla="*/ 2147483647 h 481"/>
                <a:gd name="T50" fmla="*/ 2147483647 w 480"/>
                <a:gd name="T51" fmla="*/ 2147483647 h 481"/>
                <a:gd name="T52" fmla="*/ 2147483647 w 480"/>
                <a:gd name="T53" fmla="*/ 2147483647 h 481"/>
                <a:gd name="T54" fmla="*/ 2147483647 w 480"/>
                <a:gd name="T55" fmla="*/ 2147483647 h 481"/>
                <a:gd name="T56" fmla="*/ 2147483647 w 480"/>
                <a:gd name="T57" fmla="*/ 2147483647 h 481"/>
                <a:gd name="T58" fmla="*/ 2147483647 w 480"/>
                <a:gd name="T59" fmla="*/ 2147483647 h 481"/>
                <a:gd name="T60" fmla="*/ 2147483647 w 480"/>
                <a:gd name="T61" fmla="*/ 2147483647 h 481"/>
                <a:gd name="T62" fmla="*/ 2147483647 w 480"/>
                <a:gd name="T63" fmla="*/ 2147483647 h 481"/>
                <a:gd name="T64" fmla="*/ 2147483647 w 480"/>
                <a:gd name="T65" fmla="*/ 2147483647 h 481"/>
                <a:gd name="T66" fmla="*/ 2147483647 w 480"/>
                <a:gd name="T67" fmla="*/ 2147483647 h 481"/>
                <a:gd name="T68" fmla="*/ 2147483647 w 480"/>
                <a:gd name="T69" fmla="*/ 2147483647 h 481"/>
                <a:gd name="T70" fmla="*/ 2147483647 w 480"/>
                <a:gd name="T71" fmla="*/ 2147483647 h 481"/>
                <a:gd name="T72" fmla="*/ 2147483647 w 480"/>
                <a:gd name="T73" fmla="*/ 2147483647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5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7 w 750"/>
                <a:gd name="T1" fmla="*/ 2147483647 h 749"/>
                <a:gd name="T2" fmla="*/ 2147483647 w 750"/>
                <a:gd name="T3" fmla="*/ 2147483647 h 749"/>
                <a:gd name="T4" fmla="*/ 2147483647 w 750"/>
                <a:gd name="T5" fmla="*/ 2147483647 h 749"/>
                <a:gd name="T6" fmla="*/ 2147483647 w 750"/>
                <a:gd name="T7" fmla="*/ 2147483647 h 749"/>
                <a:gd name="T8" fmla="*/ 2147483647 w 750"/>
                <a:gd name="T9" fmla="*/ 2147483647 h 749"/>
                <a:gd name="T10" fmla="*/ 2147483647 w 750"/>
                <a:gd name="T11" fmla="*/ 2147483647 h 749"/>
                <a:gd name="T12" fmla="*/ 2147483647 w 750"/>
                <a:gd name="T13" fmla="*/ 2147483647 h 749"/>
                <a:gd name="T14" fmla="*/ 2147483647 w 750"/>
                <a:gd name="T15" fmla="*/ 2147483647 h 749"/>
                <a:gd name="T16" fmla="*/ 2147483647 w 750"/>
                <a:gd name="T17" fmla="*/ 2147483647 h 749"/>
                <a:gd name="T18" fmla="*/ 2147483647 w 750"/>
                <a:gd name="T19" fmla="*/ 2147483647 h 749"/>
                <a:gd name="T20" fmla="*/ 2147483647 w 750"/>
                <a:gd name="T21" fmla="*/ 2147483647 h 749"/>
                <a:gd name="T22" fmla="*/ 2147483647 w 750"/>
                <a:gd name="T23" fmla="*/ 2147483647 h 749"/>
                <a:gd name="T24" fmla="*/ 2147483647 w 750"/>
                <a:gd name="T25" fmla="*/ 2147483647 h 749"/>
                <a:gd name="T26" fmla="*/ 2147483647 w 750"/>
                <a:gd name="T27" fmla="*/ 2147483647 h 749"/>
                <a:gd name="T28" fmla="*/ 2147483647 w 750"/>
                <a:gd name="T29" fmla="*/ 2147483647 h 749"/>
                <a:gd name="T30" fmla="*/ 2147483647 w 750"/>
                <a:gd name="T31" fmla="*/ 2147483647 h 749"/>
                <a:gd name="T32" fmla="*/ 2147483647 w 750"/>
                <a:gd name="T33" fmla="*/ 2147483647 h 749"/>
                <a:gd name="T34" fmla="*/ 2147483647 w 750"/>
                <a:gd name="T35" fmla="*/ 2147483647 h 749"/>
                <a:gd name="T36" fmla="*/ 2147483647 w 750"/>
                <a:gd name="T37" fmla="*/ 2147483647 h 749"/>
                <a:gd name="T38" fmla="*/ 2147483647 w 750"/>
                <a:gd name="T39" fmla="*/ 2147483647 h 749"/>
                <a:gd name="T40" fmla="*/ 2147483647 w 750"/>
                <a:gd name="T41" fmla="*/ 2147483647 h 749"/>
                <a:gd name="T42" fmla="*/ 2147483647 w 750"/>
                <a:gd name="T43" fmla="*/ 2147483647 h 749"/>
                <a:gd name="T44" fmla="*/ 2147483647 w 750"/>
                <a:gd name="T45" fmla="*/ 2147483647 h 749"/>
                <a:gd name="T46" fmla="*/ 2147483647 w 750"/>
                <a:gd name="T47" fmla="*/ 2147483647 h 749"/>
                <a:gd name="T48" fmla="*/ 2147483647 w 750"/>
                <a:gd name="T49" fmla="*/ 2147483647 h 749"/>
                <a:gd name="T50" fmla="*/ 2147483647 w 750"/>
                <a:gd name="T51" fmla="*/ 2147483647 h 749"/>
                <a:gd name="T52" fmla="*/ 2147483647 w 750"/>
                <a:gd name="T53" fmla="*/ 2147483647 h 749"/>
                <a:gd name="T54" fmla="*/ 2147483647 w 750"/>
                <a:gd name="T55" fmla="*/ 2147483647 h 749"/>
                <a:gd name="T56" fmla="*/ 2147483647 w 750"/>
                <a:gd name="T57" fmla="*/ 2147483647 h 749"/>
                <a:gd name="T58" fmla="*/ 0 w 750"/>
                <a:gd name="T59" fmla="*/ 2147483647 h 749"/>
                <a:gd name="T60" fmla="*/ 2147483647 w 750"/>
                <a:gd name="T61" fmla="*/ 2147483647 h 749"/>
                <a:gd name="T62" fmla="*/ 2147483647 w 750"/>
                <a:gd name="T63" fmla="*/ 2147483647 h 749"/>
                <a:gd name="T64" fmla="*/ 2147483647 w 750"/>
                <a:gd name="T65" fmla="*/ 2147483647 h 749"/>
                <a:gd name="T66" fmla="*/ 2147483647 w 750"/>
                <a:gd name="T67" fmla="*/ 0 h 749"/>
                <a:gd name="T68" fmla="*/ 2147483647 w 750"/>
                <a:gd name="T69" fmla="*/ 2147483647 h 749"/>
                <a:gd name="T70" fmla="*/ 2147483647 w 750"/>
                <a:gd name="T71" fmla="*/ 2147483647 h 749"/>
                <a:gd name="T72" fmla="*/ 2147483647 w 750"/>
                <a:gd name="T73" fmla="*/ 2147483647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6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7 w 164"/>
                <a:gd name="T1" fmla="*/ 0 h 164"/>
                <a:gd name="T2" fmla="*/ 2147483647 w 164"/>
                <a:gd name="T3" fmla="*/ 2147483647 h 164"/>
                <a:gd name="T4" fmla="*/ 2147483647 w 164"/>
                <a:gd name="T5" fmla="*/ 2147483647 h 164"/>
                <a:gd name="T6" fmla="*/ 2147483647 w 164"/>
                <a:gd name="T7" fmla="*/ 2147483647 h 164"/>
                <a:gd name="T8" fmla="*/ 2147483647 w 164"/>
                <a:gd name="T9" fmla="*/ 2147483647 h 164"/>
                <a:gd name="T10" fmla="*/ 2147483647 w 164"/>
                <a:gd name="T11" fmla="*/ 2147483647 h 164"/>
                <a:gd name="T12" fmla="*/ 0 w 164"/>
                <a:gd name="T13" fmla="*/ 2147483647 h 164"/>
                <a:gd name="T14" fmla="*/ 2147483647 w 164"/>
                <a:gd name="T15" fmla="*/ 2147483647 h 164"/>
                <a:gd name="T16" fmla="*/ 2147483647 w 164"/>
                <a:gd name="T17" fmla="*/ 0 h 164"/>
                <a:gd name="T18" fmla="*/ 2147483647 w 164"/>
                <a:gd name="T19" fmla="*/ 2147483647 h 164"/>
                <a:gd name="T20" fmla="*/ 2147483647 w 164"/>
                <a:gd name="T21" fmla="*/ 2147483647 h 164"/>
                <a:gd name="T22" fmla="*/ 2147483647 w 164"/>
                <a:gd name="T23" fmla="*/ 2147483647 h 164"/>
                <a:gd name="T24" fmla="*/ 2147483647 w 164"/>
                <a:gd name="T25" fmla="*/ 2147483647 h 164"/>
                <a:gd name="T26" fmla="*/ 2147483647 w 164"/>
                <a:gd name="T27" fmla="*/ 2147483647 h 164"/>
                <a:gd name="T28" fmla="*/ 2147483647 w 164"/>
                <a:gd name="T29" fmla="*/ 2147483647 h 164"/>
                <a:gd name="T30" fmla="*/ 2147483647 w 164"/>
                <a:gd name="T31" fmla="*/ 2147483647 h 164"/>
                <a:gd name="T32" fmla="*/ 2147483647 w 164"/>
                <a:gd name="T33" fmla="*/ 2147483647 h 164"/>
                <a:gd name="T34" fmla="*/ 2147483647 w 164"/>
                <a:gd name="T35" fmla="*/ 2147483647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设置事件在事件流哪个阶段被触发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39944" name="TextBox 66"/>
          <p:cNvSpPr txBox="1">
            <a:spLocks noChangeArrowheads="1"/>
          </p:cNvSpPr>
          <p:nvPr/>
        </p:nvSpPr>
        <p:spPr bwMode="auto">
          <a:xfrm>
            <a:off x="3059113" y="1457325"/>
            <a:ext cx="3024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事件流代码验证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4.4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事件流代码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验证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9947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950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39948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事件对象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41992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什么是事件对象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什么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是事件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1995" name="组合 3"/>
          <p:cNvGrpSpPr>
            <a:grpSpLocks/>
          </p:cNvGrpSpPr>
          <p:nvPr/>
        </p:nvGrpSpPr>
        <p:grpSpPr bwMode="auto">
          <a:xfrm>
            <a:off x="36513" y="3597275"/>
            <a:ext cx="287337" cy="214313"/>
            <a:chOff x="36513" y="3597275"/>
            <a:chExt cx="287337" cy="214313"/>
          </a:xfrm>
        </p:grpSpPr>
        <p:sp>
          <p:nvSpPr>
            <p:cNvPr id="29" name="椭圆 28"/>
            <p:cNvSpPr/>
            <p:nvPr/>
          </p:nvSpPr>
          <p:spPr bwMode="auto">
            <a:xfrm>
              <a:off x="90488" y="36179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 bwMode="auto">
            <a:xfrm>
              <a:off x="36513" y="3597275"/>
              <a:ext cx="287337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答</a:t>
              </a:r>
            </a:p>
          </p:txBody>
        </p:sp>
      </p:grpSp>
      <p:grpSp>
        <p:nvGrpSpPr>
          <p:cNvPr id="41996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999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1997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2025" y="1779588"/>
            <a:ext cx="4319588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、什么是事件对象？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、怎么获取事件对象？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011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43027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028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7 w 1489"/>
                <a:gd name="T1" fmla="*/ 2147483647 h 1134"/>
                <a:gd name="T2" fmla="*/ 2147483647 w 1489"/>
                <a:gd name="T3" fmla="*/ 2147483647 h 1134"/>
                <a:gd name="T4" fmla="*/ 0 w 1489"/>
                <a:gd name="T5" fmla="*/ 2147483647 h 1134"/>
                <a:gd name="T6" fmla="*/ 0 w 1489"/>
                <a:gd name="T7" fmla="*/ 2147483647 h 1134"/>
                <a:gd name="T8" fmla="*/ 0 w 1489"/>
                <a:gd name="T9" fmla="*/ 2147483647 h 1134"/>
                <a:gd name="T10" fmla="*/ 0 w 1489"/>
                <a:gd name="T11" fmla="*/ 0 h 1134"/>
                <a:gd name="T12" fmla="*/ 2147483647 w 1489"/>
                <a:gd name="T13" fmla="*/ 0 h 1134"/>
                <a:gd name="T14" fmla="*/ 2147483647 w 1489"/>
                <a:gd name="T15" fmla="*/ 0 h 1134"/>
                <a:gd name="T16" fmla="*/ 2147483647 w 1489"/>
                <a:gd name="T17" fmla="*/ 0 h 1134"/>
                <a:gd name="T18" fmla="*/ 2147483647 w 1489"/>
                <a:gd name="T19" fmla="*/ 2147483647 h 1134"/>
                <a:gd name="T20" fmla="*/ 2147483647 w 1489"/>
                <a:gd name="T21" fmla="*/ 2147483647 h 1134"/>
                <a:gd name="T22" fmla="*/ 2147483647 w 1489"/>
                <a:gd name="T23" fmla="*/ 2147483647 h 1134"/>
                <a:gd name="T24" fmla="*/ 2147483647 w 1489"/>
                <a:gd name="T25" fmla="*/ 2147483647 h 1134"/>
                <a:gd name="T26" fmla="*/ 2147483647 w 1489"/>
                <a:gd name="T27" fmla="*/ 2147483647 h 1134"/>
                <a:gd name="T28" fmla="*/ 2147483647 w 1489"/>
                <a:gd name="T29" fmla="*/ 2147483647 h 1134"/>
                <a:gd name="T30" fmla="*/ 2147483647 w 1489"/>
                <a:gd name="T31" fmla="*/ 2147483647 h 1134"/>
                <a:gd name="T32" fmla="*/ 2147483647 w 1489"/>
                <a:gd name="T33" fmla="*/ 2147483647 h 1134"/>
                <a:gd name="T34" fmla="*/ 2147483647 w 1489"/>
                <a:gd name="T35" fmla="*/ 2147483647 h 1134"/>
                <a:gd name="T36" fmla="*/ 2147483647 w 1489"/>
                <a:gd name="T37" fmla="*/ 2147483647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9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7 w 750"/>
                <a:gd name="T1" fmla="*/ 2147483647 h 660"/>
                <a:gd name="T2" fmla="*/ 2147483647 w 750"/>
                <a:gd name="T3" fmla="*/ 2147483647 h 660"/>
                <a:gd name="T4" fmla="*/ 2147483647 w 750"/>
                <a:gd name="T5" fmla="*/ 2147483647 h 660"/>
                <a:gd name="T6" fmla="*/ 2147483647 w 750"/>
                <a:gd name="T7" fmla="*/ 2147483647 h 660"/>
                <a:gd name="T8" fmla="*/ 2147483647 w 750"/>
                <a:gd name="T9" fmla="*/ 2147483647 h 660"/>
                <a:gd name="T10" fmla="*/ 2147483647 w 750"/>
                <a:gd name="T11" fmla="*/ 2147483647 h 660"/>
                <a:gd name="T12" fmla="*/ 2147483647 w 750"/>
                <a:gd name="T13" fmla="*/ 2147483647 h 660"/>
                <a:gd name="T14" fmla="*/ 2147483647 w 750"/>
                <a:gd name="T15" fmla="*/ 2147483647 h 660"/>
                <a:gd name="T16" fmla="*/ 2147483647 w 750"/>
                <a:gd name="T17" fmla="*/ 2147483647 h 660"/>
                <a:gd name="T18" fmla="*/ 2147483647 w 750"/>
                <a:gd name="T19" fmla="*/ 2147483647 h 660"/>
                <a:gd name="T20" fmla="*/ 2147483647 w 750"/>
                <a:gd name="T21" fmla="*/ 2147483647 h 660"/>
                <a:gd name="T22" fmla="*/ 2147483647 w 750"/>
                <a:gd name="T23" fmla="*/ 2147483647 h 660"/>
                <a:gd name="T24" fmla="*/ 2147483647 w 750"/>
                <a:gd name="T25" fmla="*/ 2147483647 h 660"/>
                <a:gd name="T26" fmla="*/ 2147483647 w 750"/>
                <a:gd name="T27" fmla="*/ 0 h 660"/>
                <a:gd name="T28" fmla="*/ 2147483647 w 750"/>
                <a:gd name="T29" fmla="*/ 0 h 660"/>
                <a:gd name="T30" fmla="*/ 2147483647 w 750"/>
                <a:gd name="T31" fmla="*/ 2147483647 h 660"/>
                <a:gd name="T32" fmla="*/ 2147483647 w 750"/>
                <a:gd name="T33" fmla="*/ 2147483647 h 660"/>
                <a:gd name="T34" fmla="*/ 2147483647 w 750"/>
                <a:gd name="T35" fmla="*/ 2147483647 h 660"/>
                <a:gd name="T36" fmla="*/ 2147483647 w 750"/>
                <a:gd name="T37" fmla="*/ 2147483647 h 660"/>
                <a:gd name="T38" fmla="*/ 2147483647 w 750"/>
                <a:gd name="T39" fmla="*/ 2147483647 h 660"/>
                <a:gd name="T40" fmla="*/ 2147483647 w 750"/>
                <a:gd name="T41" fmla="*/ 2147483647 h 660"/>
                <a:gd name="T42" fmla="*/ 2147483647 w 750"/>
                <a:gd name="T43" fmla="*/ 2147483647 h 660"/>
                <a:gd name="T44" fmla="*/ 0 w 750"/>
                <a:gd name="T45" fmla="*/ 2147483647 h 660"/>
                <a:gd name="T46" fmla="*/ 0 w 750"/>
                <a:gd name="T47" fmla="*/ 2147483647 h 660"/>
                <a:gd name="T48" fmla="*/ 2147483647 w 750"/>
                <a:gd name="T49" fmla="*/ 2147483647 h 660"/>
                <a:gd name="T50" fmla="*/ 2147483647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0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031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7 w 328"/>
                <a:gd name="T1" fmla="*/ 0 h 411"/>
                <a:gd name="T2" fmla="*/ 2147483647 w 328"/>
                <a:gd name="T3" fmla="*/ 2147483647 h 411"/>
                <a:gd name="T4" fmla="*/ 2147483647 w 328"/>
                <a:gd name="T5" fmla="*/ 2147483647 h 411"/>
                <a:gd name="T6" fmla="*/ 2147483647 w 328"/>
                <a:gd name="T7" fmla="*/ 2147483647 h 411"/>
                <a:gd name="T8" fmla="*/ 2147483647 w 328"/>
                <a:gd name="T9" fmla="*/ 2147483647 h 411"/>
                <a:gd name="T10" fmla="*/ 0 w 328"/>
                <a:gd name="T11" fmla="*/ 2147483647 h 411"/>
                <a:gd name="T12" fmla="*/ 2147483647 w 328"/>
                <a:gd name="T13" fmla="*/ 2147483647 h 411"/>
                <a:gd name="T14" fmla="*/ 0 w 328"/>
                <a:gd name="T15" fmla="*/ 2147483647 h 411"/>
                <a:gd name="T16" fmla="*/ 2147483647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2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7 w 208"/>
                <a:gd name="T1" fmla="*/ 2147483647 h 782"/>
                <a:gd name="T2" fmla="*/ 2147483647 w 208"/>
                <a:gd name="T3" fmla="*/ 2147483647 h 782"/>
                <a:gd name="T4" fmla="*/ 0 w 208"/>
                <a:gd name="T5" fmla="*/ 2147483647 h 782"/>
                <a:gd name="T6" fmla="*/ 2147483647 w 208"/>
                <a:gd name="T7" fmla="*/ 0 h 782"/>
                <a:gd name="T8" fmla="*/ 2147483647 w 208"/>
                <a:gd name="T9" fmla="*/ 2147483647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3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7 w 328"/>
                <a:gd name="T1" fmla="*/ 2147483647 h 411"/>
                <a:gd name="T2" fmla="*/ 2147483647 w 328"/>
                <a:gd name="T3" fmla="*/ 2147483647 h 411"/>
                <a:gd name="T4" fmla="*/ 2147483647 w 328"/>
                <a:gd name="T5" fmla="*/ 2147483647 h 411"/>
                <a:gd name="T6" fmla="*/ 2147483647 w 328"/>
                <a:gd name="T7" fmla="*/ 2147483647 h 411"/>
                <a:gd name="T8" fmla="*/ 2147483647 w 328"/>
                <a:gd name="T9" fmla="*/ 2147483647 h 411"/>
                <a:gd name="T10" fmla="*/ 0 w 328"/>
                <a:gd name="T11" fmla="*/ 2147483647 h 411"/>
                <a:gd name="T12" fmla="*/ 2147483647 w 328"/>
                <a:gd name="T13" fmla="*/ 2147483647 h 411"/>
                <a:gd name="T14" fmla="*/ 2147483647 w 328"/>
                <a:gd name="T15" fmla="*/ 0 h 411"/>
                <a:gd name="T16" fmla="*/ 2147483647 w 328"/>
                <a:gd name="T17" fmla="*/ 2147483647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什么是事件对象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013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43014" name="组合 4"/>
          <p:cNvGrpSpPr>
            <a:grpSpLocks/>
          </p:cNvGrpSpPr>
          <p:nvPr/>
        </p:nvGrpSpPr>
        <p:grpSpPr bwMode="auto">
          <a:xfrm>
            <a:off x="34925" y="3597275"/>
            <a:ext cx="287338" cy="214313"/>
            <a:chOff x="309561" y="3282950"/>
            <a:chExt cx="287338" cy="214313"/>
          </a:xfrm>
        </p:grpSpPr>
        <p:sp>
          <p:nvSpPr>
            <p:cNvPr id="47" name="椭圆 46"/>
            <p:cNvSpPr/>
            <p:nvPr/>
          </p:nvSpPr>
          <p:spPr>
            <a:xfrm>
              <a:off x="366711" y="3303588"/>
              <a:ext cx="173038" cy="17303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026" name="TextBox 37"/>
            <p:cNvSpPr txBox="1">
              <a:spLocks noChangeArrowheads="1"/>
            </p:cNvSpPr>
            <p:nvPr/>
          </p:nvSpPr>
          <p:spPr bwMode="auto">
            <a:xfrm>
              <a:off x="309561" y="3282950"/>
              <a:ext cx="287338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</a:t>
              </a:r>
            </a:p>
          </p:txBody>
        </p:sp>
      </p:grpSp>
      <p:grpSp>
        <p:nvGrpSpPr>
          <p:cNvPr id="43015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/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4301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017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7 w 1641"/>
              <a:gd name="T1" fmla="*/ 2147483647 h 306"/>
              <a:gd name="T2" fmla="*/ 2147483647 w 1641"/>
              <a:gd name="T3" fmla="*/ 2147483647 h 306"/>
              <a:gd name="T4" fmla="*/ 2147483647 w 1641"/>
              <a:gd name="T5" fmla="*/ 0 h 306"/>
              <a:gd name="T6" fmla="*/ 2147483647 w 1641"/>
              <a:gd name="T7" fmla="*/ 2147483647 h 306"/>
              <a:gd name="T8" fmla="*/ 2147483647 w 1641"/>
              <a:gd name="T9" fmla="*/ 0 h 306"/>
              <a:gd name="T10" fmla="*/ 2147483647 w 1641"/>
              <a:gd name="T11" fmla="*/ 0 h 306"/>
              <a:gd name="T12" fmla="*/ 2147483647 w 1641"/>
              <a:gd name="T13" fmla="*/ 0 h 306"/>
              <a:gd name="T14" fmla="*/ 2147483647 w 1641"/>
              <a:gd name="T15" fmla="*/ 0 h 306"/>
              <a:gd name="T16" fmla="*/ 2147483647 w 1641"/>
              <a:gd name="T17" fmla="*/ 2147483647 h 306"/>
              <a:gd name="T18" fmla="*/ 2147483647 w 1641"/>
              <a:gd name="T19" fmla="*/ 2147483647 h 306"/>
              <a:gd name="T20" fmla="*/ 2147483647 w 1641"/>
              <a:gd name="T21" fmla="*/ 2147483647 h 306"/>
              <a:gd name="T22" fmla="*/ 2147483647 w 1641"/>
              <a:gd name="T23" fmla="*/ 2147483647 h 306"/>
              <a:gd name="T24" fmla="*/ 2147483647 w 1641"/>
              <a:gd name="T25" fmla="*/ 2147483647 h 306"/>
              <a:gd name="T26" fmla="*/ 2147483647 w 1641"/>
              <a:gd name="T27" fmla="*/ 2147483647 h 306"/>
              <a:gd name="T28" fmla="*/ 2147483647 w 1641"/>
              <a:gd name="T29" fmla="*/ 2147483647 h 306"/>
              <a:gd name="T30" fmla="*/ 2147483647 w 1641"/>
              <a:gd name="T31" fmla="*/ 2147483647 h 306"/>
              <a:gd name="T32" fmla="*/ 2147483647 w 1641"/>
              <a:gd name="T33" fmla="*/ 2147483647 h 306"/>
              <a:gd name="T34" fmla="*/ 2147483647 w 1641"/>
              <a:gd name="T35" fmla="*/ 2147483647 h 306"/>
              <a:gd name="T36" fmla="*/ 2147483647 w 1641"/>
              <a:gd name="T37" fmla="*/ 2147483647 h 306"/>
              <a:gd name="T38" fmla="*/ 2147483647 w 1641"/>
              <a:gd name="T39" fmla="*/ 2147483647 h 306"/>
              <a:gd name="T40" fmla="*/ 2147483647 w 1641"/>
              <a:gd name="T41" fmla="*/ 2147483647 h 306"/>
              <a:gd name="T42" fmla="*/ 2147483647 w 1641"/>
              <a:gd name="T43" fmla="*/ 2147483647 h 306"/>
              <a:gd name="T44" fmla="*/ 2147483647 w 1641"/>
              <a:gd name="T45" fmla="*/ 2147483647 h 306"/>
              <a:gd name="T46" fmla="*/ 2147483647 w 1641"/>
              <a:gd name="T47" fmla="*/ 2147483647 h 306"/>
              <a:gd name="T48" fmla="*/ 2147483647 w 1641"/>
              <a:gd name="T49" fmla="*/ 2147483647 h 306"/>
              <a:gd name="T50" fmla="*/ 2147483647 w 1641"/>
              <a:gd name="T51" fmla="*/ 2147483647 h 306"/>
              <a:gd name="T52" fmla="*/ 2147483647 w 1641"/>
              <a:gd name="T53" fmla="*/ 2147483647 h 306"/>
              <a:gd name="T54" fmla="*/ 2147483647 w 1641"/>
              <a:gd name="T55" fmla="*/ 2147483647 h 306"/>
              <a:gd name="T56" fmla="*/ 2147483647 w 1641"/>
              <a:gd name="T57" fmla="*/ 2147483647 h 306"/>
              <a:gd name="T58" fmla="*/ 2147483647 w 1641"/>
              <a:gd name="T59" fmla="*/ 2147483647 h 306"/>
              <a:gd name="T60" fmla="*/ 2147483647 w 1641"/>
              <a:gd name="T61" fmla="*/ 2147483647 h 306"/>
              <a:gd name="T62" fmla="*/ 2147483647 w 1641"/>
              <a:gd name="T63" fmla="*/ 2147483647 h 306"/>
              <a:gd name="T64" fmla="*/ 2147483647 w 1641"/>
              <a:gd name="T65" fmla="*/ 2147483647 h 306"/>
              <a:gd name="T66" fmla="*/ 0 w 1641"/>
              <a:gd name="T67" fmla="*/ 2147483647 h 306"/>
              <a:gd name="T68" fmla="*/ 2147483647 w 1641"/>
              <a:gd name="T69" fmla="*/ 0 h 306"/>
              <a:gd name="T70" fmla="*/ 2147483647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8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43019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43020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7 w 480"/>
                <a:gd name="T1" fmla="*/ 2147483647 h 481"/>
                <a:gd name="T2" fmla="*/ 2147483647 w 480"/>
                <a:gd name="T3" fmla="*/ 2147483647 h 481"/>
                <a:gd name="T4" fmla="*/ 2147483647 w 480"/>
                <a:gd name="T5" fmla="*/ 2147483647 h 481"/>
                <a:gd name="T6" fmla="*/ 2147483647 w 480"/>
                <a:gd name="T7" fmla="*/ 2147483647 h 481"/>
                <a:gd name="T8" fmla="*/ 2147483647 w 480"/>
                <a:gd name="T9" fmla="*/ 2147483647 h 481"/>
                <a:gd name="T10" fmla="*/ 2147483647 w 480"/>
                <a:gd name="T11" fmla="*/ 2147483647 h 481"/>
                <a:gd name="T12" fmla="*/ 2147483647 w 480"/>
                <a:gd name="T13" fmla="*/ 2147483647 h 481"/>
                <a:gd name="T14" fmla="*/ 2147483647 w 480"/>
                <a:gd name="T15" fmla="*/ 2147483647 h 481"/>
                <a:gd name="T16" fmla="*/ 2147483647 w 480"/>
                <a:gd name="T17" fmla="*/ 2147483647 h 481"/>
                <a:gd name="T18" fmla="*/ 2147483647 w 480"/>
                <a:gd name="T19" fmla="*/ 2147483647 h 481"/>
                <a:gd name="T20" fmla="*/ 2147483647 w 480"/>
                <a:gd name="T21" fmla="*/ 2147483647 h 481"/>
                <a:gd name="T22" fmla="*/ 2147483647 w 480"/>
                <a:gd name="T23" fmla="*/ 2147483647 h 481"/>
                <a:gd name="T24" fmla="*/ 2147483647 w 480"/>
                <a:gd name="T25" fmla="*/ 2147483647 h 481"/>
                <a:gd name="T26" fmla="*/ 2147483647 w 480"/>
                <a:gd name="T27" fmla="*/ 2147483647 h 481"/>
                <a:gd name="T28" fmla="*/ 2147483647 w 480"/>
                <a:gd name="T29" fmla="*/ 2147483647 h 481"/>
                <a:gd name="T30" fmla="*/ 2147483647 w 480"/>
                <a:gd name="T31" fmla="*/ 2147483647 h 481"/>
                <a:gd name="T32" fmla="*/ 2147483647 w 480"/>
                <a:gd name="T33" fmla="*/ 2147483647 h 481"/>
                <a:gd name="T34" fmla="*/ 2147483647 w 480"/>
                <a:gd name="T35" fmla="*/ 2147483647 h 481"/>
                <a:gd name="T36" fmla="*/ 2147483647 w 480"/>
                <a:gd name="T37" fmla="*/ 2147483647 h 481"/>
                <a:gd name="T38" fmla="*/ 2147483647 w 480"/>
                <a:gd name="T39" fmla="*/ 2147483647 h 481"/>
                <a:gd name="T40" fmla="*/ 0 w 480"/>
                <a:gd name="T41" fmla="*/ 2147483647 h 481"/>
                <a:gd name="T42" fmla="*/ 2147483647 w 480"/>
                <a:gd name="T43" fmla="*/ 2147483647 h 481"/>
                <a:gd name="T44" fmla="*/ 2147483647 w 480"/>
                <a:gd name="T45" fmla="*/ 0 h 481"/>
                <a:gd name="T46" fmla="*/ 2147483647 w 480"/>
                <a:gd name="T47" fmla="*/ 2147483647 h 481"/>
                <a:gd name="T48" fmla="*/ 2147483647 w 480"/>
                <a:gd name="T49" fmla="*/ 2147483647 h 481"/>
                <a:gd name="T50" fmla="*/ 2147483647 w 480"/>
                <a:gd name="T51" fmla="*/ 2147483647 h 481"/>
                <a:gd name="T52" fmla="*/ 2147483647 w 480"/>
                <a:gd name="T53" fmla="*/ 2147483647 h 481"/>
                <a:gd name="T54" fmla="*/ 2147483647 w 480"/>
                <a:gd name="T55" fmla="*/ 2147483647 h 481"/>
                <a:gd name="T56" fmla="*/ 2147483647 w 480"/>
                <a:gd name="T57" fmla="*/ 2147483647 h 481"/>
                <a:gd name="T58" fmla="*/ 2147483647 w 480"/>
                <a:gd name="T59" fmla="*/ 2147483647 h 481"/>
                <a:gd name="T60" fmla="*/ 2147483647 w 480"/>
                <a:gd name="T61" fmla="*/ 2147483647 h 481"/>
                <a:gd name="T62" fmla="*/ 2147483647 w 480"/>
                <a:gd name="T63" fmla="*/ 2147483647 h 481"/>
                <a:gd name="T64" fmla="*/ 2147483647 w 480"/>
                <a:gd name="T65" fmla="*/ 2147483647 h 481"/>
                <a:gd name="T66" fmla="*/ 2147483647 w 480"/>
                <a:gd name="T67" fmla="*/ 2147483647 h 481"/>
                <a:gd name="T68" fmla="*/ 2147483647 w 480"/>
                <a:gd name="T69" fmla="*/ 2147483647 h 481"/>
                <a:gd name="T70" fmla="*/ 2147483647 w 480"/>
                <a:gd name="T71" fmla="*/ 2147483647 h 481"/>
                <a:gd name="T72" fmla="*/ 2147483647 w 480"/>
                <a:gd name="T73" fmla="*/ 2147483647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1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7 w 750"/>
                <a:gd name="T1" fmla="*/ 2147483647 h 749"/>
                <a:gd name="T2" fmla="*/ 2147483647 w 750"/>
                <a:gd name="T3" fmla="*/ 2147483647 h 749"/>
                <a:gd name="T4" fmla="*/ 2147483647 w 750"/>
                <a:gd name="T5" fmla="*/ 2147483647 h 749"/>
                <a:gd name="T6" fmla="*/ 2147483647 w 750"/>
                <a:gd name="T7" fmla="*/ 2147483647 h 749"/>
                <a:gd name="T8" fmla="*/ 2147483647 w 750"/>
                <a:gd name="T9" fmla="*/ 2147483647 h 749"/>
                <a:gd name="T10" fmla="*/ 2147483647 w 750"/>
                <a:gd name="T11" fmla="*/ 2147483647 h 749"/>
                <a:gd name="T12" fmla="*/ 2147483647 w 750"/>
                <a:gd name="T13" fmla="*/ 2147483647 h 749"/>
                <a:gd name="T14" fmla="*/ 2147483647 w 750"/>
                <a:gd name="T15" fmla="*/ 2147483647 h 749"/>
                <a:gd name="T16" fmla="*/ 2147483647 w 750"/>
                <a:gd name="T17" fmla="*/ 2147483647 h 749"/>
                <a:gd name="T18" fmla="*/ 2147483647 w 750"/>
                <a:gd name="T19" fmla="*/ 2147483647 h 749"/>
                <a:gd name="T20" fmla="*/ 2147483647 w 750"/>
                <a:gd name="T21" fmla="*/ 2147483647 h 749"/>
                <a:gd name="T22" fmla="*/ 2147483647 w 750"/>
                <a:gd name="T23" fmla="*/ 2147483647 h 749"/>
                <a:gd name="T24" fmla="*/ 2147483647 w 750"/>
                <a:gd name="T25" fmla="*/ 2147483647 h 749"/>
                <a:gd name="T26" fmla="*/ 2147483647 w 750"/>
                <a:gd name="T27" fmla="*/ 2147483647 h 749"/>
                <a:gd name="T28" fmla="*/ 2147483647 w 750"/>
                <a:gd name="T29" fmla="*/ 2147483647 h 749"/>
                <a:gd name="T30" fmla="*/ 2147483647 w 750"/>
                <a:gd name="T31" fmla="*/ 2147483647 h 749"/>
                <a:gd name="T32" fmla="*/ 2147483647 w 750"/>
                <a:gd name="T33" fmla="*/ 2147483647 h 749"/>
                <a:gd name="T34" fmla="*/ 2147483647 w 750"/>
                <a:gd name="T35" fmla="*/ 2147483647 h 749"/>
                <a:gd name="T36" fmla="*/ 2147483647 w 750"/>
                <a:gd name="T37" fmla="*/ 2147483647 h 749"/>
                <a:gd name="T38" fmla="*/ 2147483647 w 750"/>
                <a:gd name="T39" fmla="*/ 2147483647 h 749"/>
                <a:gd name="T40" fmla="*/ 2147483647 w 750"/>
                <a:gd name="T41" fmla="*/ 2147483647 h 749"/>
                <a:gd name="T42" fmla="*/ 2147483647 w 750"/>
                <a:gd name="T43" fmla="*/ 2147483647 h 749"/>
                <a:gd name="T44" fmla="*/ 2147483647 w 750"/>
                <a:gd name="T45" fmla="*/ 2147483647 h 749"/>
                <a:gd name="T46" fmla="*/ 2147483647 w 750"/>
                <a:gd name="T47" fmla="*/ 2147483647 h 749"/>
                <a:gd name="T48" fmla="*/ 2147483647 w 750"/>
                <a:gd name="T49" fmla="*/ 2147483647 h 749"/>
                <a:gd name="T50" fmla="*/ 2147483647 w 750"/>
                <a:gd name="T51" fmla="*/ 2147483647 h 749"/>
                <a:gd name="T52" fmla="*/ 2147483647 w 750"/>
                <a:gd name="T53" fmla="*/ 2147483647 h 749"/>
                <a:gd name="T54" fmla="*/ 2147483647 w 750"/>
                <a:gd name="T55" fmla="*/ 2147483647 h 749"/>
                <a:gd name="T56" fmla="*/ 2147483647 w 750"/>
                <a:gd name="T57" fmla="*/ 2147483647 h 749"/>
                <a:gd name="T58" fmla="*/ 0 w 750"/>
                <a:gd name="T59" fmla="*/ 2147483647 h 749"/>
                <a:gd name="T60" fmla="*/ 2147483647 w 750"/>
                <a:gd name="T61" fmla="*/ 2147483647 h 749"/>
                <a:gd name="T62" fmla="*/ 2147483647 w 750"/>
                <a:gd name="T63" fmla="*/ 2147483647 h 749"/>
                <a:gd name="T64" fmla="*/ 2147483647 w 750"/>
                <a:gd name="T65" fmla="*/ 2147483647 h 749"/>
                <a:gd name="T66" fmla="*/ 2147483647 w 750"/>
                <a:gd name="T67" fmla="*/ 0 h 749"/>
                <a:gd name="T68" fmla="*/ 2147483647 w 750"/>
                <a:gd name="T69" fmla="*/ 2147483647 h 749"/>
                <a:gd name="T70" fmla="*/ 2147483647 w 750"/>
                <a:gd name="T71" fmla="*/ 2147483647 h 749"/>
                <a:gd name="T72" fmla="*/ 2147483647 w 750"/>
                <a:gd name="T73" fmla="*/ 2147483647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2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7 w 164"/>
                <a:gd name="T1" fmla="*/ 0 h 164"/>
                <a:gd name="T2" fmla="*/ 2147483647 w 164"/>
                <a:gd name="T3" fmla="*/ 2147483647 h 164"/>
                <a:gd name="T4" fmla="*/ 2147483647 w 164"/>
                <a:gd name="T5" fmla="*/ 2147483647 h 164"/>
                <a:gd name="T6" fmla="*/ 2147483647 w 164"/>
                <a:gd name="T7" fmla="*/ 2147483647 h 164"/>
                <a:gd name="T8" fmla="*/ 2147483647 w 164"/>
                <a:gd name="T9" fmla="*/ 2147483647 h 164"/>
                <a:gd name="T10" fmla="*/ 2147483647 w 164"/>
                <a:gd name="T11" fmla="*/ 2147483647 h 164"/>
                <a:gd name="T12" fmla="*/ 0 w 164"/>
                <a:gd name="T13" fmla="*/ 2147483647 h 164"/>
                <a:gd name="T14" fmla="*/ 2147483647 w 164"/>
                <a:gd name="T15" fmla="*/ 2147483647 h 164"/>
                <a:gd name="T16" fmla="*/ 2147483647 w 164"/>
                <a:gd name="T17" fmla="*/ 0 h 164"/>
                <a:gd name="T18" fmla="*/ 2147483647 w 164"/>
                <a:gd name="T19" fmla="*/ 2147483647 h 164"/>
                <a:gd name="T20" fmla="*/ 2147483647 w 164"/>
                <a:gd name="T21" fmla="*/ 2147483647 h 164"/>
                <a:gd name="T22" fmla="*/ 2147483647 w 164"/>
                <a:gd name="T23" fmla="*/ 2147483647 h 164"/>
                <a:gd name="T24" fmla="*/ 2147483647 w 164"/>
                <a:gd name="T25" fmla="*/ 2147483647 h 164"/>
                <a:gd name="T26" fmla="*/ 2147483647 w 164"/>
                <a:gd name="T27" fmla="*/ 2147483647 h 164"/>
                <a:gd name="T28" fmla="*/ 2147483647 w 164"/>
                <a:gd name="T29" fmla="*/ 2147483647 h 164"/>
                <a:gd name="T30" fmla="*/ 2147483647 w 164"/>
                <a:gd name="T31" fmla="*/ 2147483647 h 164"/>
                <a:gd name="T32" fmla="*/ 2147483647 w 164"/>
                <a:gd name="T33" fmla="*/ 2147483647 h 164"/>
                <a:gd name="T34" fmla="*/ 2147483647 w 164"/>
                <a:gd name="T35" fmla="*/ 2147483647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事件对象的属性和方法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e.target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44040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e.target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区别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e.target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区别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404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046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4044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819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事件类型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默认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行为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阻止默认行为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45064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阻止默认行为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5.3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阻止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默认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行为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5067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070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5068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事件冒泡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阻止事件冒泡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46088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阻止事件冒泡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5.4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阻止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冒泡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6091" name="组合 3"/>
          <p:cNvGrpSpPr>
            <a:grpSpLocks/>
          </p:cNvGrpSpPr>
          <p:nvPr/>
        </p:nvGrpSpPr>
        <p:grpSpPr bwMode="auto">
          <a:xfrm>
            <a:off x="36513" y="3597275"/>
            <a:ext cx="287337" cy="214313"/>
            <a:chOff x="36513" y="3597275"/>
            <a:chExt cx="287337" cy="214313"/>
          </a:xfrm>
        </p:grpSpPr>
        <p:sp>
          <p:nvSpPr>
            <p:cNvPr id="29" name="椭圆 28"/>
            <p:cNvSpPr/>
            <p:nvPr/>
          </p:nvSpPr>
          <p:spPr bwMode="auto">
            <a:xfrm>
              <a:off x="90488" y="36179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 bwMode="auto">
            <a:xfrm>
              <a:off x="36513" y="3597275"/>
              <a:ext cx="287337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答</a:t>
              </a:r>
            </a:p>
          </p:txBody>
        </p:sp>
      </p:grpSp>
      <p:grpSp>
        <p:nvGrpSpPr>
          <p:cNvPr id="46092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095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6093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2025" y="1779588"/>
            <a:ext cx="4319588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、什么是事件冒泡？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、怎么阻止事件冒泡？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7107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47123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124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7 w 1489"/>
                <a:gd name="T1" fmla="*/ 2147483647 h 1134"/>
                <a:gd name="T2" fmla="*/ 2147483647 w 1489"/>
                <a:gd name="T3" fmla="*/ 2147483647 h 1134"/>
                <a:gd name="T4" fmla="*/ 0 w 1489"/>
                <a:gd name="T5" fmla="*/ 2147483647 h 1134"/>
                <a:gd name="T6" fmla="*/ 0 w 1489"/>
                <a:gd name="T7" fmla="*/ 2147483647 h 1134"/>
                <a:gd name="T8" fmla="*/ 0 w 1489"/>
                <a:gd name="T9" fmla="*/ 2147483647 h 1134"/>
                <a:gd name="T10" fmla="*/ 0 w 1489"/>
                <a:gd name="T11" fmla="*/ 0 h 1134"/>
                <a:gd name="T12" fmla="*/ 2147483647 w 1489"/>
                <a:gd name="T13" fmla="*/ 0 h 1134"/>
                <a:gd name="T14" fmla="*/ 2147483647 w 1489"/>
                <a:gd name="T15" fmla="*/ 0 h 1134"/>
                <a:gd name="T16" fmla="*/ 2147483647 w 1489"/>
                <a:gd name="T17" fmla="*/ 0 h 1134"/>
                <a:gd name="T18" fmla="*/ 2147483647 w 1489"/>
                <a:gd name="T19" fmla="*/ 2147483647 h 1134"/>
                <a:gd name="T20" fmla="*/ 2147483647 w 1489"/>
                <a:gd name="T21" fmla="*/ 2147483647 h 1134"/>
                <a:gd name="T22" fmla="*/ 2147483647 w 1489"/>
                <a:gd name="T23" fmla="*/ 2147483647 h 1134"/>
                <a:gd name="T24" fmla="*/ 2147483647 w 1489"/>
                <a:gd name="T25" fmla="*/ 2147483647 h 1134"/>
                <a:gd name="T26" fmla="*/ 2147483647 w 1489"/>
                <a:gd name="T27" fmla="*/ 2147483647 h 1134"/>
                <a:gd name="T28" fmla="*/ 2147483647 w 1489"/>
                <a:gd name="T29" fmla="*/ 2147483647 h 1134"/>
                <a:gd name="T30" fmla="*/ 2147483647 w 1489"/>
                <a:gd name="T31" fmla="*/ 2147483647 h 1134"/>
                <a:gd name="T32" fmla="*/ 2147483647 w 1489"/>
                <a:gd name="T33" fmla="*/ 2147483647 h 1134"/>
                <a:gd name="T34" fmla="*/ 2147483647 w 1489"/>
                <a:gd name="T35" fmla="*/ 2147483647 h 1134"/>
                <a:gd name="T36" fmla="*/ 2147483647 w 1489"/>
                <a:gd name="T37" fmla="*/ 2147483647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5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7 w 750"/>
                <a:gd name="T1" fmla="*/ 2147483647 h 660"/>
                <a:gd name="T2" fmla="*/ 2147483647 w 750"/>
                <a:gd name="T3" fmla="*/ 2147483647 h 660"/>
                <a:gd name="T4" fmla="*/ 2147483647 w 750"/>
                <a:gd name="T5" fmla="*/ 2147483647 h 660"/>
                <a:gd name="T6" fmla="*/ 2147483647 w 750"/>
                <a:gd name="T7" fmla="*/ 2147483647 h 660"/>
                <a:gd name="T8" fmla="*/ 2147483647 w 750"/>
                <a:gd name="T9" fmla="*/ 2147483647 h 660"/>
                <a:gd name="T10" fmla="*/ 2147483647 w 750"/>
                <a:gd name="T11" fmla="*/ 2147483647 h 660"/>
                <a:gd name="T12" fmla="*/ 2147483647 w 750"/>
                <a:gd name="T13" fmla="*/ 2147483647 h 660"/>
                <a:gd name="T14" fmla="*/ 2147483647 w 750"/>
                <a:gd name="T15" fmla="*/ 2147483647 h 660"/>
                <a:gd name="T16" fmla="*/ 2147483647 w 750"/>
                <a:gd name="T17" fmla="*/ 2147483647 h 660"/>
                <a:gd name="T18" fmla="*/ 2147483647 w 750"/>
                <a:gd name="T19" fmla="*/ 2147483647 h 660"/>
                <a:gd name="T20" fmla="*/ 2147483647 w 750"/>
                <a:gd name="T21" fmla="*/ 2147483647 h 660"/>
                <a:gd name="T22" fmla="*/ 2147483647 w 750"/>
                <a:gd name="T23" fmla="*/ 2147483647 h 660"/>
                <a:gd name="T24" fmla="*/ 2147483647 w 750"/>
                <a:gd name="T25" fmla="*/ 2147483647 h 660"/>
                <a:gd name="T26" fmla="*/ 2147483647 w 750"/>
                <a:gd name="T27" fmla="*/ 0 h 660"/>
                <a:gd name="T28" fmla="*/ 2147483647 w 750"/>
                <a:gd name="T29" fmla="*/ 0 h 660"/>
                <a:gd name="T30" fmla="*/ 2147483647 w 750"/>
                <a:gd name="T31" fmla="*/ 2147483647 h 660"/>
                <a:gd name="T32" fmla="*/ 2147483647 w 750"/>
                <a:gd name="T33" fmla="*/ 2147483647 h 660"/>
                <a:gd name="T34" fmla="*/ 2147483647 w 750"/>
                <a:gd name="T35" fmla="*/ 2147483647 h 660"/>
                <a:gd name="T36" fmla="*/ 2147483647 w 750"/>
                <a:gd name="T37" fmla="*/ 2147483647 h 660"/>
                <a:gd name="T38" fmla="*/ 2147483647 w 750"/>
                <a:gd name="T39" fmla="*/ 2147483647 h 660"/>
                <a:gd name="T40" fmla="*/ 2147483647 w 750"/>
                <a:gd name="T41" fmla="*/ 2147483647 h 660"/>
                <a:gd name="T42" fmla="*/ 2147483647 w 750"/>
                <a:gd name="T43" fmla="*/ 2147483647 h 660"/>
                <a:gd name="T44" fmla="*/ 0 w 750"/>
                <a:gd name="T45" fmla="*/ 2147483647 h 660"/>
                <a:gd name="T46" fmla="*/ 0 w 750"/>
                <a:gd name="T47" fmla="*/ 2147483647 h 660"/>
                <a:gd name="T48" fmla="*/ 2147483647 w 750"/>
                <a:gd name="T49" fmla="*/ 2147483647 h 660"/>
                <a:gd name="T50" fmla="*/ 2147483647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6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127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7 w 328"/>
                <a:gd name="T1" fmla="*/ 0 h 411"/>
                <a:gd name="T2" fmla="*/ 2147483647 w 328"/>
                <a:gd name="T3" fmla="*/ 2147483647 h 411"/>
                <a:gd name="T4" fmla="*/ 2147483647 w 328"/>
                <a:gd name="T5" fmla="*/ 2147483647 h 411"/>
                <a:gd name="T6" fmla="*/ 2147483647 w 328"/>
                <a:gd name="T7" fmla="*/ 2147483647 h 411"/>
                <a:gd name="T8" fmla="*/ 2147483647 w 328"/>
                <a:gd name="T9" fmla="*/ 2147483647 h 411"/>
                <a:gd name="T10" fmla="*/ 0 w 328"/>
                <a:gd name="T11" fmla="*/ 2147483647 h 411"/>
                <a:gd name="T12" fmla="*/ 2147483647 w 328"/>
                <a:gd name="T13" fmla="*/ 2147483647 h 411"/>
                <a:gd name="T14" fmla="*/ 0 w 328"/>
                <a:gd name="T15" fmla="*/ 2147483647 h 411"/>
                <a:gd name="T16" fmla="*/ 2147483647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8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7 w 208"/>
                <a:gd name="T1" fmla="*/ 2147483647 h 782"/>
                <a:gd name="T2" fmla="*/ 2147483647 w 208"/>
                <a:gd name="T3" fmla="*/ 2147483647 h 782"/>
                <a:gd name="T4" fmla="*/ 0 w 208"/>
                <a:gd name="T5" fmla="*/ 2147483647 h 782"/>
                <a:gd name="T6" fmla="*/ 2147483647 w 208"/>
                <a:gd name="T7" fmla="*/ 0 h 782"/>
                <a:gd name="T8" fmla="*/ 2147483647 w 208"/>
                <a:gd name="T9" fmla="*/ 2147483647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9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7 w 328"/>
                <a:gd name="T1" fmla="*/ 2147483647 h 411"/>
                <a:gd name="T2" fmla="*/ 2147483647 w 328"/>
                <a:gd name="T3" fmla="*/ 2147483647 h 411"/>
                <a:gd name="T4" fmla="*/ 2147483647 w 328"/>
                <a:gd name="T5" fmla="*/ 2147483647 h 411"/>
                <a:gd name="T6" fmla="*/ 2147483647 w 328"/>
                <a:gd name="T7" fmla="*/ 2147483647 h 411"/>
                <a:gd name="T8" fmla="*/ 2147483647 w 328"/>
                <a:gd name="T9" fmla="*/ 2147483647 h 411"/>
                <a:gd name="T10" fmla="*/ 0 w 328"/>
                <a:gd name="T11" fmla="*/ 2147483647 h 411"/>
                <a:gd name="T12" fmla="*/ 2147483647 w 328"/>
                <a:gd name="T13" fmla="*/ 2147483647 h 411"/>
                <a:gd name="T14" fmla="*/ 2147483647 w 328"/>
                <a:gd name="T15" fmla="*/ 0 h 411"/>
                <a:gd name="T16" fmla="*/ 2147483647 w 328"/>
                <a:gd name="T17" fmla="*/ 2147483647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5.4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阻止事件冒泡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09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47110" name="组合 4"/>
          <p:cNvGrpSpPr>
            <a:grpSpLocks/>
          </p:cNvGrpSpPr>
          <p:nvPr/>
        </p:nvGrpSpPr>
        <p:grpSpPr bwMode="auto">
          <a:xfrm>
            <a:off x="34925" y="3597275"/>
            <a:ext cx="287338" cy="214313"/>
            <a:chOff x="309561" y="3282950"/>
            <a:chExt cx="287338" cy="214313"/>
          </a:xfrm>
        </p:grpSpPr>
        <p:sp>
          <p:nvSpPr>
            <p:cNvPr id="47" name="椭圆 46"/>
            <p:cNvSpPr/>
            <p:nvPr/>
          </p:nvSpPr>
          <p:spPr>
            <a:xfrm>
              <a:off x="366711" y="3303588"/>
              <a:ext cx="173038" cy="17303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122" name="TextBox 37"/>
            <p:cNvSpPr txBox="1">
              <a:spLocks noChangeArrowheads="1"/>
            </p:cNvSpPr>
            <p:nvPr/>
          </p:nvSpPr>
          <p:spPr bwMode="auto">
            <a:xfrm>
              <a:off x="309561" y="3282950"/>
              <a:ext cx="287338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</a:t>
              </a:r>
            </a:p>
          </p:txBody>
        </p:sp>
      </p:grpSp>
      <p:grpSp>
        <p:nvGrpSpPr>
          <p:cNvPr id="47111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/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47112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113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7 w 1641"/>
              <a:gd name="T1" fmla="*/ 2147483647 h 306"/>
              <a:gd name="T2" fmla="*/ 2147483647 w 1641"/>
              <a:gd name="T3" fmla="*/ 2147483647 h 306"/>
              <a:gd name="T4" fmla="*/ 2147483647 w 1641"/>
              <a:gd name="T5" fmla="*/ 0 h 306"/>
              <a:gd name="T6" fmla="*/ 2147483647 w 1641"/>
              <a:gd name="T7" fmla="*/ 2147483647 h 306"/>
              <a:gd name="T8" fmla="*/ 2147483647 w 1641"/>
              <a:gd name="T9" fmla="*/ 0 h 306"/>
              <a:gd name="T10" fmla="*/ 2147483647 w 1641"/>
              <a:gd name="T11" fmla="*/ 0 h 306"/>
              <a:gd name="T12" fmla="*/ 2147483647 w 1641"/>
              <a:gd name="T13" fmla="*/ 0 h 306"/>
              <a:gd name="T14" fmla="*/ 2147483647 w 1641"/>
              <a:gd name="T15" fmla="*/ 0 h 306"/>
              <a:gd name="T16" fmla="*/ 2147483647 w 1641"/>
              <a:gd name="T17" fmla="*/ 2147483647 h 306"/>
              <a:gd name="T18" fmla="*/ 2147483647 w 1641"/>
              <a:gd name="T19" fmla="*/ 2147483647 h 306"/>
              <a:gd name="T20" fmla="*/ 2147483647 w 1641"/>
              <a:gd name="T21" fmla="*/ 2147483647 h 306"/>
              <a:gd name="T22" fmla="*/ 2147483647 w 1641"/>
              <a:gd name="T23" fmla="*/ 2147483647 h 306"/>
              <a:gd name="T24" fmla="*/ 2147483647 w 1641"/>
              <a:gd name="T25" fmla="*/ 2147483647 h 306"/>
              <a:gd name="T26" fmla="*/ 2147483647 w 1641"/>
              <a:gd name="T27" fmla="*/ 2147483647 h 306"/>
              <a:gd name="T28" fmla="*/ 2147483647 w 1641"/>
              <a:gd name="T29" fmla="*/ 2147483647 h 306"/>
              <a:gd name="T30" fmla="*/ 2147483647 w 1641"/>
              <a:gd name="T31" fmla="*/ 2147483647 h 306"/>
              <a:gd name="T32" fmla="*/ 2147483647 w 1641"/>
              <a:gd name="T33" fmla="*/ 2147483647 h 306"/>
              <a:gd name="T34" fmla="*/ 2147483647 w 1641"/>
              <a:gd name="T35" fmla="*/ 2147483647 h 306"/>
              <a:gd name="T36" fmla="*/ 2147483647 w 1641"/>
              <a:gd name="T37" fmla="*/ 2147483647 h 306"/>
              <a:gd name="T38" fmla="*/ 2147483647 w 1641"/>
              <a:gd name="T39" fmla="*/ 2147483647 h 306"/>
              <a:gd name="T40" fmla="*/ 2147483647 w 1641"/>
              <a:gd name="T41" fmla="*/ 2147483647 h 306"/>
              <a:gd name="T42" fmla="*/ 2147483647 w 1641"/>
              <a:gd name="T43" fmla="*/ 2147483647 h 306"/>
              <a:gd name="T44" fmla="*/ 2147483647 w 1641"/>
              <a:gd name="T45" fmla="*/ 2147483647 h 306"/>
              <a:gd name="T46" fmla="*/ 2147483647 w 1641"/>
              <a:gd name="T47" fmla="*/ 2147483647 h 306"/>
              <a:gd name="T48" fmla="*/ 2147483647 w 1641"/>
              <a:gd name="T49" fmla="*/ 2147483647 h 306"/>
              <a:gd name="T50" fmla="*/ 2147483647 w 1641"/>
              <a:gd name="T51" fmla="*/ 2147483647 h 306"/>
              <a:gd name="T52" fmla="*/ 2147483647 w 1641"/>
              <a:gd name="T53" fmla="*/ 2147483647 h 306"/>
              <a:gd name="T54" fmla="*/ 2147483647 w 1641"/>
              <a:gd name="T55" fmla="*/ 2147483647 h 306"/>
              <a:gd name="T56" fmla="*/ 2147483647 w 1641"/>
              <a:gd name="T57" fmla="*/ 2147483647 h 306"/>
              <a:gd name="T58" fmla="*/ 2147483647 w 1641"/>
              <a:gd name="T59" fmla="*/ 2147483647 h 306"/>
              <a:gd name="T60" fmla="*/ 2147483647 w 1641"/>
              <a:gd name="T61" fmla="*/ 2147483647 h 306"/>
              <a:gd name="T62" fmla="*/ 2147483647 w 1641"/>
              <a:gd name="T63" fmla="*/ 2147483647 h 306"/>
              <a:gd name="T64" fmla="*/ 2147483647 w 1641"/>
              <a:gd name="T65" fmla="*/ 2147483647 h 306"/>
              <a:gd name="T66" fmla="*/ 0 w 1641"/>
              <a:gd name="T67" fmla="*/ 2147483647 h 306"/>
              <a:gd name="T68" fmla="*/ 2147483647 w 1641"/>
              <a:gd name="T69" fmla="*/ 0 h 306"/>
              <a:gd name="T70" fmla="*/ 2147483647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4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47115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47116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7 w 480"/>
                <a:gd name="T1" fmla="*/ 2147483647 h 481"/>
                <a:gd name="T2" fmla="*/ 2147483647 w 480"/>
                <a:gd name="T3" fmla="*/ 2147483647 h 481"/>
                <a:gd name="T4" fmla="*/ 2147483647 w 480"/>
                <a:gd name="T5" fmla="*/ 2147483647 h 481"/>
                <a:gd name="T6" fmla="*/ 2147483647 w 480"/>
                <a:gd name="T7" fmla="*/ 2147483647 h 481"/>
                <a:gd name="T8" fmla="*/ 2147483647 w 480"/>
                <a:gd name="T9" fmla="*/ 2147483647 h 481"/>
                <a:gd name="T10" fmla="*/ 2147483647 w 480"/>
                <a:gd name="T11" fmla="*/ 2147483647 h 481"/>
                <a:gd name="T12" fmla="*/ 2147483647 w 480"/>
                <a:gd name="T13" fmla="*/ 2147483647 h 481"/>
                <a:gd name="T14" fmla="*/ 2147483647 w 480"/>
                <a:gd name="T15" fmla="*/ 2147483647 h 481"/>
                <a:gd name="T16" fmla="*/ 2147483647 w 480"/>
                <a:gd name="T17" fmla="*/ 2147483647 h 481"/>
                <a:gd name="T18" fmla="*/ 2147483647 w 480"/>
                <a:gd name="T19" fmla="*/ 2147483647 h 481"/>
                <a:gd name="T20" fmla="*/ 2147483647 w 480"/>
                <a:gd name="T21" fmla="*/ 2147483647 h 481"/>
                <a:gd name="T22" fmla="*/ 2147483647 w 480"/>
                <a:gd name="T23" fmla="*/ 2147483647 h 481"/>
                <a:gd name="T24" fmla="*/ 2147483647 w 480"/>
                <a:gd name="T25" fmla="*/ 2147483647 h 481"/>
                <a:gd name="T26" fmla="*/ 2147483647 w 480"/>
                <a:gd name="T27" fmla="*/ 2147483647 h 481"/>
                <a:gd name="T28" fmla="*/ 2147483647 w 480"/>
                <a:gd name="T29" fmla="*/ 2147483647 h 481"/>
                <a:gd name="T30" fmla="*/ 2147483647 w 480"/>
                <a:gd name="T31" fmla="*/ 2147483647 h 481"/>
                <a:gd name="T32" fmla="*/ 2147483647 w 480"/>
                <a:gd name="T33" fmla="*/ 2147483647 h 481"/>
                <a:gd name="T34" fmla="*/ 2147483647 w 480"/>
                <a:gd name="T35" fmla="*/ 2147483647 h 481"/>
                <a:gd name="T36" fmla="*/ 2147483647 w 480"/>
                <a:gd name="T37" fmla="*/ 2147483647 h 481"/>
                <a:gd name="T38" fmla="*/ 2147483647 w 480"/>
                <a:gd name="T39" fmla="*/ 2147483647 h 481"/>
                <a:gd name="T40" fmla="*/ 0 w 480"/>
                <a:gd name="T41" fmla="*/ 2147483647 h 481"/>
                <a:gd name="T42" fmla="*/ 2147483647 w 480"/>
                <a:gd name="T43" fmla="*/ 2147483647 h 481"/>
                <a:gd name="T44" fmla="*/ 2147483647 w 480"/>
                <a:gd name="T45" fmla="*/ 0 h 481"/>
                <a:gd name="T46" fmla="*/ 2147483647 w 480"/>
                <a:gd name="T47" fmla="*/ 2147483647 h 481"/>
                <a:gd name="T48" fmla="*/ 2147483647 w 480"/>
                <a:gd name="T49" fmla="*/ 2147483647 h 481"/>
                <a:gd name="T50" fmla="*/ 2147483647 w 480"/>
                <a:gd name="T51" fmla="*/ 2147483647 h 481"/>
                <a:gd name="T52" fmla="*/ 2147483647 w 480"/>
                <a:gd name="T53" fmla="*/ 2147483647 h 481"/>
                <a:gd name="T54" fmla="*/ 2147483647 w 480"/>
                <a:gd name="T55" fmla="*/ 2147483647 h 481"/>
                <a:gd name="T56" fmla="*/ 2147483647 w 480"/>
                <a:gd name="T57" fmla="*/ 2147483647 h 481"/>
                <a:gd name="T58" fmla="*/ 2147483647 w 480"/>
                <a:gd name="T59" fmla="*/ 2147483647 h 481"/>
                <a:gd name="T60" fmla="*/ 2147483647 w 480"/>
                <a:gd name="T61" fmla="*/ 2147483647 h 481"/>
                <a:gd name="T62" fmla="*/ 2147483647 w 480"/>
                <a:gd name="T63" fmla="*/ 2147483647 h 481"/>
                <a:gd name="T64" fmla="*/ 2147483647 w 480"/>
                <a:gd name="T65" fmla="*/ 2147483647 h 481"/>
                <a:gd name="T66" fmla="*/ 2147483647 w 480"/>
                <a:gd name="T67" fmla="*/ 2147483647 h 481"/>
                <a:gd name="T68" fmla="*/ 2147483647 w 480"/>
                <a:gd name="T69" fmla="*/ 2147483647 h 481"/>
                <a:gd name="T70" fmla="*/ 2147483647 w 480"/>
                <a:gd name="T71" fmla="*/ 2147483647 h 481"/>
                <a:gd name="T72" fmla="*/ 2147483647 w 480"/>
                <a:gd name="T73" fmla="*/ 2147483647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7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7 w 750"/>
                <a:gd name="T1" fmla="*/ 2147483647 h 749"/>
                <a:gd name="T2" fmla="*/ 2147483647 w 750"/>
                <a:gd name="T3" fmla="*/ 2147483647 h 749"/>
                <a:gd name="T4" fmla="*/ 2147483647 w 750"/>
                <a:gd name="T5" fmla="*/ 2147483647 h 749"/>
                <a:gd name="T6" fmla="*/ 2147483647 w 750"/>
                <a:gd name="T7" fmla="*/ 2147483647 h 749"/>
                <a:gd name="T8" fmla="*/ 2147483647 w 750"/>
                <a:gd name="T9" fmla="*/ 2147483647 h 749"/>
                <a:gd name="T10" fmla="*/ 2147483647 w 750"/>
                <a:gd name="T11" fmla="*/ 2147483647 h 749"/>
                <a:gd name="T12" fmla="*/ 2147483647 w 750"/>
                <a:gd name="T13" fmla="*/ 2147483647 h 749"/>
                <a:gd name="T14" fmla="*/ 2147483647 w 750"/>
                <a:gd name="T15" fmla="*/ 2147483647 h 749"/>
                <a:gd name="T16" fmla="*/ 2147483647 w 750"/>
                <a:gd name="T17" fmla="*/ 2147483647 h 749"/>
                <a:gd name="T18" fmla="*/ 2147483647 w 750"/>
                <a:gd name="T19" fmla="*/ 2147483647 h 749"/>
                <a:gd name="T20" fmla="*/ 2147483647 w 750"/>
                <a:gd name="T21" fmla="*/ 2147483647 h 749"/>
                <a:gd name="T22" fmla="*/ 2147483647 w 750"/>
                <a:gd name="T23" fmla="*/ 2147483647 h 749"/>
                <a:gd name="T24" fmla="*/ 2147483647 w 750"/>
                <a:gd name="T25" fmla="*/ 2147483647 h 749"/>
                <a:gd name="T26" fmla="*/ 2147483647 w 750"/>
                <a:gd name="T27" fmla="*/ 2147483647 h 749"/>
                <a:gd name="T28" fmla="*/ 2147483647 w 750"/>
                <a:gd name="T29" fmla="*/ 2147483647 h 749"/>
                <a:gd name="T30" fmla="*/ 2147483647 w 750"/>
                <a:gd name="T31" fmla="*/ 2147483647 h 749"/>
                <a:gd name="T32" fmla="*/ 2147483647 w 750"/>
                <a:gd name="T33" fmla="*/ 2147483647 h 749"/>
                <a:gd name="T34" fmla="*/ 2147483647 w 750"/>
                <a:gd name="T35" fmla="*/ 2147483647 h 749"/>
                <a:gd name="T36" fmla="*/ 2147483647 w 750"/>
                <a:gd name="T37" fmla="*/ 2147483647 h 749"/>
                <a:gd name="T38" fmla="*/ 2147483647 w 750"/>
                <a:gd name="T39" fmla="*/ 2147483647 h 749"/>
                <a:gd name="T40" fmla="*/ 2147483647 w 750"/>
                <a:gd name="T41" fmla="*/ 2147483647 h 749"/>
                <a:gd name="T42" fmla="*/ 2147483647 w 750"/>
                <a:gd name="T43" fmla="*/ 2147483647 h 749"/>
                <a:gd name="T44" fmla="*/ 2147483647 w 750"/>
                <a:gd name="T45" fmla="*/ 2147483647 h 749"/>
                <a:gd name="T46" fmla="*/ 2147483647 w 750"/>
                <a:gd name="T47" fmla="*/ 2147483647 h 749"/>
                <a:gd name="T48" fmla="*/ 2147483647 w 750"/>
                <a:gd name="T49" fmla="*/ 2147483647 h 749"/>
                <a:gd name="T50" fmla="*/ 2147483647 w 750"/>
                <a:gd name="T51" fmla="*/ 2147483647 h 749"/>
                <a:gd name="T52" fmla="*/ 2147483647 w 750"/>
                <a:gd name="T53" fmla="*/ 2147483647 h 749"/>
                <a:gd name="T54" fmla="*/ 2147483647 w 750"/>
                <a:gd name="T55" fmla="*/ 2147483647 h 749"/>
                <a:gd name="T56" fmla="*/ 2147483647 w 750"/>
                <a:gd name="T57" fmla="*/ 2147483647 h 749"/>
                <a:gd name="T58" fmla="*/ 0 w 750"/>
                <a:gd name="T59" fmla="*/ 2147483647 h 749"/>
                <a:gd name="T60" fmla="*/ 2147483647 w 750"/>
                <a:gd name="T61" fmla="*/ 2147483647 h 749"/>
                <a:gd name="T62" fmla="*/ 2147483647 w 750"/>
                <a:gd name="T63" fmla="*/ 2147483647 h 749"/>
                <a:gd name="T64" fmla="*/ 2147483647 w 750"/>
                <a:gd name="T65" fmla="*/ 2147483647 h 749"/>
                <a:gd name="T66" fmla="*/ 2147483647 w 750"/>
                <a:gd name="T67" fmla="*/ 0 h 749"/>
                <a:gd name="T68" fmla="*/ 2147483647 w 750"/>
                <a:gd name="T69" fmla="*/ 2147483647 h 749"/>
                <a:gd name="T70" fmla="*/ 2147483647 w 750"/>
                <a:gd name="T71" fmla="*/ 2147483647 h 749"/>
                <a:gd name="T72" fmla="*/ 2147483647 w 750"/>
                <a:gd name="T73" fmla="*/ 2147483647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8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7 w 164"/>
                <a:gd name="T1" fmla="*/ 0 h 164"/>
                <a:gd name="T2" fmla="*/ 2147483647 w 164"/>
                <a:gd name="T3" fmla="*/ 2147483647 h 164"/>
                <a:gd name="T4" fmla="*/ 2147483647 w 164"/>
                <a:gd name="T5" fmla="*/ 2147483647 h 164"/>
                <a:gd name="T6" fmla="*/ 2147483647 w 164"/>
                <a:gd name="T7" fmla="*/ 2147483647 h 164"/>
                <a:gd name="T8" fmla="*/ 2147483647 w 164"/>
                <a:gd name="T9" fmla="*/ 2147483647 h 164"/>
                <a:gd name="T10" fmla="*/ 2147483647 w 164"/>
                <a:gd name="T11" fmla="*/ 2147483647 h 164"/>
                <a:gd name="T12" fmla="*/ 0 w 164"/>
                <a:gd name="T13" fmla="*/ 2147483647 h 164"/>
                <a:gd name="T14" fmla="*/ 2147483647 w 164"/>
                <a:gd name="T15" fmla="*/ 2147483647 h 164"/>
                <a:gd name="T16" fmla="*/ 2147483647 w 164"/>
                <a:gd name="T17" fmla="*/ 0 h 164"/>
                <a:gd name="T18" fmla="*/ 2147483647 w 164"/>
                <a:gd name="T19" fmla="*/ 2147483647 h 164"/>
                <a:gd name="T20" fmla="*/ 2147483647 w 164"/>
                <a:gd name="T21" fmla="*/ 2147483647 h 164"/>
                <a:gd name="T22" fmla="*/ 2147483647 w 164"/>
                <a:gd name="T23" fmla="*/ 2147483647 h 164"/>
                <a:gd name="T24" fmla="*/ 2147483647 w 164"/>
                <a:gd name="T25" fmla="*/ 2147483647 h 164"/>
                <a:gd name="T26" fmla="*/ 2147483647 w 164"/>
                <a:gd name="T27" fmla="*/ 2147483647 h 164"/>
                <a:gd name="T28" fmla="*/ 2147483647 w 164"/>
                <a:gd name="T29" fmla="*/ 2147483647 h 164"/>
                <a:gd name="T30" fmla="*/ 2147483647 w 164"/>
                <a:gd name="T31" fmla="*/ 2147483647 h 164"/>
                <a:gd name="T32" fmla="*/ 2147483647 w 164"/>
                <a:gd name="T33" fmla="*/ 2147483647 h 164"/>
                <a:gd name="T34" fmla="*/ 2147483647 w 164"/>
                <a:gd name="T35" fmla="*/ 2147483647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819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事件委托（事件代理）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事件委托原理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事件委托作用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49160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事件委托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事件委托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9163" name="组合 3"/>
          <p:cNvGrpSpPr>
            <a:grpSpLocks/>
          </p:cNvGrpSpPr>
          <p:nvPr/>
        </p:nvGrpSpPr>
        <p:grpSpPr bwMode="auto">
          <a:xfrm>
            <a:off x="36513" y="3597275"/>
            <a:ext cx="287337" cy="214313"/>
            <a:chOff x="36513" y="3597275"/>
            <a:chExt cx="287337" cy="214313"/>
          </a:xfrm>
        </p:grpSpPr>
        <p:sp>
          <p:nvSpPr>
            <p:cNvPr id="29" name="椭圆 28"/>
            <p:cNvSpPr/>
            <p:nvPr/>
          </p:nvSpPr>
          <p:spPr bwMode="auto">
            <a:xfrm>
              <a:off x="90488" y="36179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 bwMode="auto">
            <a:xfrm>
              <a:off x="36513" y="3597275"/>
              <a:ext cx="287337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答</a:t>
              </a:r>
            </a:p>
          </p:txBody>
        </p:sp>
      </p:grpSp>
      <p:grpSp>
        <p:nvGrpSpPr>
          <p:cNvPr id="49164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167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9165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  <a:extLst/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92500" y="1333500"/>
            <a:ext cx="4319588" cy="3540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节点操作（删除、复制、创建）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注册事件（绑定事件）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删除事件（解绑事件）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事件流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事件对象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阻止默认行为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阻止事件冒泡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事件委托（代理、委派）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2025" y="1779588"/>
            <a:ext cx="4319588" cy="819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、什么是事件委托？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、事件委托的原理？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、事件委托的作用？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0179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50195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196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7 w 1489"/>
                <a:gd name="T1" fmla="*/ 2147483647 h 1134"/>
                <a:gd name="T2" fmla="*/ 2147483647 w 1489"/>
                <a:gd name="T3" fmla="*/ 2147483647 h 1134"/>
                <a:gd name="T4" fmla="*/ 0 w 1489"/>
                <a:gd name="T5" fmla="*/ 2147483647 h 1134"/>
                <a:gd name="T6" fmla="*/ 0 w 1489"/>
                <a:gd name="T7" fmla="*/ 2147483647 h 1134"/>
                <a:gd name="T8" fmla="*/ 0 w 1489"/>
                <a:gd name="T9" fmla="*/ 2147483647 h 1134"/>
                <a:gd name="T10" fmla="*/ 0 w 1489"/>
                <a:gd name="T11" fmla="*/ 0 h 1134"/>
                <a:gd name="T12" fmla="*/ 2147483647 w 1489"/>
                <a:gd name="T13" fmla="*/ 0 h 1134"/>
                <a:gd name="T14" fmla="*/ 2147483647 w 1489"/>
                <a:gd name="T15" fmla="*/ 0 h 1134"/>
                <a:gd name="T16" fmla="*/ 2147483647 w 1489"/>
                <a:gd name="T17" fmla="*/ 0 h 1134"/>
                <a:gd name="T18" fmla="*/ 2147483647 w 1489"/>
                <a:gd name="T19" fmla="*/ 2147483647 h 1134"/>
                <a:gd name="T20" fmla="*/ 2147483647 w 1489"/>
                <a:gd name="T21" fmla="*/ 2147483647 h 1134"/>
                <a:gd name="T22" fmla="*/ 2147483647 w 1489"/>
                <a:gd name="T23" fmla="*/ 2147483647 h 1134"/>
                <a:gd name="T24" fmla="*/ 2147483647 w 1489"/>
                <a:gd name="T25" fmla="*/ 2147483647 h 1134"/>
                <a:gd name="T26" fmla="*/ 2147483647 w 1489"/>
                <a:gd name="T27" fmla="*/ 2147483647 h 1134"/>
                <a:gd name="T28" fmla="*/ 2147483647 w 1489"/>
                <a:gd name="T29" fmla="*/ 2147483647 h 1134"/>
                <a:gd name="T30" fmla="*/ 2147483647 w 1489"/>
                <a:gd name="T31" fmla="*/ 2147483647 h 1134"/>
                <a:gd name="T32" fmla="*/ 2147483647 w 1489"/>
                <a:gd name="T33" fmla="*/ 2147483647 h 1134"/>
                <a:gd name="T34" fmla="*/ 2147483647 w 1489"/>
                <a:gd name="T35" fmla="*/ 2147483647 h 1134"/>
                <a:gd name="T36" fmla="*/ 2147483647 w 1489"/>
                <a:gd name="T37" fmla="*/ 2147483647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7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7 w 750"/>
                <a:gd name="T1" fmla="*/ 2147483647 h 660"/>
                <a:gd name="T2" fmla="*/ 2147483647 w 750"/>
                <a:gd name="T3" fmla="*/ 2147483647 h 660"/>
                <a:gd name="T4" fmla="*/ 2147483647 w 750"/>
                <a:gd name="T5" fmla="*/ 2147483647 h 660"/>
                <a:gd name="T6" fmla="*/ 2147483647 w 750"/>
                <a:gd name="T7" fmla="*/ 2147483647 h 660"/>
                <a:gd name="T8" fmla="*/ 2147483647 w 750"/>
                <a:gd name="T9" fmla="*/ 2147483647 h 660"/>
                <a:gd name="T10" fmla="*/ 2147483647 w 750"/>
                <a:gd name="T11" fmla="*/ 2147483647 h 660"/>
                <a:gd name="T12" fmla="*/ 2147483647 w 750"/>
                <a:gd name="T13" fmla="*/ 2147483647 h 660"/>
                <a:gd name="T14" fmla="*/ 2147483647 w 750"/>
                <a:gd name="T15" fmla="*/ 2147483647 h 660"/>
                <a:gd name="T16" fmla="*/ 2147483647 w 750"/>
                <a:gd name="T17" fmla="*/ 2147483647 h 660"/>
                <a:gd name="T18" fmla="*/ 2147483647 w 750"/>
                <a:gd name="T19" fmla="*/ 2147483647 h 660"/>
                <a:gd name="T20" fmla="*/ 2147483647 w 750"/>
                <a:gd name="T21" fmla="*/ 2147483647 h 660"/>
                <a:gd name="T22" fmla="*/ 2147483647 w 750"/>
                <a:gd name="T23" fmla="*/ 2147483647 h 660"/>
                <a:gd name="T24" fmla="*/ 2147483647 w 750"/>
                <a:gd name="T25" fmla="*/ 2147483647 h 660"/>
                <a:gd name="T26" fmla="*/ 2147483647 w 750"/>
                <a:gd name="T27" fmla="*/ 0 h 660"/>
                <a:gd name="T28" fmla="*/ 2147483647 w 750"/>
                <a:gd name="T29" fmla="*/ 0 h 660"/>
                <a:gd name="T30" fmla="*/ 2147483647 w 750"/>
                <a:gd name="T31" fmla="*/ 2147483647 h 660"/>
                <a:gd name="T32" fmla="*/ 2147483647 w 750"/>
                <a:gd name="T33" fmla="*/ 2147483647 h 660"/>
                <a:gd name="T34" fmla="*/ 2147483647 w 750"/>
                <a:gd name="T35" fmla="*/ 2147483647 h 660"/>
                <a:gd name="T36" fmla="*/ 2147483647 w 750"/>
                <a:gd name="T37" fmla="*/ 2147483647 h 660"/>
                <a:gd name="T38" fmla="*/ 2147483647 w 750"/>
                <a:gd name="T39" fmla="*/ 2147483647 h 660"/>
                <a:gd name="T40" fmla="*/ 2147483647 w 750"/>
                <a:gd name="T41" fmla="*/ 2147483647 h 660"/>
                <a:gd name="T42" fmla="*/ 2147483647 w 750"/>
                <a:gd name="T43" fmla="*/ 2147483647 h 660"/>
                <a:gd name="T44" fmla="*/ 0 w 750"/>
                <a:gd name="T45" fmla="*/ 2147483647 h 660"/>
                <a:gd name="T46" fmla="*/ 0 w 750"/>
                <a:gd name="T47" fmla="*/ 2147483647 h 660"/>
                <a:gd name="T48" fmla="*/ 2147483647 w 750"/>
                <a:gd name="T49" fmla="*/ 2147483647 h 660"/>
                <a:gd name="T50" fmla="*/ 2147483647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8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199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7 w 328"/>
                <a:gd name="T1" fmla="*/ 0 h 411"/>
                <a:gd name="T2" fmla="*/ 2147483647 w 328"/>
                <a:gd name="T3" fmla="*/ 2147483647 h 411"/>
                <a:gd name="T4" fmla="*/ 2147483647 w 328"/>
                <a:gd name="T5" fmla="*/ 2147483647 h 411"/>
                <a:gd name="T6" fmla="*/ 2147483647 w 328"/>
                <a:gd name="T7" fmla="*/ 2147483647 h 411"/>
                <a:gd name="T8" fmla="*/ 2147483647 w 328"/>
                <a:gd name="T9" fmla="*/ 2147483647 h 411"/>
                <a:gd name="T10" fmla="*/ 0 w 328"/>
                <a:gd name="T11" fmla="*/ 2147483647 h 411"/>
                <a:gd name="T12" fmla="*/ 2147483647 w 328"/>
                <a:gd name="T13" fmla="*/ 2147483647 h 411"/>
                <a:gd name="T14" fmla="*/ 0 w 328"/>
                <a:gd name="T15" fmla="*/ 2147483647 h 411"/>
                <a:gd name="T16" fmla="*/ 2147483647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0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7 w 208"/>
                <a:gd name="T1" fmla="*/ 2147483647 h 782"/>
                <a:gd name="T2" fmla="*/ 2147483647 w 208"/>
                <a:gd name="T3" fmla="*/ 2147483647 h 782"/>
                <a:gd name="T4" fmla="*/ 0 w 208"/>
                <a:gd name="T5" fmla="*/ 2147483647 h 782"/>
                <a:gd name="T6" fmla="*/ 2147483647 w 208"/>
                <a:gd name="T7" fmla="*/ 0 h 782"/>
                <a:gd name="T8" fmla="*/ 2147483647 w 208"/>
                <a:gd name="T9" fmla="*/ 2147483647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1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7 w 328"/>
                <a:gd name="T1" fmla="*/ 2147483647 h 411"/>
                <a:gd name="T2" fmla="*/ 2147483647 w 328"/>
                <a:gd name="T3" fmla="*/ 2147483647 h 411"/>
                <a:gd name="T4" fmla="*/ 2147483647 w 328"/>
                <a:gd name="T5" fmla="*/ 2147483647 h 411"/>
                <a:gd name="T6" fmla="*/ 2147483647 w 328"/>
                <a:gd name="T7" fmla="*/ 2147483647 h 411"/>
                <a:gd name="T8" fmla="*/ 2147483647 w 328"/>
                <a:gd name="T9" fmla="*/ 2147483647 h 411"/>
                <a:gd name="T10" fmla="*/ 0 w 328"/>
                <a:gd name="T11" fmla="*/ 2147483647 h 411"/>
                <a:gd name="T12" fmla="*/ 2147483647 w 328"/>
                <a:gd name="T13" fmla="*/ 2147483647 h 411"/>
                <a:gd name="T14" fmla="*/ 2147483647 w 328"/>
                <a:gd name="T15" fmla="*/ 0 h 411"/>
                <a:gd name="T16" fmla="*/ 2147483647 w 328"/>
                <a:gd name="T17" fmla="*/ 2147483647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事件委托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181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50182" name="组合 4"/>
          <p:cNvGrpSpPr>
            <a:grpSpLocks/>
          </p:cNvGrpSpPr>
          <p:nvPr/>
        </p:nvGrpSpPr>
        <p:grpSpPr bwMode="auto">
          <a:xfrm>
            <a:off x="34925" y="3597275"/>
            <a:ext cx="287338" cy="214313"/>
            <a:chOff x="309561" y="3282950"/>
            <a:chExt cx="287338" cy="214313"/>
          </a:xfrm>
        </p:grpSpPr>
        <p:sp>
          <p:nvSpPr>
            <p:cNvPr id="47" name="椭圆 46"/>
            <p:cNvSpPr/>
            <p:nvPr/>
          </p:nvSpPr>
          <p:spPr>
            <a:xfrm>
              <a:off x="366711" y="3303588"/>
              <a:ext cx="173038" cy="17303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194" name="TextBox 37"/>
            <p:cNvSpPr txBox="1">
              <a:spLocks noChangeArrowheads="1"/>
            </p:cNvSpPr>
            <p:nvPr/>
          </p:nvSpPr>
          <p:spPr bwMode="auto">
            <a:xfrm>
              <a:off x="309561" y="3282950"/>
              <a:ext cx="287338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</a:t>
              </a:r>
            </a:p>
          </p:txBody>
        </p:sp>
      </p:grpSp>
      <p:grpSp>
        <p:nvGrpSpPr>
          <p:cNvPr id="50183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/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5018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185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7 w 1641"/>
              <a:gd name="T1" fmla="*/ 2147483647 h 306"/>
              <a:gd name="T2" fmla="*/ 2147483647 w 1641"/>
              <a:gd name="T3" fmla="*/ 2147483647 h 306"/>
              <a:gd name="T4" fmla="*/ 2147483647 w 1641"/>
              <a:gd name="T5" fmla="*/ 0 h 306"/>
              <a:gd name="T6" fmla="*/ 2147483647 w 1641"/>
              <a:gd name="T7" fmla="*/ 2147483647 h 306"/>
              <a:gd name="T8" fmla="*/ 2147483647 w 1641"/>
              <a:gd name="T9" fmla="*/ 0 h 306"/>
              <a:gd name="T10" fmla="*/ 2147483647 w 1641"/>
              <a:gd name="T11" fmla="*/ 0 h 306"/>
              <a:gd name="T12" fmla="*/ 2147483647 w 1641"/>
              <a:gd name="T13" fmla="*/ 0 h 306"/>
              <a:gd name="T14" fmla="*/ 2147483647 w 1641"/>
              <a:gd name="T15" fmla="*/ 0 h 306"/>
              <a:gd name="T16" fmla="*/ 2147483647 w 1641"/>
              <a:gd name="T17" fmla="*/ 2147483647 h 306"/>
              <a:gd name="T18" fmla="*/ 2147483647 w 1641"/>
              <a:gd name="T19" fmla="*/ 2147483647 h 306"/>
              <a:gd name="T20" fmla="*/ 2147483647 w 1641"/>
              <a:gd name="T21" fmla="*/ 2147483647 h 306"/>
              <a:gd name="T22" fmla="*/ 2147483647 w 1641"/>
              <a:gd name="T23" fmla="*/ 2147483647 h 306"/>
              <a:gd name="T24" fmla="*/ 2147483647 w 1641"/>
              <a:gd name="T25" fmla="*/ 2147483647 h 306"/>
              <a:gd name="T26" fmla="*/ 2147483647 w 1641"/>
              <a:gd name="T27" fmla="*/ 2147483647 h 306"/>
              <a:gd name="T28" fmla="*/ 2147483647 w 1641"/>
              <a:gd name="T29" fmla="*/ 2147483647 h 306"/>
              <a:gd name="T30" fmla="*/ 2147483647 w 1641"/>
              <a:gd name="T31" fmla="*/ 2147483647 h 306"/>
              <a:gd name="T32" fmla="*/ 2147483647 w 1641"/>
              <a:gd name="T33" fmla="*/ 2147483647 h 306"/>
              <a:gd name="T34" fmla="*/ 2147483647 w 1641"/>
              <a:gd name="T35" fmla="*/ 2147483647 h 306"/>
              <a:gd name="T36" fmla="*/ 2147483647 w 1641"/>
              <a:gd name="T37" fmla="*/ 2147483647 h 306"/>
              <a:gd name="T38" fmla="*/ 2147483647 w 1641"/>
              <a:gd name="T39" fmla="*/ 2147483647 h 306"/>
              <a:gd name="T40" fmla="*/ 2147483647 w 1641"/>
              <a:gd name="T41" fmla="*/ 2147483647 h 306"/>
              <a:gd name="T42" fmla="*/ 2147483647 w 1641"/>
              <a:gd name="T43" fmla="*/ 2147483647 h 306"/>
              <a:gd name="T44" fmla="*/ 2147483647 w 1641"/>
              <a:gd name="T45" fmla="*/ 2147483647 h 306"/>
              <a:gd name="T46" fmla="*/ 2147483647 w 1641"/>
              <a:gd name="T47" fmla="*/ 2147483647 h 306"/>
              <a:gd name="T48" fmla="*/ 2147483647 w 1641"/>
              <a:gd name="T49" fmla="*/ 2147483647 h 306"/>
              <a:gd name="T50" fmla="*/ 2147483647 w 1641"/>
              <a:gd name="T51" fmla="*/ 2147483647 h 306"/>
              <a:gd name="T52" fmla="*/ 2147483647 w 1641"/>
              <a:gd name="T53" fmla="*/ 2147483647 h 306"/>
              <a:gd name="T54" fmla="*/ 2147483647 w 1641"/>
              <a:gd name="T55" fmla="*/ 2147483647 h 306"/>
              <a:gd name="T56" fmla="*/ 2147483647 w 1641"/>
              <a:gd name="T57" fmla="*/ 2147483647 h 306"/>
              <a:gd name="T58" fmla="*/ 2147483647 w 1641"/>
              <a:gd name="T59" fmla="*/ 2147483647 h 306"/>
              <a:gd name="T60" fmla="*/ 2147483647 w 1641"/>
              <a:gd name="T61" fmla="*/ 2147483647 h 306"/>
              <a:gd name="T62" fmla="*/ 2147483647 w 1641"/>
              <a:gd name="T63" fmla="*/ 2147483647 h 306"/>
              <a:gd name="T64" fmla="*/ 2147483647 w 1641"/>
              <a:gd name="T65" fmla="*/ 2147483647 h 306"/>
              <a:gd name="T66" fmla="*/ 0 w 1641"/>
              <a:gd name="T67" fmla="*/ 2147483647 h 306"/>
              <a:gd name="T68" fmla="*/ 2147483647 w 1641"/>
              <a:gd name="T69" fmla="*/ 0 h 306"/>
              <a:gd name="T70" fmla="*/ 2147483647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6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50187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50188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7 w 480"/>
                <a:gd name="T1" fmla="*/ 2147483647 h 481"/>
                <a:gd name="T2" fmla="*/ 2147483647 w 480"/>
                <a:gd name="T3" fmla="*/ 2147483647 h 481"/>
                <a:gd name="T4" fmla="*/ 2147483647 w 480"/>
                <a:gd name="T5" fmla="*/ 2147483647 h 481"/>
                <a:gd name="T6" fmla="*/ 2147483647 w 480"/>
                <a:gd name="T7" fmla="*/ 2147483647 h 481"/>
                <a:gd name="T8" fmla="*/ 2147483647 w 480"/>
                <a:gd name="T9" fmla="*/ 2147483647 h 481"/>
                <a:gd name="T10" fmla="*/ 2147483647 w 480"/>
                <a:gd name="T11" fmla="*/ 2147483647 h 481"/>
                <a:gd name="T12" fmla="*/ 2147483647 w 480"/>
                <a:gd name="T13" fmla="*/ 2147483647 h 481"/>
                <a:gd name="T14" fmla="*/ 2147483647 w 480"/>
                <a:gd name="T15" fmla="*/ 2147483647 h 481"/>
                <a:gd name="T16" fmla="*/ 2147483647 w 480"/>
                <a:gd name="T17" fmla="*/ 2147483647 h 481"/>
                <a:gd name="T18" fmla="*/ 2147483647 w 480"/>
                <a:gd name="T19" fmla="*/ 2147483647 h 481"/>
                <a:gd name="T20" fmla="*/ 2147483647 w 480"/>
                <a:gd name="T21" fmla="*/ 2147483647 h 481"/>
                <a:gd name="T22" fmla="*/ 2147483647 w 480"/>
                <a:gd name="T23" fmla="*/ 2147483647 h 481"/>
                <a:gd name="T24" fmla="*/ 2147483647 w 480"/>
                <a:gd name="T25" fmla="*/ 2147483647 h 481"/>
                <a:gd name="T26" fmla="*/ 2147483647 w 480"/>
                <a:gd name="T27" fmla="*/ 2147483647 h 481"/>
                <a:gd name="T28" fmla="*/ 2147483647 w 480"/>
                <a:gd name="T29" fmla="*/ 2147483647 h 481"/>
                <a:gd name="T30" fmla="*/ 2147483647 w 480"/>
                <a:gd name="T31" fmla="*/ 2147483647 h 481"/>
                <a:gd name="T32" fmla="*/ 2147483647 w 480"/>
                <a:gd name="T33" fmla="*/ 2147483647 h 481"/>
                <a:gd name="T34" fmla="*/ 2147483647 w 480"/>
                <a:gd name="T35" fmla="*/ 2147483647 h 481"/>
                <a:gd name="T36" fmla="*/ 2147483647 w 480"/>
                <a:gd name="T37" fmla="*/ 2147483647 h 481"/>
                <a:gd name="T38" fmla="*/ 2147483647 w 480"/>
                <a:gd name="T39" fmla="*/ 2147483647 h 481"/>
                <a:gd name="T40" fmla="*/ 0 w 480"/>
                <a:gd name="T41" fmla="*/ 2147483647 h 481"/>
                <a:gd name="T42" fmla="*/ 2147483647 w 480"/>
                <a:gd name="T43" fmla="*/ 2147483647 h 481"/>
                <a:gd name="T44" fmla="*/ 2147483647 w 480"/>
                <a:gd name="T45" fmla="*/ 0 h 481"/>
                <a:gd name="T46" fmla="*/ 2147483647 w 480"/>
                <a:gd name="T47" fmla="*/ 2147483647 h 481"/>
                <a:gd name="T48" fmla="*/ 2147483647 w 480"/>
                <a:gd name="T49" fmla="*/ 2147483647 h 481"/>
                <a:gd name="T50" fmla="*/ 2147483647 w 480"/>
                <a:gd name="T51" fmla="*/ 2147483647 h 481"/>
                <a:gd name="T52" fmla="*/ 2147483647 w 480"/>
                <a:gd name="T53" fmla="*/ 2147483647 h 481"/>
                <a:gd name="T54" fmla="*/ 2147483647 w 480"/>
                <a:gd name="T55" fmla="*/ 2147483647 h 481"/>
                <a:gd name="T56" fmla="*/ 2147483647 w 480"/>
                <a:gd name="T57" fmla="*/ 2147483647 h 481"/>
                <a:gd name="T58" fmla="*/ 2147483647 w 480"/>
                <a:gd name="T59" fmla="*/ 2147483647 h 481"/>
                <a:gd name="T60" fmla="*/ 2147483647 w 480"/>
                <a:gd name="T61" fmla="*/ 2147483647 h 481"/>
                <a:gd name="T62" fmla="*/ 2147483647 w 480"/>
                <a:gd name="T63" fmla="*/ 2147483647 h 481"/>
                <a:gd name="T64" fmla="*/ 2147483647 w 480"/>
                <a:gd name="T65" fmla="*/ 2147483647 h 481"/>
                <a:gd name="T66" fmla="*/ 2147483647 w 480"/>
                <a:gd name="T67" fmla="*/ 2147483647 h 481"/>
                <a:gd name="T68" fmla="*/ 2147483647 w 480"/>
                <a:gd name="T69" fmla="*/ 2147483647 h 481"/>
                <a:gd name="T70" fmla="*/ 2147483647 w 480"/>
                <a:gd name="T71" fmla="*/ 2147483647 h 481"/>
                <a:gd name="T72" fmla="*/ 2147483647 w 480"/>
                <a:gd name="T73" fmla="*/ 2147483647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9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7 w 750"/>
                <a:gd name="T1" fmla="*/ 2147483647 h 749"/>
                <a:gd name="T2" fmla="*/ 2147483647 w 750"/>
                <a:gd name="T3" fmla="*/ 2147483647 h 749"/>
                <a:gd name="T4" fmla="*/ 2147483647 w 750"/>
                <a:gd name="T5" fmla="*/ 2147483647 h 749"/>
                <a:gd name="T6" fmla="*/ 2147483647 w 750"/>
                <a:gd name="T7" fmla="*/ 2147483647 h 749"/>
                <a:gd name="T8" fmla="*/ 2147483647 w 750"/>
                <a:gd name="T9" fmla="*/ 2147483647 h 749"/>
                <a:gd name="T10" fmla="*/ 2147483647 w 750"/>
                <a:gd name="T11" fmla="*/ 2147483647 h 749"/>
                <a:gd name="T12" fmla="*/ 2147483647 w 750"/>
                <a:gd name="T13" fmla="*/ 2147483647 h 749"/>
                <a:gd name="T14" fmla="*/ 2147483647 w 750"/>
                <a:gd name="T15" fmla="*/ 2147483647 h 749"/>
                <a:gd name="T16" fmla="*/ 2147483647 w 750"/>
                <a:gd name="T17" fmla="*/ 2147483647 h 749"/>
                <a:gd name="T18" fmla="*/ 2147483647 w 750"/>
                <a:gd name="T19" fmla="*/ 2147483647 h 749"/>
                <a:gd name="T20" fmla="*/ 2147483647 w 750"/>
                <a:gd name="T21" fmla="*/ 2147483647 h 749"/>
                <a:gd name="T22" fmla="*/ 2147483647 w 750"/>
                <a:gd name="T23" fmla="*/ 2147483647 h 749"/>
                <a:gd name="T24" fmla="*/ 2147483647 w 750"/>
                <a:gd name="T25" fmla="*/ 2147483647 h 749"/>
                <a:gd name="T26" fmla="*/ 2147483647 w 750"/>
                <a:gd name="T27" fmla="*/ 2147483647 h 749"/>
                <a:gd name="T28" fmla="*/ 2147483647 w 750"/>
                <a:gd name="T29" fmla="*/ 2147483647 h 749"/>
                <a:gd name="T30" fmla="*/ 2147483647 w 750"/>
                <a:gd name="T31" fmla="*/ 2147483647 h 749"/>
                <a:gd name="T32" fmla="*/ 2147483647 w 750"/>
                <a:gd name="T33" fmla="*/ 2147483647 h 749"/>
                <a:gd name="T34" fmla="*/ 2147483647 w 750"/>
                <a:gd name="T35" fmla="*/ 2147483647 h 749"/>
                <a:gd name="T36" fmla="*/ 2147483647 w 750"/>
                <a:gd name="T37" fmla="*/ 2147483647 h 749"/>
                <a:gd name="T38" fmla="*/ 2147483647 w 750"/>
                <a:gd name="T39" fmla="*/ 2147483647 h 749"/>
                <a:gd name="T40" fmla="*/ 2147483647 w 750"/>
                <a:gd name="T41" fmla="*/ 2147483647 h 749"/>
                <a:gd name="T42" fmla="*/ 2147483647 w 750"/>
                <a:gd name="T43" fmla="*/ 2147483647 h 749"/>
                <a:gd name="T44" fmla="*/ 2147483647 w 750"/>
                <a:gd name="T45" fmla="*/ 2147483647 h 749"/>
                <a:gd name="T46" fmla="*/ 2147483647 w 750"/>
                <a:gd name="T47" fmla="*/ 2147483647 h 749"/>
                <a:gd name="T48" fmla="*/ 2147483647 w 750"/>
                <a:gd name="T49" fmla="*/ 2147483647 h 749"/>
                <a:gd name="T50" fmla="*/ 2147483647 w 750"/>
                <a:gd name="T51" fmla="*/ 2147483647 h 749"/>
                <a:gd name="T52" fmla="*/ 2147483647 w 750"/>
                <a:gd name="T53" fmla="*/ 2147483647 h 749"/>
                <a:gd name="T54" fmla="*/ 2147483647 w 750"/>
                <a:gd name="T55" fmla="*/ 2147483647 h 749"/>
                <a:gd name="T56" fmla="*/ 2147483647 w 750"/>
                <a:gd name="T57" fmla="*/ 2147483647 h 749"/>
                <a:gd name="T58" fmla="*/ 0 w 750"/>
                <a:gd name="T59" fmla="*/ 2147483647 h 749"/>
                <a:gd name="T60" fmla="*/ 2147483647 w 750"/>
                <a:gd name="T61" fmla="*/ 2147483647 h 749"/>
                <a:gd name="T62" fmla="*/ 2147483647 w 750"/>
                <a:gd name="T63" fmla="*/ 2147483647 h 749"/>
                <a:gd name="T64" fmla="*/ 2147483647 w 750"/>
                <a:gd name="T65" fmla="*/ 2147483647 h 749"/>
                <a:gd name="T66" fmla="*/ 2147483647 w 750"/>
                <a:gd name="T67" fmla="*/ 0 h 749"/>
                <a:gd name="T68" fmla="*/ 2147483647 w 750"/>
                <a:gd name="T69" fmla="*/ 2147483647 h 749"/>
                <a:gd name="T70" fmla="*/ 2147483647 w 750"/>
                <a:gd name="T71" fmla="*/ 2147483647 h 749"/>
                <a:gd name="T72" fmla="*/ 2147483647 w 750"/>
                <a:gd name="T73" fmla="*/ 2147483647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0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7 w 164"/>
                <a:gd name="T1" fmla="*/ 0 h 164"/>
                <a:gd name="T2" fmla="*/ 2147483647 w 164"/>
                <a:gd name="T3" fmla="*/ 2147483647 h 164"/>
                <a:gd name="T4" fmla="*/ 2147483647 w 164"/>
                <a:gd name="T5" fmla="*/ 2147483647 h 164"/>
                <a:gd name="T6" fmla="*/ 2147483647 w 164"/>
                <a:gd name="T7" fmla="*/ 2147483647 h 164"/>
                <a:gd name="T8" fmla="*/ 2147483647 w 164"/>
                <a:gd name="T9" fmla="*/ 2147483647 h 164"/>
                <a:gd name="T10" fmla="*/ 2147483647 w 164"/>
                <a:gd name="T11" fmla="*/ 2147483647 h 164"/>
                <a:gd name="T12" fmla="*/ 0 w 164"/>
                <a:gd name="T13" fmla="*/ 2147483647 h 164"/>
                <a:gd name="T14" fmla="*/ 2147483647 w 164"/>
                <a:gd name="T15" fmla="*/ 2147483647 h 164"/>
                <a:gd name="T16" fmla="*/ 2147483647 w 164"/>
                <a:gd name="T17" fmla="*/ 0 h 164"/>
                <a:gd name="T18" fmla="*/ 2147483647 w 164"/>
                <a:gd name="T19" fmla="*/ 2147483647 h 164"/>
                <a:gd name="T20" fmla="*/ 2147483647 w 164"/>
                <a:gd name="T21" fmla="*/ 2147483647 h 164"/>
                <a:gd name="T22" fmla="*/ 2147483647 w 164"/>
                <a:gd name="T23" fmla="*/ 2147483647 h 164"/>
                <a:gd name="T24" fmla="*/ 2147483647 w 164"/>
                <a:gd name="T25" fmla="*/ 2147483647 h 164"/>
                <a:gd name="T26" fmla="*/ 2147483647 w 164"/>
                <a:gd name="T27" fmla="*/ 2147483647 h 164"/>
                <a:gd name="T28" fmla="*/ 2147483647 w 164"/>
                <a:gd name="T29" fmla="*/ 2147483647 h 164"/>
                <a:gd name="T30" fmla="*/ 2147483647 w 164"/>
                <a:gd name="T31" fmla="*/ 2147483647 h 164"/>
                <a:gd name="T32" fmla="*/ 2147483647 w 164"/>
                <a:gd name="T33" fmla="*/ 2147483647 h 164"/>
                <a:gd name="T34" fmla="*/ 2147483647 w 164"/>
                <a:gd name="T35" fmla="*/ 2147483647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禁止鼠标右键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禁止选中文字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51208" name="TextBox 66"/>
          <p:cNvSpPr txBox="1">
            <a:spLocks noChangeArrowheads="1"/>
          </p:cNvSpPr>
          <p:nvPr/>
        </p:nvSpPr>
        <p:spPr bwMode="auto">
          <a:xfrm>
            <a:off x="2195513" y="1457325"/>
            <a:ext cx="4895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禁止选中文字和禁止右键菜单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禁止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选中文字和禁止右键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菜单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1211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217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51212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/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51213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51125" y="2092325"/>
            <a:ext cx="2943225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div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中有一些文字，禁止右键菜单和禁止文字被选中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81288" y="3362325"/>
            <a:ext cx="2943225" cy="1062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给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document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注册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contextmenu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事件，阻止默认行为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给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document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注册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selectstart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，阻止默认行为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/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/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/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/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/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52237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禁止选中文字和禁止右键菜单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案例巩固练习</a:t>
            </a:r>
          </a:p>
        </p:txBody>
      </p:sp>
      <p:grpSp>
        <p:nvGrpSpPr>
          <p:cNvPr id="52240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/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52241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/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243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鼠标在窗口的坐标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鼠标在页面的坐标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53256" name="TextBox 66"/>
          <p:cNvSpPr txBox="1">
            <a:spLocks noChangeArrowheads="1"/>
          </p:cNvSpPr>
          <p:nvPr/>
        </p:nvSpPr>
        <p:spPr bwMode="auto">
          <a:xfrm>
            <a:off x="2916238" y="1457325"/>
            <a:ext cx="34559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获得鼠标在页面中的坐标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获得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鼠标在页面中的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坐标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3259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262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53260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鼠标移动事件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跟随鼠标的天使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54280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跟随鼠标的天使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6.4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跟随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鼠标的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天使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428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289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54284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/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54285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51125" y="2092325"/>
            <a:ext cx="2943225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天使图片跟随鼠标移动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81288" y="3362325"/>
            <a:ext cx="2943225" cy="819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给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document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注册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onmousemove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获取鼠标的坐标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设置天使图片的坐标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/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/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/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/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/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55309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6.4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跟随鼠标的天使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案例巩固练习</a:t>
            </a:r>
          </a:p>
        </p:txBody>
      </p:sp>
      <p:grpSp>
        <p:nvGrpSpPr>
          <p:cNvPr id="55312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/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55313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/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315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7 w 1641"/>
              <a:gd name="T1" fmla="*/ 2147483647 h 306"/>
              <a:gd name="T2" fmla="*/ 2147483647 w 1641"/>
              <a:gd name="T3" fmla="*/ 2147483647 h 306"/>
              <a:gd name="T4" fmla="*/ 2147483647 w 1641"/>
              <a:gd name="T5" fmla="*/ 0 h 306"/>
              <a:gd name="T6" fmla="*/ 2147483647 w 1641"/>
              <a:gd name="T7" fmla="*/ 2147483647 h 306"/>
              <a:gd name="T8" fmla="*/ 2147483647 w 1641"/>
              <a:gd name="T9" fmla="*/ 0 h 306"/>
              <a:gd name="T10" fmla="*/ 2147483647 w 1641"/>
              <a:gd name="T11" fmla="*/ 0 h 306"/>
              <a:gd name="T12" fmla="*/ 2147483647 w 1641"/>
              <a:gd name="T13" fmla="*/ 0 h 306"/>
              <a:gd name="T14" fmla="*/ 2147483647 w 1641"/>
              <a:gd name="T15" fmla="*/ 0 h 306"/>
              <a:gd name="T16" fmla="*/ 2147483647 w 1641"/>
              <a:gd name="T17" fmla="*/ 2147483647 h 306"/>
              <a:gd name="T18" fmla="*/ 2147483647 w 1641"/>
              <a:gd name="T19" fmla="*/ 2147483647 h 306"/>
              <a:gd name="T20" fmla="*/ 2147483647 w 1641"/>
              <a:gd name="T21" fmla="*/ 2147483647 h 306"/>
              <a:gd name="T22" fmla="*/ 2147483647 w 1641"/>
              <a:gd name="T23" fmla="*/ 2147483647 h 306"/>
              <a:gd name="T24" fmla="*/ 2147483647 w 1641"/>
              <a:gd name="T25" fmla="*/ 2147483647 h 306"/>
              <a:gd name="T26" fmla="*/ 2147483647 w 1641"/>
              <a:gd name="T27" fmla="*/ 2147483647 h 306"/>
              <a:gd name="T28" fmla="*/ 2147483647 w 1641"/>
              <a:gd name="T29" fmla="*/ 2147483647 h 306"/>
              <a:gd name="T30" fmla="*/ 2147483647 w 1641"/>
              <a:gd name="T31" fmla="*/ 2147483647 h 306"/>
              <a:gd name="T32" fmla="*/ 2147483647 w 1641"/>
              <a:gd name="T33" fmla="*/ 2147483647 h 306"/>
              <a:gd name="T34" fmla="*/ 2147483647 w 1641"/>
              <a:gd name="T35" fmla="*/ 2147483647 h 306"/>
              <a:gd name="T36" fmla="*/ 2147483647 w 1641"/>
              <a:gd name="T37" fmla="*/ 2147483647 h 306"/>
              <a:gd name="T38" fmla="*/ 2147483647 w 1641"/>
              <a:gd name="T39" fmla="*/ 2147483647 h 306"/>
              <a:gd name="T40" fmla="*/ 2147483647 w 1641"/>
              <a:gd name="T41" fmla="*/ 2147483647 h 306"/>
              <a:gd name="T42" fmla="*/ 2147483647 w 1641"/>
              <a:gd name="T43" fmla="*/ 2147483647 h 306"/>
              <a:gd name="T44" fmla="*/ 2147483647 w 1641"/>
              <a:gd name="T45" fmla="*/ 2147483647 h 306"/>
              <a:gd name="T46" fmla="*/ 2147483647 w 1641"/>
              <a:gd name="T47" fmla="*/ 2147483647 h 306"/>
              <a:gd name="T48" fmla="*/ 2147483647 w 1641"/>
              <a:gd name="T49" fmla="*/ 2147483647 h 306"/>
              <a:gd name="T50" fmla="*/ 2147483647 w 1641"/>
              <a:gd name="T51" fmla="*/ 2147483647 h 306"/>
              <a:gd name="T52" fmla="*/ 2147483647 w 1641"/>
              <a:gd name="T53" fmla="*/ 2147483647 h 306"/>
              <a:gd name="T54" fmla="*/ 2147483647 w 1641"/>
              <a:gd name="T55" fmla="*/ 2147483647 h 306"/>
              <a:gd name="T56" fmla="*/ 2147483647 w 1641"/>
              <a:gd name="T57" fmla="*/ 2147483647 h 306"/>
              <a:gd name="T58" fmla="*/ 2147483647 w 1641"/>
              <a:gd name="T59" fmla="*/ 2147483647 h 306"/>
              <a:gd name="T60" fmla="*/ 2147483647 w 1641"/>
              <a:gd name="T61" fmla="*/ 2147483647 h 306"/>
              <a:gd name="T62" fmla="*/ 2147483647 w 1641"/>
              <a:gd name="T63" fmla="*/ 2147483647 h 306"/>
              <a:gd name="T64" fmla="*/ 2147483647 w 1641"/>
              <a:gd name="T65" fmla="*/ 2147483647 h 306"/>
              <a:gd name="T66" fmla="*/ 0 w 1641"/>
              <a:gd name="T67" fmla="*/ 2147483647 h 306"/>
              <a:gd name="T68" fmla="*/ 2147483647 w 1641"/>
              <a:gd name="T69" fmla="*/ 0 h 306"/>
              <a:gd name="T70" fmla="*/ 2147483647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347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今日复习</a:t>
            </a:r>
          </a:p>
        </p:txBody>
      </p:sp>
      <p:pic>
        <p:nvPicPr>
          <p:cNvPr id="57348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9"/>
          <p:cNvSpPr txBox="1"/>
          <p:nvPr/>
        </p:nvSpPr>
        <p:spPr>
          <a:xfrm>
            <a:off x="2232025" y="1779588"/>
            <a:ext cx="6156325" cy="3108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删除节点使用 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父节点对象</a:t>
            </a:r>
            <a:r>
              <a:rPr lang="en-US" altLang="zh-CN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1400" u="sng" dirty="0" err="1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removeChild</a:t>
            </a:r>
            <a:r>
              <a:rPr lang="en-US" altLang="zh-CN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子节点对象</a:t>
            </a:r>
            <a:r>
              <a:rPr lang="en-US" altLang="zh-CN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创建节点可以</a:t>
            </a:r>
            <a:r>
              <a:rPr lang="zh-CN" altLang="en-US" sz="1400" u="sng" dirty="0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u="sng" dirty="0" err="1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innerHTML</a:t>
            </a:r>
            <a:r>
              <a:rPr lang="en-US" altLang="zh-CN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u="sng" dirty="0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或 </a:t>
            </a:r>
            <a:r>
              <a:rPr lang="en-US" altLang="zh-CN" sz="1400" u="sng" dirty="0" err="1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createElement</a:t>
            </a:r>
            <a:r>
              <a:rPr lang="en-US" altLang="zh-CN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给元素注册事件的方式有 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传统方式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事件监听</a:t>
            </a:r>
            <a:endParaRPr lang="en-US" altLang="zh-CN" sz="1400" u="sng" dirty="0">
              <a:solidFill>
                <a:schemeClr val="bg1"/>
              </a:solidFill>
              <a:uFill>
                <a:solidFill>
                  <a:srgbClr val="FF0000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解绑事件</a:t>
            </a:r>
            <a:r>
              <a:rPr lang="zh-CN" altLang="en-US" sz="1400" u="sng" dirty="0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u="sng" dirty="0" err="1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removeEventListener</a:t>
            </a:r>
            <a:r>
              <a:rPr lang="en-US" altLang="zh-CN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事件冒泡可以通过 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事件对象</a:t>
            </a:r>
            <a:r>
              <a:rPr lang="en-US" altLang="zh-CN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1400" u="sng" dirty="0" err="1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stopPropagation</a:t>
            </a:r>
            <a:r>
              <a:rPr lang="en-US" altLang="zh-CN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()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来阻止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默认行为可以通过 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事件对象</a:t>
            </a:r>
            <a:r>
              <a:rPr lang="en-US" altLang="zh-CN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1400" u="sng" dirty="0" err="1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preventDefault</a:t>
            </a:r>
            <a:r>
              <a:rPr lang="en-US" altLang="zh-CN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()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来阻止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获取鼠标在页面中的坐标使用 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事件对象</a:t>
            </a:r>
            <a:r>
              <a:rPr lang="en-US" altLang="zh-CN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1400" u="sng" dirty="0" err="1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pageX</a:t>
            </a:r>
            <a:r>
              <a:rPr lang="en-US" altLang="zh-CN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事件对象</a:t>
            </a:r>
            <a:r>
              <a:rPr lang="en-US" altLang="zh-CN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1400" u="sng" dirty="0" err="1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pageY</a:t>
            </a:r>
            <a:endParaRPr lang="en-US" altLang="zh-CN" sz="1400" u="sng" dirty="0">
              <a:solidFill>
                <a:schemeClr val="bg1"/>
              </a:solidFill>
              <a:uFill>
                <a:solidFill>
                  <a:srgbClr val="FF0000"/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正文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TW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单击此处标题样式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微软雅黑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7 w 1641"/>
              <a:gd name="T1" fmla="*/ 2147483647 h 306"/>
              <a:gd name="T2" fmla="*/ 2147483647 w 1641"/>
              <a:gd name="T3" fmla="*/ 2147483647 h 306"/>
              <a:gd name="T4" fmla="*/ 2147483647 w 1641"/>
              <a:gd name="T5" fmla="*/ 0 h 306"/>
              <a:gd name="T6" fmla="*/ 2147483647 w 1641"/>
              <a:gd name="T7" fmla="*/ 2147483647 h 306"/>
              <a:gd name="T8" fmla="*/ 2147483647 w 1641"/>
              <a:gd name="T9" fmla="*/ 0 h 306"/>
              <a:gd name="T10" fmla="*/ 2147483647 w 1641"/>
              <a:gd name="T11" fmla="*/ 0 h 306"/>
              <a:gd name="T12" fmla="*/ 2147483647 w 1641"/>
              <a:gd name="T13" fmla="*/ 0 h 306"/>
              <a:gd name="T14" fmla="*/ 2147483647 w 1641"/>
              <a:gd name="T15" fmla="*/ 0 h 306"/>
              <a:gd name="T16" fmla="*/ 2147483647 w 1641"/>
              <a:gd name="T17" fmla="*/ 2147483647 h 306"/>
              <a:gd name="T18" fmla="*/ 2147483647 w 1641"/>
              <a:gd name="T19" fmla="*/ 2147483647 h 306"/>
              <a:gd name="T20" fmla="*/ 2147483647 w 1641"/>
              <a:gd name="T21" fmla="*/ 2147483647 h 306"/>
              <a:gd name="T22" fmla="*/ 2147483647 w 1641"/>
              <a:gd name="T23" fmla="*/ 2147483647 h 306"/>
              <a:gd name="T24" fmla="*/ 2147483647 w 1641"/>
              <a:gd name="T25" fmla="*/ 2147483647 h 306"/>
              <a:gd name="T26" fmla="*/ 2147483647 w 1641"/>
              <a:gd name="T27" fmla="*/ 2147483647 h 306"/>
              <a:gd name="T28" fmla="*/ 2147483647 w 1641"/>
              <a:gd name="T29" fmla="*/ 2147483647 h 306"/>
              <a:gd name="T30" fmla="*/ 2147483647 w 1641"/>
              <a:gd name="T31" fmla="*/ 2147483647 h 306"/>
              <a:gd name="T32" fmla="*/ 2147483647 w 1641"/>
              <a:gd name="T33" fmla="*/ 2147483647 h 306"/>
              <a:gd name="T34" fmla="*/ 2147483647 w 1641"/>
              <a:gd name="T35" fmla="*/ 2147483647 h 306"/>
              <a:gd name="T36" fmla="*/ 2147483647 w 1641"/>
              <a:gd name="T37" fmla="*/ 2147483647 h 306"/>
              <a:gd name="T38" fmla="*/ 2147483647 w 1641"/>
              <a:gd name="T39" fmla="*/ 2147483647 h 306"/>
              <a:gd name="T40" fmla="*/ 2147483647 w 1641"/>
              <a:gd name="T41" fmla="*/ 2147483647 h 306"/>
              <a:gd name="T42" fmla="*/ 2147483647 w 1641"/>
              <a:gd name="T43" fmla="*/ 2147483647 h 306"/>
              <a:gd name="T44" fmla="*/ 2147483647 w 1641"/>
              <a:gd name="T45" fmla="*/ 2147483647 h 306"/>
              <a:gd name="T46" fmla="*/ 2147483647 w 1641"/>
              <a:gd name="T47" fmla="*/ 2147483647 h 306"/>
              <a:gd name="T48" fmla="*/ 2147483647 w 1641"/>
              <a:gd name="T49" fmla="*/ 2147483647 h 306"/>
              <a:gd name="T50" fmla="*/ 2147483647 w 1641"/>
              <a:gd name="T51" fmla="*/ 2147483647 h 306"/>
              <a:gd name="T52" fmla="*/ 2147483647 w 1641"/>
              <a:gd name="T53" fmla="*/ 2147483647 h 306"/>
              <a:gd name="T54" fmla="*/ 2147483647 w 1641"/>
              <a:gd name="T55" fmla="*/ 2147483647 h 306"/>
              <a:gd name="T56" fmla="*/ 2147483647 w 1641"/>
              <a:gd name="T57" fmla="*/ 2147483647 h 306"/>
              <a:gd name="T58" fmla="*/ 2147483647 w 1641"/>
              <a:gd name="T59" fmla="*/ 2147483647 h 306"/>
              <a:gd name="T60" fmla="*/ 2147483647 w 1641"/>
              <a:gd name="T61" fmla="*/ 2147483647 h 306"/>
              <a:gd name="T62" fmla="*/ 2147483647 w 1641"/>
              <a:gd name="T63" fmla="*/ 2147483647 h 306"/>
              <a:gd name="T64" fmla="*/ 2147483647 w 1641"/>
              <a:gd name="T65" fmla="*/ 2147483647 h 306"/>
              <a:gd name="T66" fmla="*/ 0 w 1641"/>
              <a:gd name="T67" fmla="*/ 2147483647 h 306"/>
              <a:gd name="T68" fmla="*/ 2147483647 w 1641"/>
              <a:gd name="T69" fmla="*/ 0 h 306"/>
              <a:gd name="T70" fmla="*/ 2147483647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371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今日复习</a:t>
            </a:r>
          </a:p>
        </p:txBody>
      </p:sp>
      <p:pic>
        <p:nvPicPr>
          <p:cNvPr id="58372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正文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TW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单击此处标题样式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微软雅黑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2232025" y="1779588"/>
            <a:ext cx="6156325" cy="3108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  删除节点使用 </a:t>
            </a:r>
            <a:r>
              <a:rPr lang="zh-CN" altLang="en-US" sz="1400" u="sng" dirty="0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父节点对象</a:t>
            </a:r>
            <a:r>
              <a:rPr lang="en-US" altLang="zh-CN" sz="1400" u="sng" dirty="0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1400" u="sng" dirty="0" err="1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removeChild</a:t>
            </a:r>
            <a:r>
              <a:rPr lang="en-US" altLang="zh-CN" sz="1400" u="sng" dirty="0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u="sng" dirty="0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子节点对象</a:t>
            </a:r>
            <a:r>
              <a:rPr lang="en-US" altLang="zh-CN" sz="1400" u="sng" dirty="0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创建节点可以</a:t>
            </a:r>
            <a:r>
              <a:rPr lang="zh-CN" altLang="en-US" sz="1400" u="sng" dirty="0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1400" u="sng" dirty="0" err="1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innerHTML</a:t>
            </a:r>
            <a:r>
              <a:rPr lang="en-US" altLang="zh-CN" sz="1400" u="sng" dirty="0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u="sng" dirty="0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或 </a:t>
            </a:r>
            <a:r>
              <a:rPr lang="en-US" altLang="zh-CN" sz="1400" u="sng" dirty="0" err="1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createElement</a:t>
            </a:r>
            <a:r>
              <a:rPr lang="en-US" altLang="zh-CN" sz="1400" u="sng" dirty="0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 给元素注册事件的方式有 </a:t>
            </a:r>
            <a:r>
              <a:rPr lang="zh-CN" altLang="en-US" sz="1400" u="sng" dirty="0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传统方式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zh-CN" altLang="en-US" sz="1400" u="sng" dirty="0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事件监听</a:t>
            </a:r>
            <a:endParaRPr lang="en-US" altLang="zh-CN" sz="1400" u="sng" dirty="0">
              <a:uFill>
                <a:solidFill>
                  <a:srgbClr val="FF0000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解绑事件</a:t>
            </a:r>
            <a:r>
              <a:rPr lang="zh-CN" altLang="en-US" sz="1400" u="sng" dirty="0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1400" u="sng" dirty="0" err="1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removeEventListener</a:t>
            </a:r>
            <a:r>
              <a:rPr lang="en-US" altLang="zh-CN" sz="1400" u="sng" dirty="0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事件冒泡可以通过 </a:t>
            </a:r>
            <a:r>
              <a:rPr lang="zh-CN" altLang="en-US" sz="1400" u="sng" dirty="0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事件对象</a:t>
            </a:r>
            <a:r>
              <a:rPr lang="en-US" altLang="zh-CN" sz="1400" u="sng" dirty="0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1400" u="sng" dirty="0" err="1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stopPropagation</a:t>
            </a:r>
            <a:r>
              <a:rPr lang="en-US" altLang="zh-CN" sz="1400" u="sng" dirty="0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()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来阻止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默认行为可以通过 </a:t>
            </a:r>
            <a:r>
              <a:rPr lang="zh-CN" altLang="en-US" sz="1400" u="sng" dirty="0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事件对象</a:t>
            </a:r>
            <a:r>
              <a:rPr lang="en-US" altLang="zh-CN" sz="1400" u="sng" dirty="0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1400" u="sng" dirty="0" err="1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preventDefault</a:t>
            </a:r>
            <a:r>
              <a:rPr lang="en-US" altLang="zh-CN" sz="1400" u="sng" dirty="0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()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来阻止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获取鼠标在页面中的坐标使用 </a:t>
            </a:r>
            <a:r>
              <a:rPr lang="zh-CN" altLang="en-US" sz="1400" u="sng" dirty="0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事件对象</a:t>
            </a:r>
            <a:r>
              <a:rPr lang="en-US" altLang="zh-CN" sz="1400" u="sng" dirty="0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1400" u="sng" dirty="0" err="1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pageX</a:t>
            </a:r>
            <a:r>
              <a:rPr lang="en-US" altLang="zh-CN" sz="1400" u="sng" dirty="0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zh-CN" altLang="en-US" sz="1400" u="sng" dirty="0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事件对象</a:t>
            </a:r>
            <a:r>
              <a:rPr lang="en-US" altLang="zh-CN" sz="1400" u="sng" dirty="0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1400" u="sng" dirty="0" err="1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pageY</a:t>
            </a:r>
            <a:endParaRPr lang="en-US" altLang="zh-CN" sz="1400" u="sng" dirty="0">
              <a:uFill>
                <a:solidFill>
                  <a:srgbClr val="FF0000"/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877888" y="1924050"/>
            <a:ext cx="19431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检测</a:t>
            </a:r>
            <a:endParaRPr lang="zh-TW" altLang="zh-CN" sz="3200" b="1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395288" y="2573338"/>
            <a:ext cx="345598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0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TARGETS DETECTION</a:t>
            </a:r>
            <a:endParaRPr lang="zh-TW" altLang="zh-CN" sz="2000" b="1" kern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79838" y="842963"/>
            <a:ext cx="4319587" cy="3970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能够使用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removeChild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方法删除节点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能够完成动态生成表格案例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能够使用传统方式和监听方式给元素注册事件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能够说出事件流执行的三个阶段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能够在事件处理函数中获取事件对象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能够使用事件对象取消默认行为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能够使用事件对象阻止事件冒泡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能够使用事件对象获取鼠标的位置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能够完成跟随鼠标的天使案例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79838" y="1450975"/>
            <a:ext cx="4319587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能够操作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节点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能够掌握事件以及事件对象的相关应用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endParaRPr lang="zh-TW" altLang="zh-CN" sz="3200" b="1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endParaRPr lang="zh-TW" altLang="zh-CN" sz="2400" b="1" kern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删除节点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10248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节点操作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删除节点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节点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节点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251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54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0252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删除留言案例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11272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删除留言案例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删除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留言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275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81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11276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/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11277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51125" y="2092325"/>
            <a:ext cx="2943225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添加留言时有删除链接，单击删除链接删除当前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li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81288" y="3362325"/>
            <a:ext cx="2943225" cy="819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在添加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li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时，给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li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中增加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链接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给所有的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链接注册单击事件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找到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的父节点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li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，然后删除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/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/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/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/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/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2301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删除留言案例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案例巩固练习</a:t>
            </a:r>
          </a:p>
        </p:txBody>
      </p:sp>
      <p:grpSp>
        <p:nvGrpSpPr>
          <p:cNvPr id="12304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/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12305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/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307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复制节点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cloneNode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 )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13320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节点操作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复制节点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节点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节点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32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326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3324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5849</TotalTime>
  <Words>1718</Words>
  <Application>Microsoft Office PowerPoint</Application>
  <PresentationFormat>全屏显示(16:9)</PresentationFormat>
  <Paragraphs>367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48</vt:i4>
      </vt:variant>
    </vt:vector>
  </HeadingPairs>
  <TitlesOfParts>
    <vt:vector size="59" baseType="lpstr">
      <vt:lpstr>微软雅黑</vt:lpstr>
      <vt:lpstr>Arial</vt:lpstr>
      <vt:lpstr>宋体</vt:lpstr>
      <vt:lpstr>Wingdings</vt:lpstr>
      <vt:lpstr>Segoe UI</vt:lpstr>
      <vt:lpstr>黑体</vt:lpstr>
      <vt:lpstr>Calibri</vt:lpstr>
      <vt:lpstr>1_自定义设计方案</vt:lpstr>
      <vt:lpstr>自定义设计方案</vt:lpstr>
      <vt:lpstr>3_自定义设计方案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zteacher</cp:lastModifiedBy>
  <cp:revision>276</cp:revision>
  <dcterms:created xsi:type="dcterms:W3CDTF">2015-06-29T07:19:00Z</dcterms:created>
  <dcterms:modified xsi:type="dcterms:W3CDTF">2021-07-20T06:33:03Z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