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49"/>
  </p:notesMasterIdLst>
  <p:handoutMasterIdLst>
    <p:handoutMasterId r:id="rId50"/>
  </p:handoutMasterIdLst>
  <p:sldIdLst>
    <p:sldId id="281" r:id="rId5"/>
    <p:sldId id="363" r:id="rId6"/>
    <p:sldId id="515" r:id="rId7"/>
    <p:sldId id="335" r:id="rId8"/>
    <p:sldId id="334" r:id="rId9"/>
    <p:sldId id="368" r:id="rId10"/>
    <p:sldId id="370" r:id="rId11"/>
    <p:sldId id="376" r:id="rId12"/>
    <p:sldId id="381" r:id="rId13"/>
    <p:sldId id="382" r:id="rId14"/>
    <p:sldId id="387" r:id="rId15"/>
    <p:sldId id="388" r:id="rId16"/>
    <p:sldId id="393" r:id="rId17"/>
    <p:sldId id="394" r:id="rId18"/>
    <p:sldId id="400" r:id="rId19"/>
    <p:sldId id="406" r:id="rId20"/>
    <p:sldId id="407" r:id="rId21"/>
    <p:sldId id="412" r:id="rId22"/>
    <p:sldId id="418" r:id="rId23"/>
    <p:sldId id="424" r:id="rId24"/>
    <p:sldId id="429" r:id="rId25"/>
    <p:sldId id="430" r:id="rId26"/>
    <p:sldId id="436" r:id="rId27"/>
    <p:sldId id="516" r:id="rId28"/>
    <p:sldId id="524" r:id="rId29"/>
    <p:sldId id="442" r:id="rId30"/>
    <p:sldId id="447" r:id="rId31"/>
    <p:sldId id="448" r:id="rId32"/>
    <p:sldId id="454" r:id="rId33"/>
    <p:sldId id="459" r:id="rId34"/>
    <p:sldId id="460" r:id="rId35"/>
    <p:sldId id="466" r:id="rId36"/>
    <p:sldId id="472" r:id="rId37"/>
    <p:sldId id="478" r:id="rId38"/>
    <p:sldId id="484" r:id="rId39"/>
    <p:sldId id="490" r:id="rId40"/>
    <p:sldId id="495" r:id="rId41"/>
    <p:sldId id="496" r:id="rId42"/>
    <p:sldId id="502" r:id="rId43"/>
    <p:sldId id="508" r:id="rId44"/>
    <p:sldId id="514" r:id="rId45"/>
    <p:sldId id="366" r:id="rId46"/>
    <p:sldId id="525" r:id="rId47"/>
    <p:sldId id="369" r:id="rId48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微软雅黑" panose="020B0503020204020204" pitchFamily="34" charset="-122"/>
      <p:regular r:id="rId56"/>
      <p:bold r:id="rId57"/>
    </p:embeddedFont>
    <p:embeddedFont>
      <p:font typeface="Segoe UI" panose="020B0502040204020203" pitchFamily="34" charset="0"/>
      <p:regular r:id="rId58"/>
      <p:bold r:id="rId59"/>
      <p:italic r:id="rId60"/>
      <p:boldItalic r:id="rId6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81734" autoAdjust="0"/>
  </p:normalViewPr>
  <p:slideViewPr>
    <p:cSldViewPr>
      <p:cViewPr varScale="1">
        <p:scale>
          <a:sx n="74" d="100"/>
          <a:sy n="74" d="100"/>
        </p:scale>
        <p:origin x="103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4CEAAA42-D4B3-4F3D-A054-628A28F045D0}" type="datetimeFigureOut">
              <a:rPr lang="zh-CN" altLang="en-US"/>
              <a:pPr>
                <a:defRPr/>
              </a:pPr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69CEAE9-1630-4570-BD0E-36BAAA1118B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EE03D7-119E-49DE-A445-C48F8E0E2587}" type="datetimeFigureOut">
              <a:rPr lang="zh-CN" altLang="en-US"/>
              <a:pPr>
                <a:defRPr/>
              </a:pPr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2C7021-6A5D-41BF-B444-3188BF7F2A4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87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57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94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20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2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29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&#27169;&#25311;&#20140;&#19996;&#24555;&#36882;&#21333;&#21495;&#26597;&#35810;&#65288;&#19978;&#65289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&#27169;&#25311;&#20140;&#19996;&#24555;&#36882;&#21333;&#21495;&#26597;&#35810;&#65288;&#19979;&#65289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BOM&#23548;&#35835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BOM&#27010;&#36848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&#39029;&#38754;&#21152;&#36733;&#20107;&#20214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&#35843;&#25972;&#31383;&#21475;&#22823;&#23567;&#20107;&#20214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&#23450;&#26102;&#22120;&#20043;setTimeout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&#22238;&#35843;&#20989;&#25968;&#20197;&#21450;5&#31186;&#20043;&#21518;&#33258;&#21160;&#20851;&#38381;&#30340;&#24191;&#21578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28165;&#38500;&#23450;&#26102;&#22120;clearTimeout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&#23450;&#26102;&#22120;&#20043;setInterval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&#20498;&#35745;&#26102;&#25928;&#26524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28165;&#38500;&#23450;&#26102;&#22120;clearInterval.av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&#21457;&#36865;&#30701;&#20449;&#26696;&#20363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this&#25351;&#21521;&#38382;&#39064;.av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js%20&#21516;&#27493;&#21644;&#24322;&#27493;.av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0-&#21516;&#27493;&#20219;&#21153;&#21644;&#24322;&#27493;&#20219;&#21153;&#25191;&#34892;&#36807;&#31243;.av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1-js&#25191;&#34892;&#26426;&#21046;.av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2-location&#23545;&#35937;&#24120;&#35265;&#23646;&#24615;.av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3-5&#31186;&#38047;&#20043;&#21518;&#36339;&#36716;&#39029;&#38754;.av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4-&#33719;&#21462;URL&#21442;&#25968;.av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5-location&#24120;&#35265;&#26041;&#27861;.av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6-navigator&#23545;&#35937;.av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7-history&#23545;&#35937;.av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&#24120;&#29992;&#30340;&#38190;&#30424;&#20107;&#20214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keyCode&#21028;&#26029;&#29992;&#25143;&#25353;&#19979;&#21738;&#20010;&#38190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&#27169;&#25311;&#20140;&#19996;&#25353;&#38190;&#36755;&#20837;&#20869;&#23481;&#26696;&#20363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688" y="2211388"/>
            <a:ext cx="2416175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放大快递单号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4344" name="TextBox 66"/>
          <p:cNvSpPr txBox="1">
            <a:spLocks noChangeArrowheads="1"/>
          </p:cNvSpPr>
          <p:nvPr/>
        </p:nvSpPr>
        <p:spPr bwMode="auto">
          <a:xfrm>
            <a:off x="2411413" y="1457325"/>
            <a:ext cx="4751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模拟京东快递单号查询（上）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模拟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京东快递单号查询（上） 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434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434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9131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当我们在文本框中输入内容时，文本框上面自动显示大字号的内容。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获取要操作的元素（文本框、放大盒子）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给文本框注册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值是否为空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为空则隐藏提示盒子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不为空则显示提示盒子，并把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值作为提示盒子的内容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537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模拟京东快递单号查询（上） 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1537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537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keydown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案例完善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7416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67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模拟京东快递单号查询（下）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模拟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京东快递单号查询（下） 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1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742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742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失去焦点，隐藏提示盒子；获得焦点，内容不为空则显示提示盒子。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给文本框注册失去焦点事件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隐藏提示盒子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给文本框注册获得焦点事件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判断文本框内容，显示提示盒子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844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模拟京东快递单号查询（下） </a:t>
            </a:r>
            <a:endParaRPr lang="zh-TW" altLang="zh-CN" sz="24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1844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844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浏览器对象模型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946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导读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导读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946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对比介绍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的顶级对象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048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049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DOMContentLoaded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151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页面加载事件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页面加载事件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5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2151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151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事件和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DOMContentLoaded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事件有什么区别？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3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254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7 w 1489"/>
                <a:gd name="T1" fmla="*/ 2147483647 h 1134"/>
                <a:gd name="T2" fmla="*/ 2147483647 w 1489"/>
                <a:gd name="T3" fmla="*/ 2147483647 h 1134"/>
                <a:gd name="T4" fmla="*/ 0 w 1489"/>
                <a:gd name="T5" fmla="*/ 2147483647 h 1134"/>
                <a:gd name="T6" fmla="*/ 0 w 1489"/>
                <a:gd name="T7" fmla="*/ 2147483647 h 1134"/>
                <a:gd name="T8" fmla="*/ 0 w 1489"/>
                <a:gd name="T9" fmla="*/ 2147483647 h 1134"/>
                <a:gd name="T10" fmla="*/ 0 w 1489"/>
                <a:gd name="T11" fmla="*/ 0 h 1134"/>
                <a:gd name="T12" fmla="*/ 2147483647 w 1489"/>
                <a:gd name="T13" fmla="*/ 0 h 1134"/>
                <a:gd name="T14" fmla="*/ 2147483647 w 1489"/>
                <a:gd name="T15" fmla="*/ 0 h 1134"/>
                <a:gd name="T16" fmla="*/ 2147483647 w 1489"/>
                <a:gd name="T17" fmla="*/ 0 h 1134"/>
                <a:gd name="T18" fmla="*/ 2147483647 w 1489"/>
                <a:gd name="T19" fmla="*/ 2147483647 h 1134"/>
                <a:gd name="T20" fmla="*/ 2147483647 w 1489"/>
                <a:gd name="T21" fmla="*/ 2147483647 h 1134"/>
                <a:gd name="T22" fmla="*/ 2147483647 w 1489"/>
                <a:gd name="T23" fmla="*/ 2147483647 h 1134"/>
                <a:gd name="T24" fmla="*/ 2147483647 w 1489"/>
                <a:gd name="T25" fmla="*/ 2147483647 h 1134"/>
                <a:gd name="T26" fmla="*/ 2147483647 w 1489"/>
                <a:gd name="T27" fmla="*/ 2147483647 h 1134"/>
                <a:gd name="T28" fmla="*/ 2147483647 w 1489"/>
                <a:gd name="T29" fmla="*/ 2147483647 h 1134"/>
                <a:gd name="T30" fmla="*/ 2147483647 w 1489"/>
                <a:gd name="T31" fmla="*/ 2147483647 h 1134"/>
                <a:gd name="T32" fmla="*/ 2147483647 w 1489"/>
                <a:gd name="T33" fmla="*/ 2147483647 h 1134"/>
                <a:gd name="T34" fmla="*/ 2147483647 w 1489"/>
                <a:gd name="T35" fmla="*/ 2147483647 h 1134"/>
                <a:gd name="T36" fmla="*/ 2147483647 w 1489"/>
                <a:gd name="T37" fmla="*/ 2147483647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7 w 750"/>
                <a:gd name="T1" fmla="*/ 2147483647 h 660"/>
                <a:gd name="T2" fmla="*/ 2147483647 w 750"/>
                <a:gd name="T3" fmla="*/ 2147483647 h 660"/>
                <a:gd name="T4" fmla="*/ 2147483647 w 750"/>
                <a:gd name="T5" fmla="*/ 2147483647 h 660"/>
                <a:gd name="T6" fmla="*/ 2147483647 w 750"/>
                <a:gd name="T7" fmla="*/ 2147483647 h 660"/>
                <a:gd name="T8" fmla="*/ 2147483647 w 750"/>
                <a:gd name="T9" fmla="*/ 2147483647 h 660"/>
                <a:gd name="T10" fmla="*/ 2147483647 w 750"/>
                <a:gd name="T11" fmla="*/ 2147483647 h 660"/>
                <a:gd name="T12" fmla="*/ 2147483647 w 750"/>
                <a:gd name="T13" fmla="*/ 2147483647 h 660"/>
                <a:gd name="T14" fmla="*/ 2147483647 w 750"/>
                <a:gd name="T15" fmla="*/ 2147483647 h 660"/>
                <a:gd name="T16" fmla="*/ 2147483647 w 750"/>
                <a:gd name="T17" fmla="*/ 2147483647 h 660"/>
                <a:gd name="T18" fmla="*/ 2147483647 w 750"/>
                <a:gd name="T19" fmla="*/ 2147483647 h 660"/>
                <a:gd name="T20" fmla="*/ 2147483647 w 750"/>
                <a:gd name="T21" fmla="*/ 2147483647 h 660"/>
                <a:gd name="T22" fmla="*/ 2147483647 w 750"/>
                <a:gd name="T23" fmla="*/ 2147483647 h 660"/>
                <a:gd name="T24" fmla="*/ 2147483647 w 750"/>
                <a:gd name="T25" fmla="*/ 2147483647 h 660"/>
                <a:gd name="T26" fmla="*/ 2147483647 w 750"/>
                <a:gd name="T27" fmla="*/ 0 h 660"/>
                <a:gd name="T28" fmla="*/ 2147483647 w 750"/>
                <a:gd name="T29" fmla="*/ 0 h 660"/>
                <a:gd name="T30" fmla="*/ 2147483647 w 750"/>
                <a:gd name="T31" fmla="*/ 2147483647 h 660"/>
                <a:gd name="T32" fmla="*/ 2147483647 w 750"/>
                <a:gd name="T33" fmla="*/ 2147483647 h 660"/>
                <a:gd name="T34" fmla="*/ 2147483647 w 750"/>
                <a:gd name="T35" fmla="*/ 2147483647 h 660"/>
                <a:gd name="T36" fmla="*/ 2147483647 w 750"/>
                <a:gd name="T37" fmla="*/ 2147483647 h 660"/>
                <a:gd name="T38" fmla="*/ 2147483647 w 750"/>
                <a:gd name="T39" fmla="*/ 2147483647 h 660"/>
                <a:gd name="T40" fmla="*/ 2147483647 w 750"/>
                <a:gd name="T41" fmla="*/ 2147483647 h 660"/>
                <a:gd name="T42" fmla="*/ 2147483647 w 750"/>
                <a:gd name="T43" fmla="*/ 2147483647 h 660"/>
                <a:gd name="T44" fmla="*/ 0 w 750"/>
                <a:gd name="T45" fmla="*/ 2147483647 h 660"/>
                <a:gd name="T46" fmla="*/ 0 w 750"/>
                <a:gd name="T47" fmla="*/ 2147483647 h 660"/>
                <a:gd name="T48" fmla="*/ 2147483647 w 750"/>
                <a:gd name="T49" fmla="*/ 2147483647 h 660"/>
                <a:gd name="T50" fmla="*/ 2147483647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7 w 328"/>
                <a:gd name="T1" fmla="*/ 0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0 w 328"/>
                <a:gd name="T15" fmla="*/ 2147483647 h 411"/>
                <a:gd name="T16" fmla="*/ 2147483647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7 w 208"/>
                <a:gd name="T1" fmla="*/ 2147483647 h 782"/>
                <a:gd name="T2" fmla="*/ 2147483647 w 208"/>
                <a:gd name="T3" fmla="*/ 2147483647 h 782"/>
                <a:gd name="T4" fmla="*/ 0 w 208"/>
                <a:gd name="T5" fmla="*/ 2147483647 h 782"/>
                <a:gd name="T6" fmla="*/ 2147483647 w 208"/>
                <a:gd name="T7" fmla="*/ 0 h 782"/>
                <a:gd name="T8" fmla="*/ 2147483647 w 208"/>
                <a:gd name="T9" fmla="*/ 2147483647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7 w 328"/>
                <a:gd name="T1" fmla="*/ 2147483647 h 411"/>
                <a:gd name="T2" fmla="*/ 2147483647 w 328"/>
                <a:gd name="T3" fmla="*/ 2147483647 h 411"/>
                <a:gd name="T4" fmla="*/ 2147483647 w 328"/>
                <a:gd name="T5" fmla="*/ 2147483647 h 411"/>
                <a:gd name="T6" fmla="*/ 2147483647 w 328"/>
                <a:gd name="T7" fmla="*/ 2147483647 h 411"/>
                <a:gd name="T8" fmla="*/ 2147483647 w 328"/>
                <a:gd name="T9" fmla="*/ 2147483647 h 411"/>
                <a:gd name="T10" fmla="*/ 0 w 328"/>
                <a:gd name="T11" fmla="*/ 2147483647 h 411"/>
                <a:gd name="T12" fmla="*/ 2147483647 w 328"/>
                <a:gd name="T13" fmla="*/ 2147483647 h 411"/>
                <a:gd name="T14" fmla="*/ 2147483647 w 328"/>
                <a:gd name="T15" fmla="*/ 0 h 411"/>
                <a:gd name="T16" fmla="*/ 2147483647 w 328"/>
                <a:gd name="T17" fmla="*/ 2147483647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页面加载事件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2534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6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22535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253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7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2539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254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7 w 480"/>
                <a:gd name="T1" fmla="*/ 2147483647 h 481"/>
                <a:gd name="T2" fmla="*/ 2147483647 w 480"/>
                <a:gd name="T3" fmla="*/ 2147483647 h 481"/>
                <a:gd name="T4" fmla="*/ 2147483647 w 480"/>
                <a:gd name="T5" fmla="*/ 2147483647 h 481"/>
                <a:gd name="T6" fmla="*/ 2147483647 w 480"/>
                <a:gd name="T7" fmla="*/ 2147483647 h 481"/>
                <a:gd name="T8" fmla="*/ 2147483647 w 480"/>
                <a:gd name="T9" fmla="*/ 2147483647 h 481"/>
                <a:gd name="T10" fmla="*/ 2147483647 w 480"/>
                <a:gd name="T11" fmla="*/ 2147483647 h 481"/>
                <a:gd name="T12" fmla="*/ 2147483647 w 480"/>
                <a:gd name="T13" fmla="*/ 2147483647 h 481"/>
                <a:gd name="T14" fmla="*/ 2147483647 w 480"/>
                <a:gd name="T15" fmla="*/ 2147483647 h 481"/>
                <a:gd name="T16" fmla="*/ 2147483647 w 480"/>
                <a:gd name="T17" fmla="*/ 2147483647 h 481"/>
                <a:gd name="T18" fmla="*/ 2147483647 w 480"/>
                <a:gd name="T19" fmla="*/ 2147483647 h 481"/>
                <a:gd name="T20" fmla="*/ 2147483647 w 480"/>
                <a:gd name="T21" fmla="*/ 2147483647 h 481"/>
                <a:gd name="T22" fmla="*/ 2147483647 w 480"/>
                <a:gd name="T23" fmla="*/ 2147483647 h 481"/>
                <a:gd name="T24" fmla="*/ 2147483647 w 480"/>
                <a:gd name="T25" fmla="*/ 2147483647 h 481"/>
                <a:gd name="T26" fmla="*/ 2147483647 w 480"/>
                <a:gd name="T27" fmla="*/ 2147483647 h 481"/>
                <a:gd name="T28" fmla="*/ 2147483647 w 480"/>
                <a:gd name="T29" fmla="*/ 2147483647 h 481"/>
                <a:gd name="T30" fmla="*/ 2147483647 w 480"/>
                <a:gd name="T31" fmla="*/ 2147483647 h 481"/>
                <a:gd name="T32" fmla="*/ 2147483647 w 480"/>
                <a:gd name="T33" fmla="*/ 2147483647 h 481"/>
                <a:gd name="T34" fmla="*/ 2147483647 w 480"/>
                <a:gd name="T35" fmla="*/ 2147483647 h 481"/>
                <a:gd name="T36" fmla="*/ 2147483647 w 480"/>
                <a:gd name="T37" fmla="*/ 2147483647 h 481"/>
                <a:gd name="T38" fmla="*/ 2147483647 w 480"/>
                <a:gd name="T39" fmla="*/ 2147483647 h 481"/>
                <a:gd name="T40" fmla="*/ 0 w 480"/>
                <a:gd name="T41" fmla="*/ 2147483647 h 481"/>
                <a:gd name="T42" fmla="*/ 2147483647 w 480"/>
                <a:gd name="T43" fmla="*/ 2147483647 h 481"/>
                <a:gd name="T44" fmla="*/ 2147483647 w 480"/>
                <a:gd name="T45" fmla="*/ 0 h 481"/>
                <a:gd name="T46" fmla="*/ 2147483647 w 480"/>
                <a:gd name="T47" fmla="*/ 2147483647 h 481"/>
                <a:gd name="T48" fmla="*/ 2147483647 w 480"/>
                <a:gd name="T49" fmla="*/ 2147483647 h 481"/>
                <a:gd name="T50" fmla="*/ 2147483647 w 480"/>
                <a:gd name="T51" fmla="*/ 2147483647 h 481"/>
                <a:gd name="T52" fmla="*/ 2147483647 w 480"/>
                <a:gd name="T53" fmla="*/ 2147483647 h 481"/>
                <a:gd name="T54" fmla="*/ 2147483647 w 480"/>
                <a:gd name="T55" fmla="*/ 2147483647 h 481"/>
                <a:gd name="T56" fmla="*/ 2147483647 w 480"/>
                <a:gd name="T57" fmla="*/ 2147483647 h 481"/>
                <a:gd name="T58" fmla="*/ 2147483647 w 480"/>
                <a:gd name="T59" fmla="*/ 2147483647 h 481"/>
                <a:gd name="T60" fmla="*/ 2147483647 w 480"/>
                <a:gd name="T61" fmla="*/ 2147483647 h 481"/>
                <a:gd name="T62" fmla="*/ 2147483647 w 480"/>
                <a:gd name="T63" fmla="*/ 2147483647 h 481"/>
                <a:gd name="T64" fmla="*/ 2147483647 w 480"/>
                <a:gd name="T65" fmla="*/ 2147483647 h 481"/>
                <a:gd name="T66" fmla="*/ 2147483647 w 480"/>
                <a:gd name="T67" fmla="*/ 2147483647 h 481"/>
                <a:gd name="T68" fmla="*/ 2147483647 w 480"/>
                <a:gd name="T69" fmla="*/ 2147483647 h 481"/>
                <a:gd name="T70" fmla="*/ 2147483647 w 480"/>
                <a:gd name="T71" fmla="*/ 2147483647 h 481"/>
                <a:gd name="T72" fmla="*/ 2147483647 w 480"/>
                <a:gd name="T73" fmla="*/ 2147483647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7 w 750"/>
                <a:gd name="T1" fmla="*/ 2147483647 h 749"/>
                <a:gd name="T2" fmla="*/ 2147483647 w 750"/>
                <a:gd name="T3" fmla="*/ 2147483647 h 749"/>
                <a:gd name="T4" fmla="*/ 2147483647 w 750"/>
                <a:gd name="T5" fmla="*/ 2147483647 h 749"/>
                <a:gd name="T6" fmla="*/ 2147483647 w 750"/>
                <a:gd name="T7" fmla="*/ 2147483647 h 749"/>
                <a:gd name="T8" fmla="*/ 2147483647 w 750"/>
                <a:gd name="T9" fmla="*/ 2147483647 h 749"/>
                <a:gd name="T10" fmla="*/ 2147483647 w 750"/>
                <a:gd name="T11" fmla="*/ 2147483647 h 749"/>
                <a:gd name="T12" fmla="*/ 2147483647 w 750"/>
                <a:gd name="T13" fmla="*/ 2147483647 h 749"/>
                <a:gd name="T14" fmla="*/ 2147483647 w 750"/>
                <a:gd name="T15" fmla="*/ 2147483647 h 749"/>
                <a:gd name="T16" fmla="*/ 2147483647 w 750"/>
                <a:gd name="T17" fmla="*/ 2147483647 h 749"/>
                <a:gd name="T18" fmla="*/ 2147483647 w 750"/>
                <a:gd name="T19" fmla="*/ 2147483647 h 749"/>
                <a:gd name="T20" fmla="*/ 2147483647 w 750"/>
                <a:gd name="T21" fmla="*/ 2147483647 h 749"/>
                <a:gd name="T22" fmla="*/ 2147483647 w 750"/>
                <a:gd name="T23" fmla="*/ 2147483647 h 749"/>
                <a:gd name="T24" fmla="*/ 2147483647 w 750"/>
                <a:gd name="T25" fmla="*/ 2147483647 h 749"/>
                <a:gd name="T26" fmla="*/ 2147483647 w 750"/>
                <a:gd name="T27" fmla="*/ 2147483647 h 749"/>
                <a:gd name="T28" fmla="*/ 2147483647 w 750"/>
                <a:gd name="T29" fmla="*/ 2147483647 h 749"/>
                <a:gd name="T30" fmla="*/ 2147483647 w 750"/>
                <a:gd name="T31" fmla="*/ 2147483647 h 749"/>
                <a:gd name="T32" fmla="*/ 2147483647 w 750"/>
                <a:gd name="T33" fmla="*/ 2147483647 h 749"/>
                <a:gd name="T34" fmla="*/ 2147483647 w 750"/>
                <a:gd name="T35" fmla="*/ 2147483647 h 749"/>
                <a:gd name="T36" fmla="*/ 2147483647 w 750"/>
                <a:gd name="T37" fmla="*/ 2147483647 h 749"/>
                <a:gd name="T38" fmla="*/ 2147483647 w 750"/>
                <a:gd name="T39" fmla="*/ 2147483647 h 749"/>
                <a:gd name="T40" fmla="*/ 2147483647 w 750"/>
                <a:gd name="T41" fmla="*/ 2147483647 h 749"/>
                <a:gd name="T42" fmla="*/ 2147483647 w 750"/>
                <a:gd name="T43" fmla="*/ 2147483647 h 749"/>
                <a:gd name="T44" fmla="*/ 2147483647 w 750"/>
                <a:gd name="T45" fmla="*/ 2147483647 h 749"/>
                <a:gd name="T46" fmla="*/ 2147483647 w 750"/>
                <a:gd name="T47" fmla="*/ 2147483647 h 749"/>
                <a:gd name="T48" fmla="*/ 2147483647 w 750"/>
                <a:gd name="T49" fmla="*/ 2147483647 h 749"/>
                <a:gd name="T50" fmla="*/ 2147483647 w 750"/>
                <a:gd name="T51" fmla="*/ 2147483647 h 749"/>
                <a:gd name="T52" fmla="*/ 2147483647 w 750"/>
                <a:gd name="T53" fmla="*/ 2147483647 h 749"/>
                <a:gd name="T54" fmla="*/ 2147483647 w 750"/>
                <a:gd name="T55" fmla="*/ 2147483647 h 749"/>
                <a:gd name="T56" fmla="*/ 2147483647 w 750"/>
                <a:gd name="T57" fmla="*/ 2147483647 h 749"/>
                <a:gd name="T58" fmla="*/ 0 w 750"/>
                <a:gd name="T59" fmla="*/ 2147483647 h 749"/>
                <a:gd name="T60" fmla="*/ 2147483647 w 750"/>
                <a:gd name="T61" fmla="*/ 2147483647 h 749"/>
                <a:gd name="T62" fmla="*/ 2147483647 w 750"/>
                <a:gd name="T63" fmla="*/ 2147483647 h 749"/>
                <a:gd name="T64" fmla="*/ 2147483647 w 750"/>
                <a:gd name="T65" fmla="*/ 2147483647 h 749"/>
                <a:gd name="T66" fmla="*/ 2147483647 w 750"/>
                <a:gd name="T67" fmla="*/ 0 h 749"/>
                <a:gd name="T68" fmla="*/ 2147483647 w 750"/>
                <a:gd name="T69" fmla="*/ 2147483647 h 749"/>
                <a:gd name="T70" fmla="*/ 2147483647 w 750"/>
                <a:gd name="T71" fmla="*/ 2147483647 h 749"/>
                <a:gd name="T72" fmla="*/ 2147483647 w 750"/>
                <a:gd name="T73" fmla="*/ 2147483647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7 w 164"/>
                <a:gd name="T1" fmla="*/ 0 h 164"/>
                <a:gd name="T2" fmla="*/ 2147483647 w 164"/>
                <a:gd name="T3" fmla="*/ 2147483647 h 164"/>
                <a:gd name="T4" fmla="*/ 2147483647 w 164"/>
                <a:gd name="T5" fmla="*/ 2147483647 h 164"/>
                <a:gd name="T6" fmla="*/ 2147483647 w 164"/>
                <a:gd name="T7" fmla="*/ 2147483647 h 164"/>
                <a:gd name="T8" fmla="*/ 2147483647 w 164"/>
                <a:gd name="T9" fmla="*/ 2147483647 h 164"/>
                <a:gd name="T10" fmla="*/ 2147483647 w 164"/>
                <a:gd name="T11" fmla="*/ 2147483647 h 164"/>
                <a:gd name="T12" fmla="*/ 0 w 164"/>
                <a:gd name="T13" fmla="*/ 2147483647 h 164"/>
                <a:gd name="T14" fmla="*/ 2147483647 w 164"/>
                <a:gd name="T15" fmla="*/ 2147483647 h 164"/>
                <a:gd name="T16" fmla="*/ 2147483647 w 164"/>
                <a:gd name="T17" fmla="*/ 0 h 164"/>
                <a:gd name="T18" fmla="*/ 2147483647 w 164"/>
                <a:gd name="T19" fmla="*/ 2147483647 h 164"/>
                <a:gd name="T20" fmla="*/ 2147483647 w 164"/>
                <a:gd name="T21" fmla="*/ 2147483647 h 164"/>
                <a:gd name="T22" fmla="*/ 2147483647 w 164"/>
                <a:gd name="T23" fmla="*/ 2147483647 h 164"/>
                <a:gd name="T24" fmla="*/ 2147483647 w 164"/>
                <a:gd name="T25" fmla="*/ 2147483647 h 164"/>
                <a:gd name="T26" fmla="*/ 2147483647 w 164"/>
                <a:gd name="T27" fmla="*/ 2147483647 h 164"/>
                <a:gd name="T28" fmla="*/ 2147483647 w 164"/>
                <a:gd name="T29" fmla="*/ 2147483647 h 164"/>
                <a:gd name="T30" fmla="*/ 2147483647 w 164"/>
                <a:gd name="T31" fmla="*/ 2147483647 h 164"/>
                <a:gd name="T32" fmla="*/ 2147483647 w 164"/>
                <a:gd name="T33" fmla="*/ 2147483647 h 164"/>
                <a:gd name="T34" fmla="*/ 2147483647 w 164"/>
                <a:gd name="T35" fmla="*/ 2147483647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resize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window.innerWidth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458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调整窗口大小事件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调整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窗口大小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8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458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炸弹定时器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5608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定时器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setTimeout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561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32025" y="1563688"/>
            <a:ext cx="6732588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删除节点使用 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父节点对象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.removeChild(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子节点对象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创建节点可以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innerHTML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createElement()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给元素注册事件的方式有 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传统方式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事件监听</a:t>
            </a:r>
            <a:endParaRPr lang="en-US" altLang="zh-CN" sz="1400" u="sng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解绑事件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removeEventListener()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事件冒泡可以通过 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.stopPropagation()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来阻止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默认行为可以通过 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.preventDefault()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来阻止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获取鼠标在页面中的坐标使用 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.pageX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.pageY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6149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6632" name="TextBox 66"/>
          <p:cNvSpPr txBox="1">
            <a:spLocks noChangeArrowheads="1"/>
          </p:cNvSpPr>
          <p:nvPr/>
        </p:nvSpPr>
        <p:spPr bwMode="auto">
          <a:xfrm>
            <a:off x="2484438" y="1457325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秒之后自动关闭的广告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3198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回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调函数以及</a:t>
            </a: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秒之后自动关闭的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广告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663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663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秒钟之后自动关闭广告元素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获取要操作的元素（广告）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开启定时器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回调函数中，隐藏广告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766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3198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回调函数以及</a:t>
            </a: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秒之后自动关闭的广告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2766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766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清除诈弹定时器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8680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412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清除定时器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clearTimeout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清除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clearTimeout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闹钟定时器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9704" name="TextBox 66"/>
          <p:cNvSpPr txBox="1">
            <a:spLocks noChangeArrowheads="1"/>
          </p:cNvSpPr>
          <p:nvPr/>
        </p:nvSpPr>
        <p:spPr bwMode="auto">
          <a:xfrm>
            <a:off x="2627313" y="1457325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setInterval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定时器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setInterval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70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970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174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6300788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常用的键盘事件有 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keydown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keypress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键盘事件中，通过事件对象的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keyCode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属性可以知道按下的是哪个键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中的顶级对象是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window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页面中所有内容加载完之后触发的事件是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window.onload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页面中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结构加载完触发的事件是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DOMContentLoaded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窗口大小发生变化触发的事件是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window.onresize</a:t>
            </a: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277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6300788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常用的键盘事件有  </a:t>
            </a:r>
            <a:r>
              <a:rPr lang="en-US" altLang="zh-CN" sz="1400" u="sng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u="sng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keydown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u="sng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keypress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键盘事件中，通过事件对象的</a:t>
            </a:r>
            <a:r>
              <a:rPr lang="en-US" altLang="zh-CN" sz="1400" u="sng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keyCode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属性可以知道按下的是哪个键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中的顶级对象是 </a:t>
            </a:r>
            <a:r>
              <a:rPr lang="en-US" altLang="zh-CN" sz="1400" u="sng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window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页面中所有内容加载完之后触发的事件是 </a:t>
            </a:r>
            <a:r>
              <a:rPr lang="en-US" altLang="zh-CN" sz="1400" u="sng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window.onload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页面中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结构加载完触发的事件是 </a:t>
            </a:r>
            <a:r>
              <a:rPr lang="en-US" altLang="zh-CN" sz="1400" u="sng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DOMContentLoaded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窗口大小发生变化触发的事件是 </a:t>
            </a:r>
            <a:r>
              <a:rPr lang="en-US" altLang="zh-CN" sz="1400" u="sng"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window.onresize</a:t>
            </a: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倒计时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380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倒计时效果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倒计时效果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80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80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380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380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360738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使用定时器，每隔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秒改变时分秒盒子中的内容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获取要操作的元素（时分秒盒子）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个获取当前时分秒的函数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开启闹钟定时器，每隔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秒调用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次函数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48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倒计时效果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3483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483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清除闹钟定时器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5848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清除定时器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clearInterval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清除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clearInterval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发送短信倒计时效果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687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发送短信案例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发送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短信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8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687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687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32025" y="1563688"/>
            <a:ext cx="6732588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删除节点使用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父节点对象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.removeChild(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子节点对象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创建节点可以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innerHTML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createElement()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给元素注册事件的方式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有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传统方式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事件监听</a:t>
            </a:r>
            <a:endParaRPr lang="en-US" altLang="zh-CN" sz="1400" u="sng"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解绑事件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removeEventListener()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事件冒泡可以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.stopPropagation()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来阻止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默认行为可以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.preventDefault()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来阻止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获取鼠标在页面中的坐标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.pageX 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事件对象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.pageY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7173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点击按钮后，禁用按钮，按钮的内容有倒计时变化，倒计时结束按钮恢复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562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219450"/>
            <a:ext cx="2943225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初始化秒数，给按钮注册单击事件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禁用按钮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开启闹钟定时器（每隔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判断剩余秒数是否等于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，则恢复按钮和按钮内容、剩余秒数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，则改变按钮内容，并秒数自减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790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发送短信案例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3790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790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的指向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892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指向问题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2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2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892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执行机制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096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同步和异步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 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同步和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7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7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同步任务和异步任务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1992" name="TextBox 66"/>
          <p:cNvSpPr txBox="1">
            <a:spLocks noChangeArrowheads="1"/>
          </p:cNvSpPr>
          <p:nvPr/>
        </p:nvSpPr>
        <p:spPr bwMode="auto">
          <a:xfrm>
            <a:off x="2411413" y="1457325"/>
            <a:ext cx="467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同步任务和异步任务执行过程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同步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任务和异步任务执行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9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199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事件循环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301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执行机制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01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302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4040" name="TextBox 66"/>
          <p:cNvSpPr txBox="1">
            <a:spLocks noChangeArrowheads="1"/>
          </p:cNvSpPr>
          <p:nvPr/>
        </p:nvSpPr>
        <p:spPr bwMode="auto">
          <a:xfrm>
            <a:off x="2916238" y="1457325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对象常见属性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对象常见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4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4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404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分钟之后跳转页面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608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秒钟之后跳转页面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秒钟之后跳转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609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609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秒钟之后，页面自动跳转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定义全局变量保存剩余秒数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开启定时器，每隔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秒执行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判断剩余秒数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秒数为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，则使用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对象跳转页面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，则显示倒计时内容，秒数自减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711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秒钟之后跳转页面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4712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712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2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813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获取</a:t>
            </a: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1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814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跳转页面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替换地址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重新加载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916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常见方法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2500" y="1333500"/>
            <a:ext cx="4319588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常用的键盘事件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window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对象的常见事件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定时器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JS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执行机制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location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navigator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history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根据浏览器信息展示不同页面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5018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navigator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8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018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前进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后退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5120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1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325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376488" y="1058863"/>
            <a:ext cx="65881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常用的键盘事件有 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keydown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keypress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页面中所有内容加载完之后触发的事件是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window.onload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页面中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结构加载完触发的事件是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DOMContentLoaded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setTimeout()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开启的定时器，时间间隔一到代码只会执行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setInterval()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开启的定时器，时间一到代码就会执行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clearTimeout()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clearInterval()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可以清除定时器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对象的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属性可以获取或设置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URL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对象的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reload()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方法可以重新加载页面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对象的 </a:t>
            </a:r>
            <a:r>
              <a:rPr lang="en-US" altLang="zh-CN" sz="1400" u="sng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go()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方法可以实现页面前进或后退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427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376488" y="1058863"/>
            <a:ext cx="65881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常用的键盘事件有 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keydown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keypress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页面中所有内容加载完之后触发的事件是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window.onload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页面中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结构加载完触发的事件是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DOMContentLoaded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setTimeout()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开启的定时器，时间间隔一到代码只会执行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setInterval()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开启的定时器，时间一到代码就会执行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clearTimeout()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clearInterval()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可以清除定时器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对象的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属性可以获取或设置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URL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对象的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reload()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方法可以重新加载页面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对象的 </a:t>
            </a:r>
            <a:r>
              <a:rPr lang="en-US" altLang="zh-CN" sz="1400" u="sng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go()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方法可以实现页面前进或后退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77888" y="1924050"/>
            <a:ext cx="1943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395288" y="2573338"/>
            <a:ext cx="34559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TARGETS DETECTION</a:t>
            </a:r>
            <a:endParaRPr lang="zh-TW" altLang="zh-CN" sz="20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987425"/>
            <a:ext cx="489585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能够说出常用的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个键盘事件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能够知道如何获取当前键盘按下的是哪个键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能够知道浏览器的顶级对象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window.onload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window.onresize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能够说出两种定时器的区别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属性完成页面之间的跳转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对象获取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中的参数部分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提供的方法实现页面刷新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838" y="915988"/>
            <a:ext cx="4319587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能够掌握键盘事件的相关应用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能够说出什么是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能够知道浏览器的顶级对象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能够写出页面加载事件以及注意事项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能够写出两种定时器函数并说出区别</a:t>
            </a:r>
          </a:p>
          <a:p>
            <a:pPr marL="171450" indent="-17145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能够说出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 </a:t>
            </a:r>
            <a:r>
              <a:rPr lang="zh-CN" altLang="en-US" sz="1400"/>
              <a:t>执行机制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能够使用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location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对象完成页面之间的跳转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能够知晓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navigator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对象涉及的属性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能够使用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history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提供的方法实现页面刷新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键盘事件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024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常用的键盘事件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常用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的键盘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025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判断用户按下哪个键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1272" name="TextBox 66"/>
          <p:cNvSpPr txBox="1">
            <a:spLocks noChangeArrowheads="1"/>
          </p:cNvSpPr>
          <p:nvPr/>
        </p:nvSpPr>
        <p:spPr bwMode="auto">
          <a:xfrm>
            <a:off x="2627313" y="1457325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keyCode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判断用户按下哪个键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keyCode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判断用户按下哪个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127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触发事件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2296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751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模拟京东按键输入内容案例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模拟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京东按键输入内容</a:t>
            </a: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29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230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9131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检测用户是否按下了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键，如果按下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键，就把光标定位到搜索框里面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keyCode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是否是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触发文本框的焦点事件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332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模拟京东按键输入内容案例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grpSp>
        <p:nvGrpSpPr>
          <p:cNvPr id="1332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332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1785</Words>
  <Application>Microsoft Office PowerPoint</Application>
  <PresentationFormat>全屏显示(16:9)</PresentationFormat>
  <Paragraphs>354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黑体</vt:lpstr>
      <vt:lpstr>Calibri</vt:lpstr>
      <vt:lpstr>微软雅黑</vt:lpstr>
      <vt:lpstr>Arial</vt:lpstr>
      <vt:lpstr>宋体</vt:lpstr>
      <vt:lpstr>Wingdings</vt:lpstr>
      <vt:lpstr>Segoe UI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张老师</cp:lastModifiedBy>
  <cp:revision>272</cp:revision>
  <dcterms:created xsi:type="dcterms:W3CDTF">2015-06-29T07:19:00Z</dcterms:created>
  <dcterms:modified xsi:type="dcterms:W3CDTF">2021-07-04T11:16:00Z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