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48"/>
  </p:notesMasterIdLst>
  <p:handoutMasterIdLst>
    <p:handoutMasterId r:id="rId49"/>
  </p:handoutMasterIdLst>
  <p:sldIdLst>
    <p:sldId id="281" r:id="rId5"/>
    <p:sldId id="416" r:id="rId6"/>
    <p:sldId id="362" r:id="rId7"/>
    <p:sldId id="335" r:id="rId8"/>
    <p:sldId id="334" r:id="rId9"/>
    <p:sldId id="368" r:id="rId10"/>
    <p:sldId id="369" r:id="rId11"/>
    <p:sldId id="357" r:id="rId12"/>
    <p:sldId id="370" r:id="rId13"/>
    <p:sldId id="421" r:id="rId14"/>
    <p:sldId id="399" r:id="rId15"/>
    <p:sldId id="372" r:id="rId16"/>
    <p:sldId id="400" r:id="rId17"/>
    <p:sldId id="375" r:id="rId18"/>
    <p:sldId id="430" r:id="rId19"/>
    <p:sldId id="431" r:id="rId20"/>
    <p:sldId id="401" r:id="rId21"/>
    <p:sldId id="376" r:id="rId22"/>
    <p:sldId id="422" r:id="rId23"/>
    <p:sldId id="423" r:id="rId24"/>
    <p:sldId id="377" r:id="rId25"/>
    <p:sldId id="378" r:id="rId26"/>
    <p:sldId id="364" r:id="rId27"/>
    <p:sldId id="365" r:id="rId28"/>
    <p:sldId id="424" r:id="rId29"/>
    <p:sldId id="358" r:id="rId30"/>
    <p:sldId id="379" r:id="rId31"/>
    <p:sldId id="380" r:id="rId32"/>
    <p:sldId id="381" r:id="rId33"/>
    <p:sldId id="402" r:id="rId34"/>
    <p:sldId id="426" r:id="rId35"/>
    <p:sldId id="433" r:id="rId36"/>
    <p:sldId id="382" r:id="rId37"/>
    <p:sldId id="432" r:id="rId38"/>
    <p:sldId id="383" r:id="rId39"/>
    <p:sldId id="403" r:id="rId40"/>
    <p:sldId id="384" r:id="rId41"/>
    <p:sldId id="434" r:id="rId42"/>
    <p:sldId id="385" r:id="rId43"/>
    <p:sldId id="427" r:id="rId44"/>
    <p:sldId id="428" r:id="rId45"/>
    <p:sldId id="366" r:id="rId46"/>
    <p:sldId id="367" r:id="rId47"/>
  </p:sldIdLst>
  <p:sldSz cx="9144000" cy="5143500" type="screen16x9"/>
  <p:notesSz cx="6858000" cy="9144000"/>
  <p:embeddedFontLst>
    <p:embeddedFont>
      <p:font typeface="黑体" panose="02010609060101010101" pitchFamily="49" charset="-122"/>
      <p:regular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微软雅黑" panose="020B0503020204020204" pitchFamily="34" charset="-122"/>
      <p:regular r:id="rId55"/>
      <p:bold r:id="rId56"/>
    </p:embeddedFont>
    <p:embeddedFont>
      <p:font typeface="Segoe UI" panose="020B0502040204020203" pitchFamily="34" charset="0"/>
      <p:regular r:id="rId57"/>
      <p:bold r:id="rId58"/>
      <p:italic r:id="rId59"/>
      <p:boldItalic r:id="rId6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97" autoAdjust="0"/>
    <p:restoredTop sz="94620" autoAdjust="0"/>
  </p:normalViewPr>
  <p:slideViewPr>
    <p:cSldViewPr>
      <p:cViewPr varScale="1">
        <p:scale>
          <a:sx n="91" d="100"/>
          <a:sy n="91" d="100"/>
        </p:scale>
        <p:origin x="268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5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E778F0-63F6-43A7-B362-F02C116186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870AE-A3C2-4B2E-A676-D9C201C22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862A9B00-E94E-4B13-8486-2946742EC0FE}" type="datetimeFigureOut">
              <a:rPr lang="zh-CN" altLang="en-US"/>
              <a:pPr>
                <a:defRPr/>
              </a:pPr>
              <a:t>2021/7/4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FCA46-6092-4C10-820F-0702253E67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D055F-99AF-4101-901B-F29BF766E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3D6128-6F21-48CE-B620-D87E9C5CA5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3E18EB-4EE4-4529-A0C0-3C35CEDA7A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7DD71E-7B89-4556-8A87-58CA160DCD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0BF9F1-C84F-4A8D-B3DD-3EE5A78E70CF}" type="datetimeFigureOut">
              <a:rPr lang="zh-CN" altLang="en-US"/>
              <a:pPr>
                <a:defRPr/>
              </a:pPr>
              <a:t>2021/7/4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4B5E091-501D-462A-9699-12895F82F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FA2D719-782B-4330-915E-93FBF6F18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B748-140D-44F3-9E6D-4F49AFA3F2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4E07B-0AA3-404D-B869-C0A4AE0D2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110541-A4AD-4D76-A9F0-CF4B2DA815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08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2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19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35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22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8501E385-E7D3-4A26-966B-42302984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C65D0128-3EB4-41FA-A6DE-E5CFB9598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90D745CE-A895-4F26-9D34-5F297790E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42EB79A-B22A-4EEC-A313-3C973ED2F7E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28DF1EB2-39DE-4510-8317-F7015E8E1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3829839-FE77-47FC-AB52-6A1DE7CBCC92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32F95E33-3A4D-42E0-80A5-E5EB8CC5F3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4-offset&#19982;style&#21306;&#21035;.av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5-&#33719;&#21462;&#40736;&#26631;&#22312;&#30418;&#23376;&#20869;&#30340;&#22352;&#26631;.avi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6-&#25302;&#21160;&#27169;&#24577;&#26694;&#65288;&#19978;&#65289;.avi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7-&#25302;&#21160;&#27169;&#24577;&#26694;&#65288;&#20013;&#65289;.avi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8-&#25302;&#21160;&#27169;&#24577;&#26694;&#65288;&#19979;&#65289;.avi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9-&#20223;&#20140;&#19996;&#25918;&#22823;&#38236;&#25928;&#26524;&#39029;&#38754;&#32467;&#26500;&#25645;&#24314;.avi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0-&#20223;&#20140;&#19996;&#25918;&#22823;&#38236;&#25928;&#26524;&#26174;&#31034;&#38544;&#34255;&#36974;&#25377;&#23618;&#21644;&#22823;&#30418;&#23376;.avi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1-&#20223;&#20140;&#19996;&#25918;&#22823;&#38236;&#25928;&#26524;&#36974;&#25377;&#23618;&#36319;&#38543;&#40736;&#26631;.avi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2-&#20223;&#20140;&#19996;&#25918;&#22823;&#38236;&#25928;&#26524;&#38480;&#21046;&#36974;&#25377;&#23618;&#31227;&#21160;&#33539;&#22260;.avi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3-&#20223;&#20140;&#19996;&#25918;&#22823;&#38236;&#25928;&#26524;&#22823;&#22270;&#29255;&#31227;&#21160;.avi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4-client&#31995;&#21015;.avi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5-&#31435;&#21363;&#25191;&#34892;&#20989;&#25968;.avi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6-&#28120;&#23453;flexibleJS&#28304;&#30721;&#20998;&#26512;&#20043;&#26680;&#24515;&#21407;&#29702;.avi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7-&#28120;&#23453;flexibleJS&#28304;&#30721;&#20998;&#26512;&#20043;pageshow&#20107;&#20214;.avi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8-scroll&#31995;&#21015;.avi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9-&#20223;&#28120;&#23453;&#22266;&#23450;&#20391;&#36793;&#26639;&#65288;&#19978;&#65289;.avi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0-&#20223;&#28120;&#23453;&#22266;&#23450;&#20391;&#36793;&#26639;&#65288;&#19979;&#65289;.avi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1-&#19977;&#22823;&#31995;&#21015;&#24635;&#32467;.avi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2-mouseover&#21644;mouseenter&#21306;&#21035;.avi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3-&#21160;&#30011;&#21407;&#29702;.av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4-&#31616;&#21333;&#21160;&#30011;&#20989;&#25968;&#23553;&#35013;.avi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5-&#21160;&#30011;&#20989;&#25968;-&#32473;&#19981;&#21516;&#20803;&#32032;&#35760;&#24405;&#19981;&#21516;&#23450;&#26102;&#22120;.avi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1-PC&#31471;&#32593;&#39029;&#29305;&#25928;&#23548;&#35835;.avi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2-offsetLeft&#21644;offsetTop&#33719;&#21462;&#20803;&#32032;&#20559;&#31227;.avi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3-offsetWidth&#21644;offsetHeight&#33719;&#21462;&#20803;&#32032;&#22823;&#23567;.avi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ECDCA-134C-4436-967D-85D03467E998}"/>
              </a:ext>
            </a:extLst>
          </p:cNvPr>
          <p:cNvSpPr txBox="1"/>
          <p:nvPr/>
        </p:nvSpPr>
        <p:spPr>
          <a:xfrm>
            <a:off x="2986088" y="2211388"/>
            <a:ext cx="3127375" cy="64611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 05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的区别是什么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639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393" name="TextBox 66"/>
          <p:cNvSpPr txBox="1">
            <a:spLocks noChangeArrowheads="1"/>
          </p:cNvSpPr>
          <p:nvPr/>
        </p:nvSpPr>
        <p:spPr bwMode="auto">
          <a:xfrm>
            <a:off x="3006725" y="1465263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39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639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0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639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5219700" cy="127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可以得到任意样式表中的样式值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style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只能得到行内样式表中的样式值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系列获得的数值是没有单位的 而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获取到的都要有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offsetWidth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padding+border+width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只获取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offsetWidth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等属性是只读属性，只能获取不能赋值 而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可以获取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也可以赋值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所以，我们想要获取元素大小位置，用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更合适 而 设置值可以用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来设置</a:t>
            </a:r>
          </a:p>
        </p:txBody>
      </p:sp>
      <p:grpSp>
        <p:nvGrpSpPr>
          <p:cNvPr id="1741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742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移动端轮播图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无缝滚动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741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74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741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742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如何获取鼠标在盒子内的坐标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844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441" name="TextBox 66"/>
          <p:cNvSpPr txBox="1">
            <a:spLocks noChangeArrowheads="1"/>
          </p:cNvSpPr>
          <p:nvPr/>
        </p:nvSpPr>
        <p:spPr bwMode="auto">
          <a:xfrm>
            <a:off x="2843213" y="1457325"/>
            <a:ext cx="327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获取鼠标在盒子内的坐标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获取鼠标在盒子内的坐标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44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5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8445" name="组合 49"/>
          <p:cNvGrpSpPr>
            <a:grpSpLocks/>
          </p:cNvGrpSpPr>
          <p:nvPr/>
        </p:nvGrpSpPr>
        <p:grpSpPr bwMode="auto">
          <a:xfrm>
            <a:off x="34925" y="3795713"/>
            <a:ext cx="288925" cy="215900"/>
            <a:chOff x="34925" y="4735513"/>
            <a:chExt cx="288925" cy="215443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06"/>
              <a:ext cx="173037" cy="1726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5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pic>
        <p:nvPicPr>
          <p:cNvPr id="1844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860925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用鼠标在页面当中的距离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–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盒子距离页面的距离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鼠标在盒子中的距离</a:t>
            </a:r>
          </a:p>
        </p:txBody>
      </p:sp>
      <p:grpSp>
        <p:nvGrpSpPr>
          <p:cNvPr id="1945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947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获取鼠标在盒子内的坐标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946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946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946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947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6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6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0487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488" name="TextBox 66"/>
          <p:cNvSpPr txBox="1">
            <a:spLocks noChangeArrowheads="1"/>
          </p:cNvSpPr>
          <p:nvPr/>
        </p:nvSpPr>
        <p:spPr bwMode="auto">
          <a:xfrm>
            <a:off x="2484438" y="1457325"/>
            <a:ext cx="3887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拖动模态框（上）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拖动模态框（上）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491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049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9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049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2535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536" name="TextBox 66"/>
          <p:cNvSpPr txBox="1">
            <a:spLocks noChangeArrowheads="1"/>
          </p:cNvSpPr>
          <p:nvPr/>
        </p:nvSpPr>
        <p:spPr bwMode="auto">
          <a:xfrm>
            <a:off x="2484438" y="1457325"/>
            <a:ext cx="3887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拖动模态框（中）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拖动模态框（中）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539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254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254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3559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560" name="TextBox 66"/>
          <p:cNvSpPr txBox="1">
            <a:spLocks noChangeArrowheads="1"/>
          </p:cNvSpPr>
          <p:nvPr/>
        </p:nvSpPr>
        <p:spPr bwMode="auto">
          <a:xfrm>
            <a:off x="2484438" y="1457325"/>
            <a:ext cx="3887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拖动模态框（下）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拖动模态框（下）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563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356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6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356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508125"/>
            <a:ext cx="4319588" cy="321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点击弹出层， 模态框和遮挡层就会显示出来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display:block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点击关闭按钮，模态框和遮挡层就会隐藏起来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display:none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在页面中拖拽的原理： 鼠标按下并且移动， 之后松开鼠标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触发事件是鼠标按下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mousedown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鼠标移动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mousemove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鼠标松开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mouseup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拖拽过程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鼠标移动过程中，获得最新的值赋值给模态框的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值， 这样模态框可以跟着鼠标走了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鼠标按下触发的事件源是 最上面一行，就是 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title 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鼠标的坐标 减去 鼠标在盒子内的坐标， 才是模态框真正的位置。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鼠标按下，我们要得到鼠标在盒子的坐标。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鼠标移动，就让模态框的坐标  设置为  ： 鼠标坐标 减去盒子坐标即可，注意移动事件写到按下事件里面。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鼠标松开，就停止拖拽，就是可以让鼠标移动事件解除 </a:t>
            </a:r>
          </a:p>
        </p:txBody>
      </p:sp>
      <p:grpSp>
        <p:nvGrpSpPr>
          <p:cNvPr id="2457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459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拖动模态框（下）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458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458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458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459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8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5607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608" name="TextBox 66"/>
          <p:cNvSpPr txBox="1">
            <a:spLocks noChangeArrowheads="1"/>
          </p:cNvSpPr>
          <p:nvPr/>
        </p:nvSpPr>
        <p:spPr bwMode="auto">
          <a:xfrm>
            <a:off x="2627313" y="1457325"/>
            <a:ext cx="381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仿京东放大镜效果页面结构搭建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仿京东放大镜效果页面结构搭建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611" name="组合 5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4925" y="4052888"/>
            <a:chExt cx="288925" cy="21431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7866DD-AC3E-40A9-97AC-B3F7B77AFFF1}"/>
                </a:ext>
              </a:extLst>
            </p:cNvPr>
            <p:cNvSpPr/>
            <p:nvPr/>
          </p:nvSpPr>
          <p:spPr bwMode="auto">
            <a:xfrm>
              <a:off x="90488" y="4073525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0810BD-BCA8-4E73-AA09-B951FFFEA4C6}"/>
                </a:ext>
              </a:extLst>
            </p:cNvPr>
            <p:cNvSpPr txBox="1"/>
            <p:nvPr/>
          </p:nvSpPr>
          <p:spPr bwMode="auto">
            <a:xfrm>
              <a:off x="34925" y="4052888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</a:t>
              </a:r>
            </a:p>
          </p:txBody>
        </p:sp>
      </p:grpSp>
      <p:grpSp>
        <p:nvGrpSpPr>
          <p:cNvPr id="2561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1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561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6631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632" name="TextBox 66"/>
          <p:cNvSpPr txBox="1">
            <a:spLocks noChangeArrowheads="1"/>
          </p:cNvSpPr>
          <p:nvPr/>
        </p:nvSpPr>
        <p:spPr bwMode="auto">
          <a:xfrm>
            <a:off x="1692275" y="1457325"/>
            <a:ext cx="575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仿京东放大镜效果显示隐藏遮挡层和大盒子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6802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仿京东放大镜效果显示隐藏遮挡层和大盒子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35" name="组合 5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4925" y="4052888"/>
            <a:chExt cx="288925" cy="21431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7866DD-AC3E-40A9-97AC-B3F7B77AFFF1}"/>
                </a:ext>
              </a:extLst>
            </p:cNvPr>
            <p:cNvSpPr/>
            <p:nvPr/>
          </p:nvSpPr>
          <p:spPr bwMode="auto">
            <a:xfrm>
              <a:off x="90488" y="4073525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0810BD-BCA8-4E73-AA09-B951FFFEA4C6}"/>
                </a:ext>
              </a:extLst>
            </p:cNvPr>
            <p:cNvSpPr txBox="1"/>
            <p:nvPr/>
          </p:nvSpPr>
          <p:spPr bwMode="auto">
            <a:xfrm>
              <a:off x="34925" y="4052888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</a:t>
              </a:r>
            </a:p>
          </p:txBody>
        </p:sp>
      </p:grpSp>
      <p:grpSp>
        <p:nvGrpSpPr>
          <p:cNvPr id="2663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663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819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占位符 1">
            <a:extLst>
              <a:ext uri="{FF2B5EF4-FFF2-40B4-BE49-F238E27FC236}">
                <a16:creationId xmlns:a16="http://schemas.microsoft.com/office/drawing/2014/main" id="{950DF93C-5193-498A-833F-54BAFE07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昨日复习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3A67FF6E-B88F-4EF6-A830-699A713BCE99}"/>
              </a:ext>
            </a:extLst>
          </p:cNvPr>
          <p:cNvSpPr txBox="1"/>
          <p:nvPr/>
        </p:nvSpPr>
        <p:spPr>
          <a:xfrm>
            <a:off x="2232025" y="1779588"/>
            <a:ext cx="4319588" cy="889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定时器分为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_____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______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location._______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跳转页面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8679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680" name="TextBox 66"/>
          <p:cNvSpPr txBox="1">
            <a:spLocks noChangeArrowheads="1"/>
          </p:cNvSpPr>
          <p:nvPr/>
        </p:nvSpPr>
        <p:spPr bwMode="auto">
          <a:xfrm>
            <a:off x="1692275" y="1457325"/>
            <a:ext cx="575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仿京东放大镜效果遮挡层跟随鼠标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6802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仿京东放大镜效果遮挡层跟随鼠标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683" name="组合 5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4925" y="4052888"/>
            <a:chExt cx="288925" cy="21431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7866DD-AC3E-40A9-97AC-B3F7B77AFFF1}"/>
                </a:ext>
              </a:extLst>
            </p:cNvPr>
            <p:cNvSpPr/>
            <p:nvPr/>
          </p:nvSpPr>
          <p:spPr bwMode="auto">
            <a:xfrm>
              <a:off x="90488" y="4073525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0810BD-BCA8-4E73-AA09-B951FFFEA4C6}"/>
                </a:ext>
              </a:extLst>
            </p:cNvPr>
            <p:cNvSpPr txBox="1"/>
            <p:nvPr/>
          </p:nvSpPr>
          <p:spPr bwMode="auto">
            <a:xfrm>
              <a:off x="34925" y="4052888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</a:t>
              </a:r>
            </a:p>
          </p:txBody>
        </p:sp>
      </p:grpSp>
      <p:grpSp>
        <p:nvGrpSpPr>
          <p:cNvPr id="2868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8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868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如何让黄色盒子限制在小盒子中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970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705" name="TextBox 66"/>
          <p:cNvSpPr txBox="1">
            <a:spLocks noChangeArrowheads="1"/>
          </p:cNvSpPr>
          <p:nvPr/>
        </p:nvSpPr>
        <p:spPr bwMode="auto">
          <a:xfrm>
            <a:off x="1979613" y="1457325"/>
            <a:ext cx="5761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仿京东放大镜效果限制遮挡层移动范围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1753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仿京东放大镜效果限制遮挡层移动范围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70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1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970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如何算出大图片移动的距离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072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29" name="TextBox 66"/>
          <p:cNvSpPr txBox="1">
            <a:spLocks noChangeArrowheads="1"/>
          </p:cNvSpPr>
          <p:nvPr/>
        </p:nvSpPr>
        <p:spPr bwMode="auto">
          <a:xfrm>
            <a:off x="1476375" y="1457325"/>
            <a:ext cx="619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仿京东放大镜效果大图片移动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607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6.5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仿京东放大镜效果大图片移动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73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073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3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073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1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2772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43065511-C078-4517-8014-BC82E9AE21F5}"/>
              </a:ext>
            </a:extLst>
          </p:cNvPr>
          <p:cNvSpPr txBox="1"/>
          <p:nvPr/>
        </p:nvSpPr>
        <p:spPr>
          <a:xfrm>
            <a:off x="2232025" y="1779588"/>
            <a:ext cx="4319588" cy="175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________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是获取盒子距离带有父元素顶部的距离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________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是获取带有定位的父元素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________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是只读属性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39BF73C4-DA41-4B8D-8679-F927F3A1D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上午复习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5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379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22AF6A-BBCC-4B41-BCE5-A4E5153BBAB2}"/>
              </a:ext>
            </a:extLst>
          </p:cNvPr>
          <p:cNvSpPr txBox="1"/>
          <p:nvPr/>
        </p:nvSpPr>
        <p:spPr>
          <a:xfrm>
            <a:off x="2232025" y="1779588"/>
            <a:ext cx="4319588" cy="175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offsetTop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是获取盒子距离带有父元素顶部的距离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offsetParent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是获取带有定位的父元素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400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是只读属性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44D7F976-430C-4D77-9595-61AFAF69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上午复习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是获取什么值的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482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825" name="TextBox 66"/>
          <p:cNvSpPr txBox="1">
            <a:spLocks noChangeArrowheads="1"/>
          </p:cNvSpPr>
          <p:nvPr/>
        </p:nvSpPr>
        <p:spPr bwMode="auto">
          <a:xfrm>
            <a:off x="1476375" y="1457325"/>
            <a:ext cx="619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607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7.1 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828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482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3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483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9355B6-72C1-4214-A774-C4D70F35F8C8}"/>
              </a:ext>
            </a:extLst>
          </p:cNvPr>
          <p:cNvSpPr txBox="1"/>
          <p:nvPr/>
        </p:nvSpPr>
        <p:spPr>
          <a:xfrm>
            <a:off x="2232025" y="1779588"/>
            <a:ext cx="4319588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clientTop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clientLeft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是获取边框的宽度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clientWidth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clientHeight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是获取盒子的内容大小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+padding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大小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84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585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0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3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BAD42BC6-C710-4ABB-BD73-379EA9CC4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7.1 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584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0A78DE5-EEA5-4164-B9A0-6388F27667FB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6D2081AE-2604-45E1-BBC2-14D0E7C24DF0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584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585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585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51" name="组合 8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08768" y="3738562"/>
            <a:chExt cx="288925" cy="21431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F846524-DE52-430B-B235-DF81D4C8F0DD}"/>
                </a:ext>
              </a:extLst>
            </p:cNvPr>
            <p:cNvSpPr/>
            <p:nvPr/>
          </p:nvSpPr>
          <p:spPr>
            <a:xfrm>
              <a:off x="367506" y="3759199"/>
              <a:ext cx="173037" cy="1730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53" name="TextBox 48"/>
            <p:cNvSpPr txBox="1">
              <a:spLocks noChangeArrowheads="1"/>
            </p:cNvSpPr>
            <p:nvPr/>
          </p:nvSpPr>
          <p:spPr bwMode="auto">
            <a:xfrm>
              <a:off x="308768" y="3738562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什么是立即执行函数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687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873" name="TextBox 66"/>
          <p:cNvSpPr txBox="1">
            <a:spLocks noChangeArrowheads="1"/>
          </p:cNvSpPr>
          <p:nvPr/>
        </p:nvSpPr>
        <p:spPr bwMode="auto">
          <a:xfrm>
            <a:off x="2268538" y="1457325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立即执行函数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立即执行函数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87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7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687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7895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896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flexibleJS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源码分析之核心原理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7.3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淘宝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flexibleJS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源码分析之核心原理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89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90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790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8919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920" name="TextBox 66"/>
          <p:cNvSpPr txBox="1">
            <a:spLocks noChangeArrowheads="1"/>
          </p:cNvSpPr>
          <p:nvPr/>
        </p:nvSpPr>
        <p:spPr bwMode="auto">
          <a:xfrm>
            <a:off x="1339850" y="1457325"/>
            <a:ext cx="6545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flexibleJS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pageshow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4643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7.4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淘宝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flexibleJS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源码分析之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pageshow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92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92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892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3A631026-7029-49ED-8E76-4B3EB190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昨日复习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0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9221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TextBox 10"/>
          <p:cNvSpPr txBox="1">
            <a:spLocks noChangeArrowheads="1"/>
          </p:cNvSpPr>
          <p:nvPr/>
        </p:nvSpPr>
        <p:spPr bwMode="auto">
          <a:xfrm>
            <a:off x="2232025" y="1779588"/>
            <a:ext cx="43195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定时器分为</a:t>
            </a:r>
            <a:r>
              <a:rPr lang="en-US" altLang="zh-CN" sz="1400" u="sng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setInterval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u="sng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zh-CN" altLang="en-US" sz="1400" u="sng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location.</a:t>
            </a:r>
            <a:r>
              <a:rPr lang="en-US" altLang="zh-CN" sz="1400" u="sng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跳转页面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319588" cy="297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下面三种情况都会刷新页面都会触发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load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标签的超链接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或者刷新按钮（强制刷新）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前进后退按钮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但是 火狐中，有个特点，有个“往返缓存”，这个缓存中不仅保存着页面数据，还保存了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的状态；实际上是将整个页面都保存在了内存里。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所以此时后退按钮不能刷新页面。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此时可以使用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pageshow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事件来触发。，这个事件在页面显示时触发，无论页面是否来自缓存。在重新加载页面中，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pageshow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load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事件触发后触发；根据事件对象中的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persisted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来判断是否是缓存中的页面触发的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pageshow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事件，注意这个事件给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添加。</a:t>
            </a:r>
          </a:p>
        </p:txBody>
      </p:sp>
      <p:grpSp>
        <p:nvGrpSpPr>
          <p:cNvPr id="3993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995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5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5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896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7.4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淘宝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flexibleJS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源码分析之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pageshow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4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994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994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994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995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4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如何获取被滚动出去的距离</a:t>
            </a:r>
            <a:endParaRPr lang="en-US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系列有什么区别</a:t>
            </a:r>
            <a:endParaRPr lang="en-US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199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993" name="TextBox 66"/>
          <p:cNvSpPr txBox="1">
            <a:spLocks noChangeArrowheads="1"/>
          </p:cNvSpPr>
          <p:nvPr/>
        </p:nvSpPr>
        <p:spPr bwMode="auto">
          <a:xfrm>
            <a:off x="2700338" y="1457325"/>
            <a:ext cx="3527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8.1 scroll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99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99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199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319588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scrollTop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scrollLeft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是获取被滚动出去的距离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clientHeight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scrollHeight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在正常情况下是一样的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如果内容超出了盒子的大小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那么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scrollHeight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获取到的是内容大小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01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302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3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896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8.1 scroll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301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30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301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302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1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02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4039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040" name="TextBox 66"/>
          <p:cNvSpPr txBox="1">
            <a:spLocks noChangeArrowheads="1"/>
          </p:cNvSpPr>
          <p:nvPr/>
        </p:nvSpPr>
        <p:spPr bwMode="auto">
          <a:xfrm>
            <a:off x="2195513" y="1457325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仿淘宝固定侧边栏（上）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仿淘宝固定侧边栏（上）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043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404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04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404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5063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064" name="TextBox 66"/>
          <p:cNvSpPr txBox="1">
            <a:spLocks noChangeArrowheads="1"/>
          </p:cNvSpPr>
          <p:nvPr/>
        </p:nvSpPr>
        <p:spPr bwMode="auto">
          <a:xfrm>
            <a:off x="2195513" y="1457325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仿淘宝固定侧边栏（下）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8.3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仿淘宝固定侧边栏（下）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067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506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07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506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三个系列的区别是什么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608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08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三大系列总结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8.4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三大系列总结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09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609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09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609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319588" cy="151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他们主要用法：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 经常用于获得元素位置   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offsetLeft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offsetTop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经常用于获取元素大小 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clientWidth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clientHeight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scroll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经常用于获取滚动距离 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scrollTop  scrollLeft   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注意页面滚动的距离通过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window.pageXOffset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获得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10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712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2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2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8.4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三大系列总结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711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711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711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711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1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11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两者的区别是什么</a:t>
            </a:r>
          </a:p>
          <a:p>
            <a:pPr algn="ctr">
              <a:defRPr/>
            </a:pP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9159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160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453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22-mouseover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mouseenter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9.1 mouseover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mouseenter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163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916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6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916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248126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319588" cy="176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当鼠标移动到元素上时就会触发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mouseenter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类似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mouseover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，它们两者之间的差别是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mouseover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鼠标经过自身盒子会触发，经过子盒子还会触发。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mouseenter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只会经过自身盒子触发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之所以这样，就是因为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mouseenter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不会冒泡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跟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mouseenter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搭配 鼠标离开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mouseleave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同样不会冒泡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17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019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9.1 mouseover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mouseenter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018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018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018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019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8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1207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208" name="TextBox 66"/>
          <p:cNvSpPr txBox="1">
            <a:spLocks noChangeArrowheads="1"/>
          </p:cNvSpPr>
          <p:nvPr/>
        </p:nvSpPr>
        <p:spPr bwMode="auto">
          <a:xfrm>
            <a:off x="3146425" y="1457325"/>
            <a:ext cx="285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动画原理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动画原理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21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121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64AB1EB2-E0A8-414D-9AFC-34283C1A6F6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>
            <a:extLst>
              <a:ext uri="{FF2B5EF4-FFF2-40B4-BE49-F238E27FC236}">
                <a16:creationId xmlns:a16="http://schemas.microsoft.com/office/drawing/2014/main" id="{D987CE4E-CB5B-42C4-AC3E-D676B63E65B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E4C45-E355-4804-B9F4-40CA23F63CBE}"/>
              </a:ext>
            </a:extLst>
          </p:cNvPr>
          <p:cNvSpPr txBox="1"/>
          <p:nvPr/>
        </p:nvSpPr>
        <p:spPr>
          <a:xfrm>
            <a:off x="3492500" y="1333500"/>
            <a:ext cx="4319588" cy="2181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元素偏移量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元素可视区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元素滚动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scroll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动画函数封装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常见网页特效案例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如何封装简单动画函数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223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2233" name="TextBox 66"/>
          <p:cNvSpPr txBox="1">
            <a:spLocks noChangeArrowheads="1"/>
          </p:cNvSpPr>
          <p:nvPr/>
        </p:nvSpPr>
        <p:spPr bwMode="auto">
          <a:xfrm>
            <a:off x="2195513" y="1457325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简单动画函数封装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简单动画函数封装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23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223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4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223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如何给不同元素记录不同定时器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325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257" name="TextBox 66"/>
          <p:cNvSpPr txBox="1">
            <a:spLocks noChangeArrowheads="1"/>
          </p:cNvSpPr>
          <p:nvPr/>
        </p:nvSpPr>
        <p:spPr bwMode="auto">
          <a:xfrm>
            <a:off x="2195513" y="1457325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动画函数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给不同元素记录不同定时器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896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10.3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动画函数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给不同元素记录不同定时器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26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326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326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70F13059-6459-4343-BD2B-874473BA7984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5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5427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83C63E37-AF2D-4256-A3BA-5756EC36419C}"/>
              </a:ext>
            </a:extLst>
          </p:cNvPr>
          <p:cNvSpPr txBox="1"/>
          <p:nvPr/>
        </p:nvSpPr>
        <p:spPr>
          <a:xfrm>
            <a:off x="2232025" y="1779588"/>
            <a:ext cx="4319588" cy="889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三大系列分别是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____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______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_______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获取被滚动出去的距离是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_____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______</a:t>
            </a: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8BC0F7B7-26F5-4F5F-BFE8-D34C47A38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382ED050-CFA2-4195-B9AD-BAC06FBCF51B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299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55300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BD60A-44F6-4F06-B972-9784986DC5CE}"/>
              </a:ext>
            </a:extLst>
          </p:cNvPr>
          <p:cNvSpPr txBox="1"/>
          <p:nvPr/>
        </p:nvSpPr>
        <p:spPr>
          <a:xfrm>
            <a:off x="2232025" y="1779588"/>
            <a:ext cx="5868988" cy="889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三大系列分别是</a:t>
            </a:r>
            <a:r>
              <a:rPr lang="en-US" altLang="zh-CN" sz="1400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400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scroll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获取被滚动出去的距离是</a:t>
            </a:r>
            <a:r>
              <a:rPr lang="en-US" altLang="zh-CN" sz="1400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scrollTop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scrollLeft</a:t>
            </a: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CF4B5172-30D5-4FFA-A46E-0E8561185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7155474-7EF8-4D12-B03E-78A496AB70A8}"/>
              </a:ext>
            </a:extLst>
          </p:cNvPr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2EDCC1C4-997C-487D-B603-781FF4E2602A}"/>
              </a:ext>
            </a:extLst>
          </p:cNvPr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902FC8-F3A6-44B4-83BB-0F5A95A6EFF9}"/>
              </a:ext>
            </a:extLst>
          </p:cNvPr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14B1A-B92C-4F4A-A036-F267E9CECB4C}"/>
              </a:ext>
            </a:extLst>
          </p:cNvPr>
          <p:cNvSpPr txBox="1"/>
          <p:nvPr/>
        </p:nvSpPr>
        <p:spPr>
          <a:xfrm>
            <a:off x="3779838" y="1276350"/>
            <a:ext cx="4319587" cy="1751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能够说出常见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系列属性的作用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能够说出常见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系列属性的作用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能够说出常见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系列属性的作用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能够封装简单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动画函数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CAD6B35E-24DC-4285-9E51-B78D34C40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AD5CE940-A7A7-482F-BCA4-59E6A0E7D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22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29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84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端网页特效导读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3970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端网页特效导读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30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0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230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如何获取盒子的偏移距离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根据谁来偏移的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332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321" name="TextBox 66"/>
          <p:cNvSpPr txBox="1">
            <a:spLocks noChangeArrowheads="1"/>
          </p:cNvSpPr>
          <p:nvPr/>
        </p:nvSpPr>
        <p:spPr bwMode="auto">
          <a:xfrm>
            <a:off x="2195513" y="1457325"/>
            <a:ext cx="5040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offsetLeft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offsetTop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获取元素偏移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328613"/>
            <a:ext cx="65087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offsetLeft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offsetTop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获取元素偏移</a:t>
            </a:r>
          </a:p>
          <a:p>
            <a:pPr eaLnBrk="1" hangingPunct="1">
              <a:defRPr/>
            </a:pP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2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332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2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332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319588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offsetLeft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offsetTop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获取的到值是没有单位的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它俩是根据带有定位的父元素来获取值的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3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435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3198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offsetLeft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offsetTop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获取元素偏移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434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434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434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435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4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如何获取元素自身的大小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offsetParent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parentNode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的区别是什么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536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369" name="TextBox 66"/>
          <p:cNvSpPr txBox="1">
            <a:spLocks noChangeArrowheads="1"/>
          </p:cNvSpPr>
          <p:nvPr/>
        </p:nvSpPr>
        <p:spPr bwMode="auto">
          <a:xfrm>
            <a:off x="1835150" y="1465263"/>
            <a:ext cx="561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offsetWidth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offsetHeight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获取元素大小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移动端轮播图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滚动图片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37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537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7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537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</TotalTime>
  <Words>1598</Words>
  <Application>Microsoft Office PowerPoint</Application>
  <PresentationFormat>全屏显示(16:9)</PresentationFormat>
  <Paragraphs>284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黑体</vt:lpstr>
      <vt:lpstr>Calibri</vt:lpstr>
      <vt:lpstr>微软雅黑</vt:lpstr>
      <vt:lpstr>Arial</vt:lpstr>
      <vt:lpstr>Wingdings</vt:lpstr>
      <vt:lpstr>宋体</vt:lpstr>
      <vt:lpstr>Segoe UI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张老师</cp:lastModifiedBy>
  <cp:revision>326</cp:revision>
  <dcterms:created xsi:type="dcterms:W3CDTF">2015-06-29T07:19:00Z</dcterms:created>
  <dcterms:modified xsi:type="dcterms:W3CDTF">2021-07-04T11:17:47Z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