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47"/>
  </p:notesMasterIdLst>
  <p:handoutMasterIdLst>
    <p:handoutMasterId r:id="rId48"/>
  </p:handoutMasterIdLst>
  <p:sldIdLst>
    <p:sldId id="281" r:id="rId5"/>
    <p:sldId id="416" r:id="rId6"/>
    <p:sldId id="362" r:id="rId7"/>
    <p:sldId id="335" r:id="rId8"/>
    <p:sldId id="334" r:id="rId9"/>
    <p:sldId id="368" r:id="rId10"/>
    <p:sldId id="369" r:id="rId11"/>
    <p:sldId id="357" r:id="rId12"/>
    <p:sldId id="370" r:id="rId13"/>
    <p:sldId id="421" r:id="rId14"/>
    <p:sldId id="399" r:id="rId15"/>
    <p:sldId id="372" r:id="rId16"/>
    <p:sldId id="375" r:id="rId17"/>
    <p:sldId id="430" r:id="rId18"/>
    <p:sldId id="401" r:id="rId19"/>
    <p:sldId id="431" r:id="rId20"/>
    <p:sldId id="376" r:id="rId21"/>
    <p:sldId id="435" r:id="rId22"/>
    <p:sldId id="422" r:id="rId23"/>
    <p:sldId id="436" r:id="rId24"/>
    <p:sldId id="423" r:id="rId25"/>
    <p:sldId id="437" r:id="rId26"/>
    <p:sldId id="377" r:id="rId27"/>
    <p:sldId id="364" r:id="rId28"/>
    <p:sldId id="365" r:id="rId29"/>
    <p:sldId id="378" r:id="rId30"/>
    <p:sldId id="424" r:id="rId31"/>
    <p:sldId id="379" r:id="rId32"/>
    <p:sldId id="380" r:id="rId33"/>
    <p:sldId id="381" r:id="rId34"/>
    <p:sldId id="358" r:id="rId35"/>
    <p:sldId id="426" r:id="rId36"/>
    <p:sldId id="433" r:id="rId37"/>
    <p:sldId id="382" r:id="rId38"/>
    <p:sldId id="438" r:id="rId39"/>
    <p:sldId id="432" r:id="rId40"/>
    <p:sldId id="383" r:id="rId41"/>
    <p:sldId id="403" r:id="rId42"/>
    <p:sldId id="384" r:id="rId43"/>
    <p:sldId id="385" r:id="rId44"/>
    <p:sldId id="366" r:id="rId45"/>
    <p:sldId id="367" r:id="rId46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49"/>
      <p:bold r:id="rId50"/>
    </p:embeddedFont>
    <p:embeddedFont>
      <p:font typeface="Segoe UI" panose="020B0502040204020203" pitchFamily="34" charset="0"/>
      <p:regular r:id="rId51"/>
      <p:bold r:id="rId52"/>
      <p:italic r:id="rId53"/>
      <p:boldItalic r:id="rId54"/>
    </p:embeddedFont>
    <p:embeddedFont>
      <p:font typeface="黑体" panose="02010609060101010101" pitchFamily="49" charset="-122"/>
      <p:regular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5D5"/>
    <a:srgbClr val="17375E"/>
    <a:srgbClr val="EFF7FF"/>
    <a:srgbClr val="79AFFF"/>
    <a:srgbClr val="E6F0FF"/>
    <a:srgbClr val="FFFFFF"/>
    <a:srgbClr val="F69898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0" autoAdjust="0"/>
  </p:normalViewPr>
  <p:slideViewPr>
    <p:cSldViewPr>
      <p:cViewPr varScale="1">
        <p:scale>
          <a:sx n="116" d="100"/>
          <a:sy n="116" d="100"/>
        </p:scale>
        <p:origin x="518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8" Type="http://schemas.openxmlformats.org/officeDocument/2006/relationships/slide" Target="slides/slide4.xml"/><Relationship Id="rId51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4.fntdata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9E778F0-63F6-43A7-B362-F02C116186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870AE-A3C2-4B2E-A676-D9C201C22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7BDF7E11-9182-4183-BDFF-0D5D421F301D}" type="datetimeFigureOut">
              <a:rPr lang="zh-CN" altLang="en-US"/>
              <a:pPr>
                <a:defRPr/>
              </a:pPr>
              <a:t>2021/7/23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FCA46-6092-4C10-820F-0702253E67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0D055F-99AF-4101-901B-F29BF766E3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7B0144-4112-4018-A853-6FAE321891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3E18EB-4EE4-4529-A0C0-3C35CEDA7A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7DD71E-7B89-4556-8A87-58CA160DCD6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3ADEA19-5C19-4C28-9E20-DC13468A84A9}" type="datetimeFigureOut">
              <a:rPr lang="zh-CN" altLang="en-US"/>
              <a:pPr>
                <a:defRPr/>
              </a:pPr>
              <a:t>2021/7/23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4B5E091-501D-462A-9699-12895F82F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FA2D719-782B-4330-915E-93FBF6F18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6B748-140D-44F3-9E6D-4F49AFA3F2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4E07B-0AA3-404D-B869-C0A4AE0D2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8EAA897-7057-4FB3-8850-8B9448674F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65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72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10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31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0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8501E385-E7D3-4A26-966B-42302984D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C65D0128-3EB4-41FA-A6DE-E5CFB9598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90D745CE-A895-4F26-9D34-5F297790E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42EB79A-B22A-4EEC-A313-3C973ED2F7E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28DF1EB2-39DE-4510-8317-F7015E8E1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3829839-FE77-47FC-AB52-6A1DE7CBCC92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32F95E33-3A4D-42E0-80A5-E5EB8CC5F3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4-&#32531;&#21160;&#21160;&#30011;&#28155;&#21152;&#22238;&#35843;&#20989;&#25968;.av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5-&#21160;&#30011;&#20989;&#25968;&#30340;&#20351;&#29992;.avi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6-&#32593;&#39029;&#36718;&#25773;&#22270;-&#32467;&#26500;&#25645;&#24314;.avi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7-&#32593;&#39029;&#36718;&#25773;&#22270;-&#40736;&#26631;&#32463;&#36807;&#26174;&#31034;&#38544;&#34255;&#24038;&#21491;&#25353;&#38062;.avi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8-&#32593;&#39029;&#36718;&#25773;&#22270;-&#21160;&#24577;&#29983;&#25104;&#23567;&#22278;&#22280;.avi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9-&#32593;&#39029;&#36718;&#25773;&#22270;-&#23567;&#22278;&#22280;&#25490;&#20182;&#24605;&#24819;.avi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0-&#32593;&#39029;&#36718;&#25773;&#22270;-&#28857;&#20987;&#23567;&#22278;&#22280;&#28378;&#21160;&#22270;&#29255;.avi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1-&#32593;&#39029;&#36718;&#25773;&#22270;-&#21491;&#20391;&#25353;&#38062;&#26080;&#32541;&#28378;&#21160;.avi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2-&#32593;&#39029;&#36718;&#25773;&#22270;-&#20811;&#38534;&#31532;&#19968;&#24352;&#22270;&#29255;.avi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3-&#32593;&#39029;&#36718;&#25773;&#22270;&#23567;&#22278;&#22280;&#36319;&#38543;&#21491;&#20391;&#25353;&#38062;&#19968;&#36215;&#21464;&#21270;.avi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4-&#32593;&#39029;&#36718;&#25773;&#22270;-&#20004;&#20010;&#23567;bug&#35299;&#20915;&#26041;&#26696;.avi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5-&#32593;&#39029;&#36718;&#25773;&#22270;-&#24038;&#20391;&#25353;&#38062;&#21151;&#33021;&#21046;&#20316;.avi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6-&#32593;&#39029;&#36718;&#25773;&#22270;-&#33258;&#21160;&#25773;&#25918;&#21151;&#33021;.avi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7-&#33410;&#27969;&#38400;&#20197;&#21450;&#36923;&#36753;&#20013;&#26029;&#24212;&#29992;.avi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8-&#24102;&#26377;&#21160;&#30011;&#30340;&#36820;&#22238;&#39030;&#37096;.avi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19-&#31563;&#26007;&#20113;&#26696;&#20363;.avi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0-&#31227;&#21160;&#31471;&#32593;&#39029;&#29305;&#25928;&#23548;&#35835;.avi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1-&#31227;&#21160;&#31471;touch&#35302;&#25720;&#20107;&#20214;.avi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2-&#31227;&#21160;&#31471;TouchEvent&#35302;&#25720;&#20107;&#20214;&#23545;&#35937;.avi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23-&#31227;&#21160;&#31471;&#25302;&#21160;&#20803;&#32032;.avi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1-&#32531;&#21160;&#21160;&#30011;&#21407;&#29702;.avi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2-&#32531;&#21160;&#21160;&#30011;&#22522;&#26412;&#20195;&#30721;&#23454;&#29616;.avi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-&#35270;&#39057;/03-&#32531;&#21160;&#21160;&#30011;&#22810;&#20010;&#30446;&#26631;&#20540;&#20043;&#38388;&#31227;&#21160;.avi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ECDCA-134C-4436-967D-85D03467E998}"/>
              </a:ext>
            </a:extLst>
          </p:cNvPr>
          <p:cNvSpPr txBox="1"/>
          <p:nvPr/>
        </p:nvSpPr>
        <p:spPr>
          <a:xfrm>
            <a:off x="2986088" y="2211388"/>
            <a:ext cx="3127375" cy="64611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 06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什么叫做回调函数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639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393" name="TextBox 66"/>
          <p:cNvSpPr txBox="1">
            <a:spLocks noChangeArrowheads="1"/>
          </p:cNvSpPr>
          <p:nvPr/>
        </p:nvSpPr>
        <p:spPr bwMode="auto">
          <a:xfrm>
            <a:off x="3006725" y="1465263"/>
            <a:ext cx="3384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缓动动画添加回调函数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缓动动画添加回调函数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396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6397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00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6398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5219700" cy="549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回调函数原理：函数可以作为一个参数。将这个函数作为参数传到另一个函数里面，当那个函数执行完之后，再执行传进去的这个函数，这个过程就叫做回调。</a:t>
            </a:r>
          </a:p>
        </p:txBody>
      </p:sp>
      <p:grpSp>
        <p:nvGrpSpPr>
          <p:cNvPr id="1741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742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缓动动画添加回调函数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741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741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741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742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1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2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回调函数的使用场景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9464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465" name="TextBox 66"/>
          <p:cNvSpPr txBox="1">
            <a:spLocks noChangeArrowheads="1"/>
          </p:cNvSpPr>
          <p:nvPr/>
        </p:nvSpPr>
        <p:spPr bwMode="auto">
          <a:xfrm>
            <a:off x="2843213" y="1457325"/>
            <a:ext cx="327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动画函数的使用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动画函数的使用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46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7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grpSp>
        <p:nvGrpSpPr>
          <p:cNvPr id="19469" name="组合 49"/>
          <p:cNvGrpSpPr>
            <a:grpSpLocks/>
          </p:cNvGrpSpPr>
          <p:nvPr/>
        </p:nvGrpSpPr>
        <p:grpSpPr bwMode="auto">
          <a:xfrm>
            <a:off x="34925" y="3795713"/>
            <a:ext cx="288925" cy="215900"/>
            <a:chOff x="34925" y="4735513"/>
            <a:chExt cx="288925" cy="215443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9F678B4-A20A-405C-96E7-4152E3BBE491}"/>
                </a:ext>
              </a:extLst>
            </p:cNvPr>
            <p:cNvSpPr/>
            <p:nvPr/>
          </p:nvSpPr>
          <p:spPr bwMode="auto">
            <a:xfrm>
              <a:off x="90488" y="4756106"/>
              <a:ext cx="173037" cy="1726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48539810-6D12-4B6D-BB1B-EC7194FAE553}"/>
                </a:ext>
              </a:extLst>
            </p:cNvPr>
            <p:cNvSpPr txBox="1"/>
            <p:nvPr/>
          </p:nvSpPr>
          <p:spPr bwMode="auto">
            <a:xfrm>
              <a:off x="34925" y="4735513"/>
              <a:ext cx="288925" cy="2154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pic>
        <p:nvPicPr>
          <p:cNvPr id="1947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0487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488" name="TextBox 66"/>
          <p:cNvSpPr txBox="1">
            <a:spLocks noChangeArrowheads="1"/>
          </p:cNvSpPr>
          <p:nvPr/>
        </p:nvSpPr>
        <p:spPr bwMode="auto">
          <a:xfrm>
            <a:off x="2484438" y="1457325"/>
            <a:ext cx="3887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网页轮播图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结构搭建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网页轮播图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结构搭建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491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049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9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049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1511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512" name="TextBox 66"/>
          <p:cNvSpPr txBox="1">
            <a:spLocks noChangeArrowheads="1"/>
          </p:cNvSpPr>
          <p:nvPr/>
        </p:nvSpPr>
        <p:spPr bwMode="auto">
          <a:xfrm>
            <a:off x="1908175" y="1457325"/>
            <a:ext cx="568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网页轮播图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鼠标经过显示隐藏左右按钮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70643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网页轮播图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鼠标经过显示隐藏左右按钮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515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151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1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151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508125"/>
            <a:ext cx="4319588" cy="1033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较多，我们单独新建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文件夹，再新建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 引入页面中。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此时需要添加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load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鼠标经过轮播图模块，左右按钮显示，离开隐藏左右按钮。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显示隐藏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display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按钮。</a:t>
            </a:r>
          </a:p>
        </p:txBody>
      </p:sp>
      <p:grpSp>
        <p:nvGrpSpPr>
          <p:cNvPr id="22531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2547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8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1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网页轮播图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鼠标经过显示隐藏左右按钮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3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2534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2535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6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2538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2542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39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41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3559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560" name="TextBox 66"/>
          <p:cNvSpPr txBox="1">
            <a:spLocks noChangeArrowheads="1"/>
          </p:cNvSpPr>
          <p:nvPr/>
        </p:nvSpPr>
        <p:spPr bwMode="auto">
          <a:xfrm>
            <a:off x="2484438" y="1457325"/>
            <a:ext cx="3887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网页轮播图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动态生成小圆圈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网页轮播图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动态生成小圆圈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563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23564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67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3565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排他思想原理是什么</a:t>
            </a:r>
            <a:r>
              <a: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5607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608" name="TextBox 66"/>
          <p:cNvSpPr txBox="1">
            <a:spLocks noChangeArrowheads="1"/>
          </p:cNvSpPr>
          <p:nvPr/>
        </p:nvSpPr>
        <p:spPr bwMode="auto">
          <a:xfrm>
            <a:off x="2627313" y="1457325"/>
            <a:ext cx="381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网页轮播图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小圆圈排他思想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网页轮播图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小圆圈排他思想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611" name="组合 5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4925" y="4052888"/>
            <a:chExt cx="288925" cy="21431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7866DD-AC3E-40A9-97AC-B3F7B77AFFF1}"/>
                </a:ext>
              </a:extLst>
            </p:cNvPr>
            <p:cNvSpPr/>
            <p:nvPr/>
          </p:nvSpPr>
          <p:spPr bwMode="auto">
            <a:xfrm>
              <a:off x="90488" y="4073525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0810BD-BCA8-4E73-AA09-B951FFFEA4C6}"/>
                </a:ext>
              </a:extLst>
            </p:cNvPr>
            <p:cNvSpPr txBox="1"/>
            <p:nvPr/>
          </p:nvSpPr>
          <p:spPr bwMode="auto">
            <a:xfrm>
              <a:off x="34925" y="4052888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</a:t>
              </a:r>
            </a:p>
          </p:txBody>
        </p:sp>
      </p:grpSp>
      <p:grpSp>
        <p:nvGrpSpPr>
          <p:cNvPr id="2561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1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561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508125"/>
            <a:ext cx="4787900" cy="1760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动态生成小圆圈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核心思路：小圆圈的个数要跟图片张数一致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所以首先先得到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里面图片的张数（图片放入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里面，所以就是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的个数）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利用循环动态生成小圆圈（这个小圆圈要放入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里面）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创建节点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createElement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(‘li’)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插入节点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appendChild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(li)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第一个小圆圈需要添加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current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grpSp>
        <p:nvGrpSpPr>
          <p:cNvPr id="2662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664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网页轮播图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小圆圈排他思想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663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663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663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663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5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37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7655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656" name="TextBox 66"/>
          <p:cNvSpPr txBox="1">
            <a:spLocks noChangeArrowheads="1"/>
          </p:cNvSpPr>
          <p:nvPr/>
        </p:nvSpPr>
        <p:spPr bwMode="auto">
          <a:xfrm>
            <a:off x="1692275" y="1457325"/>
            <a:ext cx="575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网页轮播图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点击小圆圈滚动图片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6802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网页轮播图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点击小圆圈滚动图片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659" name="组合 5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4925" y="4052888"/>
            <a:chExt cx="288925" cy="21431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7866DD-AC3E-40A9-97AC-B3F7B77AFFF1}"/>
                </a:ext>
              </a:extLst>
            </p:cNvPr>
            <p:cNvSpPr/>
            <p:nvPr/>
          </p:nvSpPr>
          <p:spPr bwMode="auto">
            <a:xfrm>
              <a:off x="90488" y="4073525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0810BD-BCA8-4E73-AA09-B951FFFEA4C6}"/>
                </a:ext>
              </a:extLst>
            </p:cNvPr>
            <p:cNvSpPr txBox="1"/>
            <p:nvPr/>
          </p:nvSpPr>
          <p:spPr bwMode="auto">
            <a:xfrm>
              <a:off x="34925" y="4052888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</a:t>
              </a:r>
            </a:p>
          </p:txBody>
        </p:sp>
      </p:grpSp>
      <p:grpSp>
        <p:nvGrpSpPr>
          <p:cNvPr id="2766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6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766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819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占位符 1">
            <a:extLst>
              <a:ext uri="{FF2B5EF4-FFF2-40B4-BE49-F238E27FC236}">
                <a16:creationId xmlns:a16="http://schemas.microsoft.com/office/drawing/2014/main" id="{950DF93C-5193-498A-833F-54BAFE07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昨日复习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8" name="TextBox 10"/>
          <p:cNvSpPr txBox="1">
            <a:spLocks noChangeArrowheads="1"/>
          </p:cNvSpPr>
          <p:nvPr/>
        </p:nvSpPr>
        <p:spPr bwMode="auto">
          <a:xfrm>
            <a:off x="2232025" y="1779588"/>
            <a:ext cx="43195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获取边框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+padding+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内容宽度的是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_________</a:t>
            </a: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获取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padding+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内容宽度的是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_________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508125"/>
            <a:ext cx="4787900" cy="2244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点击小圆圈滚动图片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此时用到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animate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动画函数，将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文件引入（注意，因为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index.js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animate.js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所以，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animate.js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要写到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index.js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上面）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使用动画函数的前提，该元素必须有定位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注意是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 而不是小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  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滚动图片的核心算法： 点击某个小圆圈 ， 就让图片滚动  小圆圈的索引号乘以图片的宽度做为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移动距离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此时需要知道小圆圈的索引号， 我们可以在生成小圆圈的时候，给它设置一个自定义属性，点击的时候获取这个自定义属性即可。</a:t>
            </a:r>
          </a:p>
        </p:txBody>
      </p:sp>
      <p:grpSp>
        <p:nvGrpSpPr>
          <p:cNvPr id="2867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2869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网页轮播图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点击小圆圈滚动图片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2867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2867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2868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2868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8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85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29703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704" name="TextBox 66"/>
          <p:cNvSpPr txBox="1">
            <a:spLocks noChangeArrowheads="1"/>
          </p:cNvSpPr>
          <p:nvPr/>
        </p:nvSpPr>
        <p:spPr bwMode="auto">
          <a:xfrm>
            <a:off x="1692275" y="1457325"/>
            <a:ext cx="575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网页轮播图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右侧按钮无缝滚动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6802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网页轮播图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右侧按钮无缝滚动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707" name="组合 5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4925" y="4052888"/>
            <a:chExt cx="288925" cy="21431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7866DD-AC3E-40A9-97AC-B3F7B77AFFF1}"/>
                </a:ext>
              </a:extLst>
            </p:cNvPr>
            <p:cNvSpPr/>
            <p:nvPr/>
          </p:nvSpPr>
          <p:spPr bwMode="auto">
            <a:xfrm>
              <a:off x="90488" y="4073525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0810BD-BCA8-4E73-AA09-B951FFFEA4C6}"/>
                </a:ext>
              </a:extLst>
            </p:cNvPr>
            <p:cNvSpPr txBox="1"/>
            <p:nvPr/>
          </p:nvSpPr>
          <p:spPr bwMode="auto">
            <a:xfrm>
              <a:off x="34925" y="4052888"/>
              <a:ext cx="288925" cy="2143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演</a:t>
              </a:r>
            </a:p>
          </p:txBody>
        </p:sp>
      </p:grpSp>
      <p:grpSp>
        <p:nvGrpSpPr>
          <p:cNvPr id="2970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1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2970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508125"/>
            <a:ext cx="4572000" cy="2003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点击右侧按钮一次，就让图片滚动一张。 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声明一个变量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点击一次，自增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让这个变量乘以图片宽度，就是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的滚动距离。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图片无缝滚动原理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复制一份，放到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的最后面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当图片滚动到克隆的最后一张图片时， 让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快速的、不做动画的跳到最左侧：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left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同时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赋值为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，可以从新开始滚动图片了</a:t>
            </a:r>
          </a:p>
        </p:txBody>
      </p:sp>
      <p:grpSp>
        <p:nvGrpSpPr>
          <p:cNvPr id="3072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3073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40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43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网页轮播图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右侧按钮无缝滚动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3072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3072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3073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3073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3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如何克隆元素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什么叫深层克隆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什么叫浅层克隆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1752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753" name="TextBox 66"/>
          <p:cNvSpPr txBox="1">
            <a:spLocks noChangeArrowheads="1"/>
          </p:cNvSpPr>
          <p:nvPr/>
        </p:nvSpPr>
        <p:spPr bwMode="auto">
          <a:xfrm>
            <a:off x="1979613" y="1457325"/>
            <a:ext cx="5761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网页轮播图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克隆第一张图片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1753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6.4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网页轮播图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克隆第一张图片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75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5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175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5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379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43065511-C078-4517-8014-BC82E9AE21F5}"/>
              </a:ext>
            </a:extLst>
          </p:cNvPr>
          <p:cNvSpPr txBox="1"/>
          <p:nvPr/>
        </p:nvSpPr>
        <p:spPr>
          <a:xfrm>
            <a:off x="2232025" y="1779588"/>
            <a:ext cx="4319588" cy="889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________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是深层克隆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________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是浅层克隆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39BF73C4-DA41-4B8D-8679-F927F3A1D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上午复习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上午复习</a:t>
            </a:r>
          </a:p>
        </p:txBody>
      </p:sp>
      <p:pic>
        <p:nvPicPr>
          <p:cNvPr id="34820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22AF6A-BBCC-4B41-BCE5-A4E5153BBAB2}"/>
              </a:ext>
            </a:extLst>
          </p:cNvPr>
          <p:cNvSpPr txBox="1"/>
          <p:nvPr/>
        </p:nvSpPr>
        <p:spPr>
          <a:xfrm>
            <a:off x="2232025" y="1779588"/>
            <a:ext cx="4319588" cy="889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cloneNode</a:t>
            </a:r>
            <a:r>
              <a:rPr lang="en-US" altLang="zh-CN" sz="1400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u="sng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ture</a:t>
            </a:r>
            <a:r>
              <a:rPr lang="en-US" altLang="zh-CN" sz="1400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是深层克隆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u="sng" dirty="0" err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cloneNode</a:t>
            </a:r>
            <a:r>
              <a:rPr lang="en-US" altLang="zh-CN" sz="1400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(false)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是浅层克隆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44D7F976-430C-4D77-9595-61AFAF69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上午复习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5847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848" name="TextBox 66"/>
          <p:cNvSpPr txBox="1">
            <a:spLocks noChangeArrowheads="1"/>
          </p:cNvSpPr>
          <p:nvPr/>
        </p:nvSpPr>
        <p:spPr bwMode="auto">
          <a:xfrm>
            <a:off x="1476375" y="1457325"/>
            <a:ext cx="619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网页轮播图小圆圈跟随右侧按钮一起变化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8230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6.5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网页轮播图小圆圈跟随右侧按钮一起变化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851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585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5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585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6871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872" name="TextBox 66"/>
          <p:cNvSpPr txBox="1">
            <a:spLocks noChangeArrowheads="1"/>
          </p:cNvSpPr>
          <p:nvPr/>
        </p:nvSpPr>
        <p:spPr bwMode="auto">
          <a:xfrm>
            <a:off x="1476375" y="1457325"/>
            <a:ext cx="619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网页轮播图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两个小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6071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网页轮播图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两个小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875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3687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87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687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7895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896" name="TextBox 66"/>
          <p:cNvSpPr txBox="1">
            <a:spLocks noChangeArrowheads="1"/>
          </p:cNvSpPr>
          <p:nvPr/>
        </p:nvSpPr>
        <p:spPr bwMode="auto">
          <a:xfrm>
            <a:off x="2268538" y="1457325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网页轮播图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左侧按钮功能制作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网页轮播图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左侧按钮功能制作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899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902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7900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38919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920" name="TextBox 66"/>
          <p:cNvSpPr txBox="1">
            <a:spLocks noChangeArrowheads="1"/>
          </p:cNvSpPr>
          <p:nvPr/>
        </p:nvSpPr>
        <p:spPr bwMode="auto">
          <a:xfrm>
            <a:off x="2192338" y="1436688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网页轮播图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自动播放功能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5357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7.3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网页轮播图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自动播放功能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92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92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3892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3A631026-7029-49ED-8E76-4B3EB190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APIs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昨日复习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0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昨日复习</a:t>
            </a:r>
          </a:p>
        </p:txBody>
      </p:sp>
      <p:pic>
        <p:nvPicPr>
          <p:cNvPr id="9221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TextBox 10"/>
          <p:cNvSpPr txBox="1">
            <a:spLocks noChangeArrowheads="1"/>
          </p:cNvSpPr>
          <p:nvPr/>
        </p:nvSpPr>
        <p:spPr bwMode="auto">
          <a:xfrm>
            <a:off x="2232025" y="1779588"/>
            <a:ext cx="4319588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获取边框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+padding+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内容宽度的是</a:t>
            </a:r>
            <a:r>
              <a:rPr lang="en-US" altLang="zh-CN" sz="14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offsetWidth</a:t>
            </a: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获取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padding+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内容宽度的是</a:t>
            </a:r>
            <a:r>
              <a:rPr lang="en-US" altLang="zh-CN" sz="14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clientWidth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0967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968" name="TextBox 66"/>
          <p:cNvSpPr txBox="1">
            <a:spLocks noChangeArrowheads="1"/>
          </p:cNvSpPr>
          <p:nvPr/>
        </p:nvSpPr>
        <p:spPr bwMode="auto">
          <a:xfrm>
            <a:off x="1339850" y="1457325"/>
            <a:ext cx="6545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节流阀以及逻辑中断应用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4643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7.4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节流阀以及逻辑中断应用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971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974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0972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9355B6-72C1-4214-A774-C4D70F35F8C8}"/>
              </a:ext>
            </a:extLst>
          </p:cNvPr>
          <p:cNvSpPr txBox="1"/>
          <p:nvPr/>
        </p:nvSpPr>
        <p:spPr>
          <a:xfrm>
            <a:off x="2232025" y="1779588"/>
            <a:ext cx="4860925" cy="17605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防止轮播图按钮连续点击造成播放过快。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节流阀目的：当上一个函数动画内容执行完毕，再去执行下一个函数动画，让事件无法连续触发。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核心实现思路：利用回调函数，添加一个变量来控制，锁住函数和解锁函数。 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 开始设置一个变量 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flag = true;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If(flag) {flag = false; do something}      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关闭水龙头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利用回调函数 动画执行完毕， 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flag = true    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打开水龙头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987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2003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04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07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BAD42BC6-C710-4ABB-BD73-379EA9CC4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7.4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节流阀以及逻辑中断应用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9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1990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0A78DE5-EEA5-4164-B9A0-6388F27667FB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6D2081AE-2604-45E1-BBC2-14D0E7C24DF0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1991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92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1994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1998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995" name="组合 8"/>
          <p:cNvGrpSpPr>
            <a:grpSpLocks/>
          </p:cNvGrpSpPr>
          <p:nvPr/>
        </p:nvGrpSpPr>
        <p:grpSpPr bwMode="auto">
          <a:xfrm>
            <a:off x="34925" y="4052888"/>
            <a:ext cx="288925" cy="214312"/>
            <a:chOff x="308768" y="3738562"/>
            <a:chExt cx="288925" cy="21431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F846524-DE52-430B-B235-DF81D4C8F0DD}"/>
                </a:ext>
              </a:extLst>
            </p:cNvPr>
            <p:cNvSpPr/>
            <p:nvPr/>
          </p:nvSpPr>
          <p:spPr>
            <a:xfrm>
              <a:off x="367506" y="3759199"/>
              <a:ext cx="173037" cy="1730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997" name="TextBox 48"/>
            <p:cNvSpPr txBox="1">
              <a:spLocks noChangeArrowheads="1"/>
            </p:cNvSpPr>
            <p:nvPr/>
          </p:nvSpPr>
          <p:spPr bwMode="auto">
            <a:xfrm>
              <a:off x="308768" y="3738562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如何获取页面滚动了多少</a:t>
            </a:r>
            <a:r>
              <a:rPr lang="en-US" altLang="zh-CN" sz="105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301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017" name="TextBox 66"/>
          <p:cNvSpPr txBox="1">
            <a:spLocks noChangeArrowheads="1"/>
          </p:cNvSpPr>
          <p:nvPr/>
        </p:nvSpPr>
        <p:spPr bwMode="auto">
          <a:xfrm>
            <a:off x="2700338" y="1457325"/>
            <a:ext cx="3527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带有动画的返回顶部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带有动画的返回顶部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02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02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302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643438" cy="127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带有动画的返回顶部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此时可以继续使用我们封装的动画函数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只需要把所有的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left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相关的值 改为 跟 页面垂直滚动距离相关就可以了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页面滚动了多少，可以通过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window.pageYOffset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得到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最后是页面滚动，使用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window.scroll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x,y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 </a:t>
            </a:r>
          </a:p>
        </p:txBody>
      </p:sp>
      <p:grpSp>
        <p:nvGrpSpPr>
          <p:cNvPr id="44035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4051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52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55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896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带有动画的返回顶部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7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4038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4039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40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4042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4046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3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045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5063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064" name="TextBox 66"/>
          <p:cNvSpPr txBox="1">
            <a:spLocks noChangeArrowheads="1"/>
          </p:cNvSpPr>
          <p:nvPr/>
        </p:nvSpPr>
        <p:spPr bwMode="auto">
          <a:xfrm>
            <a:off x="2195513" y="1457325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筋斗云案例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筋斗云案例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067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5068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071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5069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860925" cy="127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利用动画函数做动画效果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原先筋斗云的起始位置是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鼠标经过某个小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把当前小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offsetLeft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 做为目标值即可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鼠标离开某个小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就把目标值设为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如果点击了某个小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就把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li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当前的位置存储起来，做为筋斗云的起始位置</a:t>
            </a:r>
          </a:p>
        </p:txBody>
      </p:sp>
      <p:grpSp>
        <p:nvGrpSpPr>
          <p:cNvPr id="46083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46099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0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3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4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5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8961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筋斗云案例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5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46086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46087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8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9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46090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46094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091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093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7111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112" name="TextBox 66"/>
          <p:cNvSpPr txBox="1">
            <a:spLocks noChangeArrowheads="1"/>
          </p:cNvSpPr>
          <p:nvPr/>
        </p:nvSpPr>
        <p:spPr bwMode="auto">
          <a:xfrm>
            <a:off x="2195513" y="1457325"/>
            <a:ext cx="446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移动端网页特效导读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8.3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移动端网页特效导读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115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7116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119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7117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touchstart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touchmove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touchend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4916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161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84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触摸事件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8.4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触摸事件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16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4916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16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4916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319588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touchstart: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手指触摸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touchmove: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手指在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元素上移动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touchend: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手指离开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017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5019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8.4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touch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触摸事件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5018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5018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5018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5019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18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628650" lvl="1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1050" dirty="0">
                <a:solidFill>
                  <a:schemeClr val="tx1"/>
                </a:solidFill>
                <a:sym typeface="+mn-ea"/>
              </a:rPr>
              <a:t>touches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050" dirty="0">
                <a:solidFill>
                  <a:schemeClr val="tx1"/>
                </a:solidFill>
                <a:sym typeface="+mn-ea"/>
              </a:rPr>
              <a:t>targetTouches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050" dirty="0">
                <a:solidFill>
                  <a:schemeClr val="tx1"/>
                </a:solidFill>
                <a:sym typeface="+mn-ea"/>
              </a:rPr>
              <a:t>changedTouches</a:t>
            </a:r>
            <a:r>
              <a:rPr lang="zh-CN" altLang="en-US" sz="1050" dirty="0">
                <a:solidFill>
                  <a:schemeClr val="tx1"/>
                </a:solidFill>
                <a:sym typeface="+mn-ea"/>
              </a:rPr>
              <a:t>的区别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1207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208" name="TextBox 66"/>
          <p:cNvSpPr txBox="1">
            <a:spLocks noChangeArrowheads="1"/>
          </p:cNvSpPr>
          <p:nvPr/>
        </p:nvSpPr>
        <p:spPr bwMode="auto">
          <a:xfrm>
            <a:off x="2555875" y="1457325"/>
            <a:ext cx="453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TouchEvent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触摸事件对象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4643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9.1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TouchEvent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触摸事件对象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1211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51212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15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1213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248126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>
            <a:extLst>
              <a:ext uri="{FF2B5EF4-FFF2-40B4-BE49-F238E27FC236}">
                <a16:creationId xmlns:a16="http://schemas.microsoft.com/office/drawing/2014/main" id="{64AB1EB2-E0A8-414D-9AFC-34283C1A6F6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>
            <a:extLst>
              <a:ext uri="{FF2B5EF4-FFF2-40B4-BE49-F238E27FC236}">
                <a16:creationId xmlns:a16="http://schemas.microsoft.com/office/drawing/2014/main" id="{D987CE4E-CB5B-42C4-AC3E-D676B63E65B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DE4C45-E355-4804-B9F4-40CA23F63CBE}"/>
              </a:ext>
            </a:extLst>
          </p:cNvPr>
          <p:cNvSpPr txBox="1"/>
          <p:nvPr/>
        </p:nvSpPr>
        <p:spPr>
          <a:xfrm>
            <a:off x="3492500" y="1333500"/>
            <a:ext cx="4319588" cy="2181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元素偏移量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offset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元素可视区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元素滚动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scroll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系列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动画函数封装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常见网页特效案例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52231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2232" name="TextBox 66"/>
          <p:cNvSpPr txBox="1">
            <a:spLocks noChangeArrowheads="1"/>
          </p:cNvSpPr>
          <p:nvPr/>
        </p:nvSpPr>
        <p:spPr bwMode="auto">
          <a:xfrm>
            <a:off x="3146425" y="1457325"/>
            <a:ext cx="285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移动端拖动元素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9.2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移动端拖动元素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23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23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5223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70F13059-6459-4343-BD2B-874473BA7984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1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53252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83C63E37-AF2D-4256-A3BA-5756EC36419C}"/>
              </a:ext>
            </a:extLst>
          </p:cNvPr>
          <p:cNvSpPr txBox="1"/>
          <p:nvPr/>
        </p:nvSpPr>
        <p:spPr>
          <a:xfrm>
            <a:off x="2232025" y="1779588"/>
            <a:ext cx="4319588" cy="889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_______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是触摸屏幕所有的手指列表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_______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是触摸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元素的所有手指列表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8BC0F7B7-26F5-4F5F-BFE8-D34C47A38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1">
            <a:extLst>
              <a:ext uri="{FF2B5EF4-FFF2-40B4-BE49-F238E27FC236}">
                <a16:creationId xmlns:a16="http://schemas.microsoft.com/office/drawing/2014/main" id="{382ED050-CFA2-4195-B9AD-BAC06FBCF51B}"/>
              </a:ext>
            </a:extLst>
          </p:cNvPr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7 w 1641"/>
              <a:gd name="T1" fmla="*/ 2147483647 h 306"/>
              <a:gd name="T2" fmla="*/ 2147483647 w 1641"/>
              <a:gd name="T3" fmla="*/ 2147483647 h 306"/>
              <a:gd name="T4" fmla="*/ 2147483647 w 1641"/>
              <a:gd name="T5" fmla="*/ 0 h 306"/>
              <a:gd name="T6" fmla="*/ 2147483647 w 1641"/>
              <a:gd name="T7" fmla="*/ 2147483647 h 306"/>
              <a:gd name="T8" fmla="*/ 2147483647 w 1641"/>
              <a:gd name="T9" fmla="*/ 0 h 306"/>
              <a:gd name="T10" fmla="*/ 2147483647 w 1641"/>
              <a:gd name="T11" fmla="*/ 0 h 306"/>
              <a:gd name="T12" fmla="*/ 2147483647 w 1641"/>
              <a:gd name="T13" fmla="*/ 0 h 306"/>
              <a:gd name="T14" fmla="*/ 2147483647 w 1641"/>
              <a:gd name="T15" fmla="*/ 0 h 306"/>
              <a:gd name="T16" fmla="*/ 2147483647 w 1641"/>
              <a:gd name="T17" fmla="*/ 2147483647 h 306"/>
              <a:gd name="T18" fmla="*/ 2147483647 w 1641"/>
              <a:gd name="T19" fmla="*/ 2147483647 h 306"/>
              <a:gd name="T20" fmla="*/ 2147483647 w 1641"/>
              <a:gd name="T21" fmla="*/ 2147483647 h 306"/>
              <a:gd name="T22" fmla="*/ 2147483647 w 1641"/>
              <a:gd name="T23" fmla="*/ 2147483647 h 306"/>
              <a:gd name="T24" fmla="*/ 2147483647 w 1641"/>
              <a:gd name="T25" fmla="*/ 2147483647 h 306"/>
              <a:gd name="T26" fmla="*/ 2147483647 w 1641"/>
              <a:gd name="T27" fmla="*/ 2147483647 h 306"/>
              <a:gd name="T28" fmla="*/ 2147483647 w 1641"/>
              <a:gd name="T29" fmla="*/ 2147483647 h 306"/>
              <a:gd name="T30" fmla="*/ 2147483647 w 1641"/>
              <a:gd name="T31" fmla="*/ 2147483647 h 306"/>
              <a:gd name="T32" fmla="*/ 2147483647 w 1641"/>
              <a:gd name="T33" fmla="*/ 2147483647 h 306"/>
              <a:gd name="T34" fmla="*/ 2147483647 w 1641"/>
              <a:gd name="T35" fmla="*/ 2147483647 h 306"/>
              <a:gd name="T36" fmla="*/ 2147483647 w 1641"/>
              <a:gd name="T37" fmla="*/ 2147483647 h 306"/>
              <a:gd name="T38" fmla="*/ 2147483647 w 1641"/>
              <a:gd name="T39" fmla="*/ 2147483647 h 306"/>
              <a:gd name="T40" fmla="*/ 2147483647 w 1641"/>
              <a:gd name="T41" fmla="*/ 2147483647 h 306"/>
              <a:gd name="T42" fmla="*/ 2147483647 w 1641"/>
              <a:gd name="T43" fmla="*/ 2147483647 h 306"/>
              <a:gd name="T44" fmla="*/ 2147483647 w 1641"/>
              <a:gd name="T45" fmla="*/ 2147483647 h 306"/>
              <a:gd name="T46" fmla="*/ 2147483647 w 1641"/>
              <a:gd name="T47" fmla="*/ 2147483647 h 306"/>
              <a:gd name="T48" fmla="*/ 2147483647 w 1641"/>
              <a:gd name="T49" fmla="*/ 2147483647 h 306"/>
              <a:gd name="T50" fmla="*/ 2147483647 w 1641"/>
              <a:gd name="T51" fmla="*/ 2147483647 h 306"/>
              <a:gd name="T52" fmla="*/ 2147483647 w 1641"/>
              <a:gd name="T53" fmla="*/ 2147483647 h 306"/>
              <a:gd name="T54" fmla="*/ 2147483647 w 1641"/>
              <a:gd name="T55" fmla="*/ 2147483647 h 306"/>
              <a:gd name="T56" fmla="*/ 2147483647 w 1641"/>
              <a:gd name="T57" fmla="*/ 2147483647 h 306"/>
              <a:gd name="T58" fmla="*/ 2147483647 w 1641"/>
              <a:gd name="T59" fmla="*/ 2147483647 h 306"/>
              <a:gd name="T60" fmla="*/ 2147483647 w 1641"/>
              <a:gd name="T61" fmla="*/ 2147483647 h 306"/>
              <a:gd name="T62" fmla="*/ 2147483647 w 1641"/>
              <a:gd name="T63" fmla="*/ 2147483647 h 306"/>
              <a:gd name="T64" fmla="*/ 2147483647 w 1641"/>
              <a:gd name="T65" fmla="*/ 2147483647 h 306"/>
              <a:gd name="T66" fmla="*/ 0 w 1641"/>
              <a:gd name="T67" fmla="*/ 2147483647 h 306"/>
              <a:gd name="T68" fmla="*/ 2147483647 w 1641"/>
              <a:gd name="T69" fmla="*/ 0 h 306"/>
              <a:gd name="T70" fmla="*/ 2147483647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5" name="TextBox 27"/>
          <p:cNvSpPr txBox="1">
            <a:spLocks noChangeArrowheads="1"/>
          </p:cNvSpPr>
          <p:nvPr/>
        </p:nvSpPr>
        <p:spPr bwMode="auto">
          <a:xfrm>
            <a:off x="90011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今日复习</a:t>
            </a:r>
          </a:p>
        </p:txBody>
      </p:sp>
      <p:pic>
        <p:nvPicPr>
          <p:cNvPr id="5427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960438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BD60A-44F6-4F06-B972-9784986DC5CE}"/>
              </a:ext>
            </a:extLst>
          </p:cNvPr>
          <p:cNvSpPr txBox="1"/>
          <p:nvPr/>
        </p:nvSpPr>
        <p:spPr>
          <a:xfrm>
            <a:off x="2232025" y="1779588"/>
            <a:ext cx="5868988" cy="889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u="sng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touches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是触摸屏幕所有的手指列表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targetTouches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是触摸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元素的所有手指列表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CF4B5172-30D5-4FFA-A46E-0E8561185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今日复习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7155474-7EF8-4D12-B03E-78A496AB70A8}"/>
              </a:ext>
            </a:extLst>
          </p:cNvPr>
          <p:cNvCxnSpPr/>
          <p:nvPr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2EDCC1C4-997C-487D-B603-781FF4E2602A}"/>
              </a:ext>
            </a:extLst>
          </p:cNvPr>
          <p:cNvSpPr/>
          <p:nvPr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902FC8-F3A6-44B4-83BB-0F5A95A6EFF9}"/>
              </a:ext>
            </a:extLst>
          </p:cNvPr>
          <p:cNvSpPr/>
          <p:nvPr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14B1A-B92C-4F4A-A036-F267E9CECB4C}"/>
              </a:ext>
            </a:extLst>
          </p:cNvPr>
          <p:cNvSpPr txBox="1"/>
          <p:nvPr/>
        </p:nvSpPr>
        <p:spPr>
          <a:xfrm>
            <a:off x="3779838" y="1276350"/>
            <a:ext cx="4319587" cy="2181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能够说出常见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系列属性的作用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能够说出常见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系列属性的作用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能够说出常见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系列属性的作用</a:t>
            </a: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能够封装简单动画函数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能够写出移动端触屏事件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CAD6B35E-24DC-4285-9E51-B78D34C40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AD5CE940-A7A7-482F-BCA4-59E6A0E7D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2296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297" name="TextBox 66"/>
          <p:cNvSpPr txBox="1">
            <a:spLocks noChangeArrowheads="1"/>
          </p:cNvSpPr>
          <p:nvPr/>
        </p:nvSpPr>
        <p:spPr bwMode="auto">
          <a:xfrm>
            <a:off x="3276600" y="1457325"/>
            <a:ext cx="284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缓动动画原理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3970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缓动动画原理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300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03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2301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如何封装缓动动画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3320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321" name="TextBox 66"/>
          <p:cNvSpPr txBox="1">
            <a:spLocks noChangeArrowheads="1"/>
          </p:cNvSpPr>
          <p:nvPr/>
        </p:nvSpPr>
        <p:spPr bwMode="auto">
          <a:xfrm>
            <a:off x="2195513" y="1457325"/>
            <a:ext cx="5040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缓动动画基本代码实现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328613"/>
            <a:ext cx="65087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缓动动画基本代码实现</a:t>
            </a:r>
          </a:p>
          <a:p>
            <a:pPr eaLnBrk="1" hangingPunct="1">
              <a:defRPr/>
            </a:pP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324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3325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28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3326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278524-0D5B-465A-97D1-7D1C354EF3A7}"/>
              </a:ext>
            </a:extLst>
          </p:cNvPr>
          <p:cNvSpPr txBox="1"/>
          <p:nvPr/>
        </p:nvSpPr>
        <p:spPr>
          <a:xfrm>
            <a:off x="2232025" y="1779588"/>
            <a:ext cx="4716463" cy="127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缓动动画就是让元素运动速度有所变化，最常见的是让速度慢慢停下来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让盒子每次移动的距离慢慢变小，速度就会慢慢落下来。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核心算法：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目标值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现在的位置 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)   /   10    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做为每次移动的距离 步长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停止的条件是： 让当前盒子位置等于目标位置就停止定时器  </a:t>
            </a:r>
          </a:p>
          <a:p>
            <a:pPr marL="171450" indent="-1714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注意步长值需要取整 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39" name="组合 13"/>
          <p:cNvGrpSpPr>
            <a:grpSpLocks/>
          </p:cNvGrpSpPr>
          <p:nvPr/>
        </p:nvGrpSpPr>
        <p:grpSpPr bwMode="auto">
          <a:xfrm>
            <a:off x="366713" y="987425"/>
            <a:ext cx="350837" cy="309563"/>
            <a:chOff x="4961731" y="1173163"/>
            <a:chExt cx="2813050" cy="2476500"/>
          </a:xfrm>
        </p:grpSpPr>
        <p:sp>
          <p:nvSpPr>
            <p:cNvPr id="14355" name="Oval 8"/>
            <p:cNvSpPr>
              <a:spLocks noChangeArrowheads="1"/>
            </p:cNvSpPr>
            <p:nvPr/>
          </p:nvSpPr>
          <p:spPr bwMode="auto">
            <a:xfrm>
              <a:off x="7325519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6" name="Freeform 9"/>
            <p:cNvSpPr>
              <a:spLocks noEditPoints="1"/>
            </p:cNvSpPr>
            <p:nvPr/>
          </p:nvSpPr>
          <p:spPr bwMode="auto">
            <a:xfrm>
              <a:off x="5187156" y="1624013"/>
              <a:ext cx="2363787" cy="1800225"/>
            </a:xfrm>
            <a:custGeom>
              <a:avLst/>
              <a:gdLst>
                <a:gd name="T0" fmla="*/ 2147483646 w 1489"/>
                <a:gd name="T1" fmla="*/ 2147483646 h 1134"/>
                <a:gd name="T2" fmla="*/ 2147483646 w 1489"/>
                <a:gd name="T3" fmla="*/ 2147483646 h 1134"/>
                <a:gd name="T4" fmla="*/ 0 w 1489"/>
                <a:gd name="T5" fmla="*/ 2147483646 h 1134"/>
                <a:gd name="T6" fmla="*/ 0 w 1489"/>
                <a:gd name="T7" fmla="*/ 2147483646 h 1134"/>
                <a:gd name="T8" fmla="*/ 0 w 1489"/>
                <a:gd name="T9" fmla="*/ 2147483646 h 1134"/>
                <a:gd name="T10" fmla="*/ 0 w 1489"/>
                <a:gd name="T11" fmla="*/ 0 h 1134"/>
                <a:gd name="T12" fmla="*/ 2147483646 w 1489"/>
                <a:gd name="T13" fmla="*/ 0 h 1134"/>
                <a:gd name="T14" fmla="*/ 2147483646 w 1489"/>
                <a:gd name="T15" fmla="*/ 0 h 1134"/>
                <a:gd name="T16" fmla="*/ 2147483646 w 1489"/>
                <a:gd name="T17" fmla="*/ 0 h 1134"/>
                <a:gd name="T18" fmla="*/ 2147483646 w 1489"/>
                <a:gd name="T19" fmla="*/ 2147483646 h 1134"/>
                <a:gd name="T20" fmla="*/ 2147483646 w 1489"/>
                <a:gd name="T21" fmla="*/ 2147483646 h 1134"/>
                <a:gd name="T22" fmla="*/ 2147483646 w 1489"/>
                <a:gd name="T23" fmla="*/ 2147483646 h 1134"/>
                <a:gd name="T24" fmla="*/ 2147483646 w 1489"/>
                <a:gd name="T25" fmla="*/ 2147483646 h 1134"/>
                <a:gd name="T26" fmla="*/ 2147483646 w 1489"/>
                <a:gd name="T27" fmla="*/ 2147483646 h 1134"/>
                <a:gd name="T28" fmla="*/ 2147483646 w 1489"/>
                <a:gd name="T29" fmla="*/ 2147483646 h 1134"/>
                <a:gd name="T30" fmla="*/ 2147483646 w 1489"/>
                <a:gd name="T31" fmla="*/ 2147483646 h 1134"/>
                <a:gd name="T32" fmla="*/ 2147483646 w 1489"/>
                <a:gd name="T33" fmla="*/ 2147483646 h 1134"/>
                <a:gd name="T34" fmla="*/ 2147483646 w 1489"/>
                <a:gd name="T35" fmla="*/ 2147483646 h 1134"/>
                <a:gd name="T36" fmla="*/ 2147483646 w 1489"/>
                <a:gd name="T37" fmla="*/ 2147483646 h 1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9" h="1134">
                  <a:moveTo>
                    <a:pt x="1453" y="1134"/>
                  </a:moveTo>
                  <a:lnTo>
                    <a:pt x="36" y="1134"/>
                  </a:lnTo>
                  <a:lnTo>
                    <a:pt x="0" y="1134"/>
                  </a:lnTo>
                  <a:lnTo>
                    <a:pt x="0" y="109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6" y="0"/>
                  </a:lnTo>
                  <a:lnTo>
                    <a:pt x="1453" y="0"/>
                  </a:lnTo>
                  <a:lnTo>
                    <a:pt x="1489" y="0"/>
                  </a:lnTo>
                  <a:lnTo>
                    <a:pt x="1489" y="35"/>
                  </a:lnTo>
                  <a:lnTo>
                    <a:pt x="1489" y="1098"/>
                  </a:lnTo>
                  <a:lnTo>
                    <a:pt x="1489" y="1134"/>
                  </a:lnTo>
                  <a:lnTo>
                    <a:pt x="1453" y="1134"/>
                  </a:lnTo>
                  <a:close/>
                  <a:moveTo>
                    <a:pt x="71" y="1063"/>
                  </a:moveTo>
                  <a:lnTo>
                    <a:pt x="1418" y="1063"/>
                  </a:lnTo>
                  <a:lnTo>
                    <a:pt x="1418" y="71"/>
                  </a:lnTo>
                  <a:lnTo>
                    <a:pt x="71" y="71"/>
                  </a:lnTo>
                  <a:lnTo>
                    <a:pt x="71" y="1063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Freeform 10"/>
            <p:cNvSpPr>
              <a:spLocks noEditPoints="1"/>
            </p:cNvSpPr>
            <p:nvPr/>
          </p:nvSpPr>
          <p:spPr bwMode="auto">
            <a:xfrm>
              <a:off x="4961731" y="1173163"/>
              <a:ext cx="2813050" cy="2476500"/>
            </a:xfrm>
            <a:custGeom>
              <a:avLst/>
              <a:gdLst>
                <a:gd name="T0" fmla="*/ 2147483646 w 750"/>
                <a:gd name="T1" fmla="*/ 2147483646 h 660"/>
                <a:gd name="T2" fmla="*/ 2147483646 w 750"/>
                <a:gd name="T3" fmla="*/ 2147483646 h 660"/>
                <a:gd name="T4" fmla="*/ 2147483646 w 750"/>
                <a:gd name="T5" fmla="*/ 2147483646 h 660"/>
                <a:gd name="T6" fmla="*/ 2147483646 w 750"/>
                <a:gd name="T7" fmla="*/ 2147483646 h 660"/>
                <a:gd name="T8" fmla="*/ 2147483646 w 750"/>
                <a:gd name="T9" fmla="*/ 2147483646 h 660"/>
                <a:gd name="T10" fmla="*/ 2147483646 w 750"/>
                <a:gd name="T11" fmla="*/ 2147483646 h 660"/>
                <a:gd name="T12" fmla="*/ 2147483646 w 750"/>
                <a:gd name="T13" fmla="*/ 2147483646 h 660"/>
                <a:gd name="T14" fmla="*/ 2147483646 w 750"/>
                <a:gd name="T15" fmla="*/ 2147483646 h 660"/>
                <a:gd name="T16" fmla="*/ 2147483646 w 750"/>
                <a:gd name="T17" fmla="*/ 2147483646 h 660"/>
                <a:gd name="T18" fmla="*/ 2147483646 w 750"/>
                <a:gd name="T19" fmla="*/ 2147483646 h 660"/>
                <a:gd name="T20" fmla="*/ 2147483646 w 750"/>
                <a:gd name="T21" fmla="*/ 2147483646 h 660"/>
                <a:gd name="T22" fmla="*/ 2147483646 w 750"/>
                <a:gd name="T23" fmla="*/ 2147483646 h 660"/>
                <a:gd name="T24" fmla="*/ 2147483646 w 750"/>
                <a:gd name="T25" fmla="*/ 2147483646 h 660"/>
                <a:gd name="T26" fmla="*/ 2147483646 w 750"/>
                <a:gd name="T27" fmla="*/ 0 h 660"/>
                <a:gd name="T28" fmla="*/ 2147483646 w 750"/>
                <a:gd name="T29" fmla="*/ 0 h 660"/>
                <a:gd name="T30" fmla="*/ 2147483646 w 750"/>
                <a:gd name="T31" fmla="*/ 2147483646 h 660"/>
                <a:gd name="T32" fmla="*/ 2147483646 w 750"/>
                <a:gd name="T33" fmla="*/ 2147483646 h 660"/>
                <a:gd name="T34" fmla="*/ 2147483646 w 750"/>
                <a:gd name="T35" fmla="*/ 2147483646 h 660"/>
                <a:gd name="T36" fmla="*/ 2147483646 w 750"/>
                <a:gd name="T37" fmla="*/ 2147483646 h 660"/>
                <a:gd name="T38" fmla="*/ 2147483646 w 750"/>
                <a:gd name="T39" fmla="*/ 2147483646 h 660"/>
                <a:gd name="T40" fmla="*/ 2147483646 w 750"/>
                <a:gd name="T41" fmla="*/ 2147483646 h 660"/>
                <a:gd name="T42" fmla="*/ 2147483646 w 750"/>
                <a:gd name="T43" fmla="*/ 2147483646 h 660"/>
                <a:gd name="T44" fmla="*/ 0 w 750"/>
                <a:gd name="T45" fmla="*/ 2147483646 h 660"/>
                <a:gd name="T46" fmla="*/ 0 w 750"/>
                <a:gd name="T47" fmla="*/ 2147483646 h 660"/>
                <a:gd name="T48" fmla="*/ 2147483646 w 750"/>
                <a:gd name="T49" fmla="*/ 2147483646 h 660"/>
                <a:gd name="T50" fmla="*/ 2147483646 w 750"/>
                <a:gd name="T51" fmla="*/ 0 h 6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50" h="660">
                  <a:moveTo>
                    <a:pt x="692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1" y="30"/>
                    <a:pt x="44" y="33"/>
                    <a:pt x="39" y="38"/>
                  </a:cubicBezTo>
                  <a:cubicBezTo>
                    <a:pt x="34" y="43"/>
                    <a:pt x="30" y="50"/>
                    <a:pt x="30" y="58"/>
                  </a:cubicBezTo>
                  <a:cubicBezTo>
                    <a:pt x="30" y="602"/>
                    <a:pt x="30" y="602"/>
                    <a:pt x="30" y="602"/>
                  </a:cubicBezTo>
                  <a:cubicBezTo>
                    <a:pt x="30" y="609"/>
                    <a:pt x="34" y="616"/>
                    <a:pt x="39" y="621"/>
                  </a:cubicBezTo>
                  <a:cubicBezTo>
                    <a:pt x="44" y="627"/>
                    <a:pt x="51" y="630"/>
                    <a:pt x="59" y="630"/>
                  </a:cubicBezTo>
                  <a:cubicBezTo>
                    <a:pt x="692" y="630"/>
                    <a:pt x="692" y="630"/>
                    <a:pt x="692" y="630"/>
                  </a:cubicBezTo>
                  <a:cubicBezTo>
                    <a:pt x="699" y="630"/>
                    <a:pt x="706" y="627"/>
                    <a:pt x="712" y="621"/>
                  </a:cubicBezTo>
                  <a:cubicBezTo>
                    <a:pt x="717" y="616"/>
                    <a:pt x="720" y="609"/>
                    <a:pt x="720" y="602"/>
                  </a:cubicBezTo>
                  <a:cubicBezTo>
                    <a:pt x="720" y="58"/>
                    <a:pt x="720" y="58"/>
                    <a:pt x="720" y="58"/>
                  </a:cubicBezTo>
                  <a:cubicBezTo>
                    <a:pt x="720" y="50"/>
                    <a:pt x="717" y="43"/>
                    <a:pt x="712" y="38"/>
                  </a:cubicBezTo>
                  <a:cubicBezTo>
                    <a:pt x="706" y="33"/>
                    <a:pt x="699" y="30"/>
                    <a:pt x="692" y="30"/>
                  </a:cubicBezTo>
                  <a:close/>
                  <a:moveTo>
                    <a:pt x="59" y="0"/>
                  </a:moveTo>
                  <a:cubicBezTo>
                    <a:pt x="692" y="0"/>
                    <a:pt x="692" y="0"/>
                    <a:pt x="692" y="0"/>
                  </a:cubicBezTo>
                  <a:cubicBezTo>
                    <a:pt x="708" y="0"/>
                    <a:pt x="722" y="7"/>
                    <a:pt x="733" y="17"/>
                  </a:cubicBezTo>
                  <a:cubicBezTo>
                    <a:pt x="743" y="28"/>
                    <a:pt x="750" y="42"/>
                    <a:pt x="750" y="58"/>
                  </a:cubicBezTo>
                  <a:cubicBezTo>
                    <a:pt x="750" y="602"/>
                    <a:pt x="750" y="602"/>
                    <a:pt x="750" y="602"/>
                  </a:cubicBezTo>
                  <a:cubicBezTo>
                    <a:pt x="750" y="618"/>
                    <a:pt x="743" y="632"/>
                    <a:pt x="733" y="643"/>
                  </a:cubicBezTo>
                  <a:cubicBezTo>
                    <a:pt x="722" y="653"/>
                    <a:pt x="708" y="660"/>
                    <a:pt x="692" y="660"/>
                  </a:cubicBezTo>
                  <a:cubicBezTo>
                    <a:pt x="59" y="660"/>
                    <a:pt x="59" y="660"/>
                    <a:pt x="59" y="660"/>
                  </a:cubicBezTo>
                  <a:cubicBezTo>
                    <a:pt x="43" y="660"/>
                    <a:pt x="28" y="653"/>
                    <a:pt x="18" y="643"/>
                  </a:cubicBezTo>
                  <a:cubicBezTo>
                    <a:pt x="7" y="632"/>
                    <a:pt x="0" y="618"/>
                    <a:pt x="0" y="6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2"/>
                    <a:pt x="7" y="28"/>
                    <a:pt x="18" y="17"/>
                  </a:cubicBezTo>
                  <a:cubicBezTo>
                    <a:pt x="28" y="7"/>
                    <a:pt x="43" y="0"/>
                    <a:pt x="59" y="0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Oval 11"/>
            <p:cNvSpPr>
              <a:spLocks noChangeArrowheads="1"/>
            </p:cNvSpPr>
            <p:nvPr/>
          </p:nvSpPr>
          <p:spPr bwMode="auto">
            <a:xfrm>
              <a:off x="7100094" y="1398588"/>
              <a:ext cx="112712" cy="112713"/>
            </a:xfrm>
            <a:prstGeom prst="ellipse">
              <a:avLst/>
            </a:pr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9" name="Freeform 12"/>
            <p:cNvSpPr>
              <a:spLocks/>
            </p:cNvSpPr>
            <p:nvPr/>
          </p:nvSpPr>
          <p:spPr bwMode="auto">
            <a:xfrm>
              <a:off x="6620669" y="2254251"/>
              <a:ext cx="520700" cy="652463"/>
            </a:xfrm>
            <a:custGeom>
              <a:avLst/>
              <a:gdLst>
                <a:gd name="T0" fmla="*/ 2147483646 w 328"/>
                <a:gd name="T1" fmla="*/ 0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0 w 328"/>
                <a:gd name="T15" fmla="*/ 2147483646 h 411"/>
                <a:gd name="T16" fmla="*/ 2147483646 w 328"/>
                <a:gd name="T17" fmla="*/ 0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40" y="0"/>
                  </a:moveTo>
                  <a:lnTo>
                    <a:pt x="288" y="177"/>
                  </a:lnTo>
                  <a:lnTo>
                    <a:pt x="328" y="205"/>
                  </a:lnTo>
                  <a:lnTo>
                    <a:pt x="288" y="234"/>
                  </a:lnTo>
                  <a:lnTo>
                    <a:pt x="40" y="411"/>
                  </a:lnTo>
                  <a:lnTo>
                    <a:pt x="0" y="354"/>
                  </a:lnTo>
                  <a:lnTo>
                    <a:pt x="208" y="205"/>
                  </a:lnTo>
                  <a:lnTo>
                    <a:pt x="0" y="5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Freeform 13"/>
            <p:cNvSpPr>
              <a:spLocks/>
            </p:cNvSpPr>
            <p:nvPr/>
          </p:nvSpPr>
          <p:spPr bwMode="auto">
            <a:xfrm>
              <a:off x="6207919" y="1931988"/>
              <a:ext cx="330200" cy="1241425"/>
            </a:xfrm>
            <a:custGeom>
              <a:avLst/>
              <a:gdLst>
                <a:gd name="T0" fmla="*/ 2147483646 w 208"/>
                <a:gd name="T1" fmla="*/ 2147483646 h 782"/>
                <a:gd name="T2" fmla="*/ 2147483646 w 208"/>
                <a:gd name="T3" fmla="*/ 2147483646 h 782"/>
                <a:gd name="T4" fmla="*/ 0 w 208"/>
                <a:gd name="T5" fmla="*/ 2147483646 h 782"/>
                <a:gd name="T6" fmla="*/ 2147483646 w 208"/>
                <a:gd name="T7" fmla="*/ 0 h 782"/>
                <a:gd name="T8" fmla="*/ 2147483646 w 208"/>
                <a:gd name="T9" fmla="*/ 2147483646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782">
                  <a:moveTo>
                    <a:pt x="208" y="11"/>
                  </a:moveTo>
                  <a:lnTo>
                    <a:pt x="68" y="782"/>
                  </a:lnTo>
                  <a:lnTo>
                    <a:pt x="0" y="770"/>
                  </a:lnTo>
                  <a:lnTo>
                    <a:pt x="139" y="0"/>
                  </a:lnTo>
                  <a:lnTo>
                    <a:pt x="208" y="11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Freeform 14"/>
            <p:cNvSpPr>
              <a:spLocks/>
            </p:cNvSpPr>
            <p:nvPr/>
          </p:nvSpPr>
          <p:spPr bwMode="auto">
            <a:xfrm>
              <a:off x="5596731" y="2254251"/>
              <a:ext cx="520700" cy="652463"/>
            </a:xfrm>
            <a:custGeom>
              <a:avLst/>
              <a:gdLst>
                <a:gd name="T0" fmla="*/ 2147483646 w 328"/>
                <a:gd name="T1" fmla="*/ 2147483646 h 411"/>
                <a:gd name="T2" fmla="*/ 2147483646 w 328"/>
                <a:gd name="T3" fmla="*/ 2147483646 h 411"/>
                <a:gd name="T4" fmla="*/ 2147483646 w 328"/>
                <a:gd name="T5" fmla="*/ 2147483646 h 411"/>
                <a:gd name="T6" fmla="*/ 2147483646 w 328"/>
                <a:gd name="T7" fmla="*/ 2147483646 h 411"/>
                <a:gd name="T8" fmla="*/ 2147483646 w 328"/>
                <a:gd name="T9" fmla="*/ 2147483646 h 411"/>
                <a:gd name="T10" fmla="*/ 0 w 328"/>
                <a:gd name="T11" fmla="*/ 2147483646 h 411"/>
                <a:gd name="T12" fmla="*/ 2147483646 w 328"/>
                <a:gd name="T13" fmla="*/ 2147483646 h 411"/>
                <a:gd name="T14" fmla="*/ 2147483646 w 328"/>
                <a:gd name="T15" fmla="*/ 0 h 411"/>
                <a:gd name="T16" fmla="*/ 2147483646 w 328"/>
                <a:gd name="T17" fmla="*/ 2147483646 h 4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8" h="411">
                  <a:moveTo>
                    <a:pt x="328" y="56"/>
                  </a:moveTo>
                  <a:lnTo>
                    <a:pt x="120" y="205"/>
                  </a:lnTo>
                  <a:lnTo>
                    <a:pt x="328" y="354"/>
                  </a:lnTo>
                  <a:lnTo>
                    <a:pt x="288" y="411"/>
                  </a:lnTo>
                  <a:lnTo>
                    <a:pt x="40" y="234"/>
                  </a:lnTo>
                  <a:lnTo>
                    <a:pt x="0" y="205"/>
                  </a:lnTo>
                  <a:lnTo>
                    <a:pt x="40" y="177"/>
                  </a:lnTo>
                  <a:lnTo>
                    <a:pt x="288" y="0"/>
                  </a:lnTo>
                  <a:lnTo>
                    <a:pt x="328" y="56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FD4413D0-998D-4DC3-B4BB-9F502E124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63198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TW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缓动动画基本代码实现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1" name="TextBox 27"/>
          <p:cNvSpPr txBox="1">
            <a:spLocks noChangeArrowheads="1"/>
          </p:cNvSpPr>
          <p:nvPr/>
        </p:nvSpPr>
        <p:spPr bwMode="auto">
          <a:xfrm>
            <a:off x="779463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课堂问答</a:t>
            </a:r>
          </a:p>
        </p:txBody>
      </p:sp>
      <p:grpSp>
        <p:nvGrpSpPr>
          <p:cNvPr id="14342" name="组合 2"/>
          <p:cNvGrpSpPr>
            <a:grpSpLocks/>
          </p:cNvGrpSpPr>
          <p:nvPr/>
        </p:nvGrpSpPr>
        <p:grpSpPr bwMode="auto">
          <a:xfrm>
            <a:off x="34925" y="3363913"/>
            <a:ext cx="288925" cy="215900"/>
            <a:chOff x="34925" y="3363913"/>
            <a:chExt cx="288925" cy="21590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E0AB369-ED98-494B-9E03-BB25C6DFFEDA}"/>
                </a:ext>
              </a:extLst>
            </p:cNvPr>
            <p:cNvSpPr/>
            <p:nvPr/>
          </p:nvSpPr>
          <p:spPr bwMode="auto">
            <a:xfrm>
              <a:off x="90488" y="3390900"/>
              <a:ext cx="173037" cy="1730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25">
              <a:extLst>
                <a:ext uri="{FF2B5EF4-FFF2-40B4-BE49-F238E27FC236}">
                  <a16:creationId xmlns:a16="http://schemas.microsoft.com/office/drawing/2014/main" id="{32387098-FD29-4845-A935-D5481FE8D568}"/>
                </a:ext>
              </a:extLst>
            </p:cNvPr>
            <p:cNvSpPr txBox="1"/>
            <p:nvPr/>
          </p:nvSpPr>
          <p:spPr bwMode="auto">
            <a:xfrm>
              <a:off x="34925" y="3363913"/>
              <a:ext cx="288925" cy="2159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视</a:t>
              </a:r>
            </a:p>
          </p:txBody>
        </p:sp>
      </p:grpSp>
      <p:pic>
        <p:nvPicPr>
          <p:cNvPr id="14343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6788"/>
            <a:ext cx="334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4" name="Freeform 21"/>
          <p:cNvSpPr>
            <a:spLocks noEditPoints="1"/>
          </p:cNvSpPr>
          <p:nvPr/>
        </p:nvSpPr>
        <p:spPr bwMode="auto">
          <a:xfrm>
            <a:off x="0" y="915988"/>
            <a:ext cx="2232025" cy="436562"/>
          </a:xfrm>
          <a:custGeom>
            <a:avLst/>
            <a:gdLst>
              <a:gd name="T0" fmla="*/ 2147483646 w 1641"/>
              <a:gd name="T1" fmla="*/ 2147483646 h 306"/>
              <a:gd name="T2" fmla="*/ 2147483646 w 1641"/>
              <a:gd name="T3" fmla="*/ 2147483646 h 306"/>
              <a:gd name="T4" fmla="*/ 2147483646 w 1641"/>
              <a:gd name="T5" fmla="*/ 0 h 306"/>
              <a:gd name="T6" fmla="*/ 2147483646 w 1641"/>
              <a:gd name="T7" fmla="*/ 2147483646 h 306"/>
              <a:gd name="T8" fmla="*/ 2147483646 w 1641"/>
              <a:gd name="T9" fmla="*/ 0 h 306"/>
              <a:gd name="T10" fmla="*/ 2147483646 w 1641"/>
              <a:gd name="T11" fmla="*/ 0 h 306"/>
              <a:gd name="T12" fmla="*/ 2147483646 w 1641"/>
              <a:gd name="T13" fmla="*/ 0 h 306"/>
              <a:gd name="T14" fmla="*/ 2147483646 w 1641"/>
              <a:gd name="T15" fmla="*/ 0 h 306"/>
              <a:gd name="T16" fmla="*/ 2147483646 w 1641"/>
              <a:gd name="T17" fmla="*/ 2147483646 h 306"/>
              <a:gd name="T18" fmla="*/ 2147483646 w 1641"/>
              <a:gd name="T19" fmla="*/ 2147483646 h 306"/>
              <a:gd name="T20" fmla="*/ 2147483646 w 1641"/>
              <a:gd name="T21" fmla="*/ 2147483646 h 306"/>
              <a:gd name="T22" fmla="*/ 2147483646 w 1641"/>
              <a:gd name="T23" fmla="*/ 2147483646 h 306"/>
              <a:gd name="T24" fmla="*/ 2147483646 w 1641"/>
              <a:gd name="T25" fmla="*/ 2147483646 h 306"/>
              <a:gd name="T26" fmla="*/ 2147483646 w 1641"/>
              <a:gd name="T27" fmla="*/ 2147483646 h 306"/>
              <a:gd name="T28" fmla="*/ 2147483646 w 1641"/>
              <a:gd name="T29" fmla="*/ 2147483646 h 306"/>
              <a:gd name="T30" fmla="*/ 2147483646 w 1641"/>
              <a:gd name="T31" fmla="*/ 2147483646 h 306"/>
              <a:gd name="T32" fmla="*/ 2147483646 w 1641"/>
              <a:gd name="T33" fmla="*/ 2147483646 h 306"/>
              <a:gd name="T34" fmla="*/ 2147483646 w 1641"/>
              <a:gd name="T35" fmla="*/ 2147483646 h 306"/>
              <a:gd name="T36" fmla="*/ 2147483646 w 1641"/>
              <a:gd name="T37" fmla="*/ 2147483646 h 306"/>
              <a:gd name="T38" fmla="*/ 2147483646 w 1641"/>
              <a:gd name="T39" fmla="*/ 2147483646 h 306"/>
              <a:gd name="T40" fmla="*/ 2147483646 w 1641"/>
              <a:gd name="T41" fmla="*/ 2147483646 h 306"/>
              <a:gd name="T42" fmla="*/ 2147483646 w 1641"/>
              <a:gd name="T43" fmla="*/ 2147483646 h 306"/>
              <a:gd name="T44" fmla="*/ 2147483646 w 1641"/>
              <a:gd name="T45" fmla="*/ 2147483646 h 306"/>
              <a:gd name="T46" fmla="*/ 2147483646 w 1641"/>
              <a:gd name="T47" fmla="*/ 2147483646 h 306"/>
              <a:gd name="T48" fmla="*/ 2147483646 w 1641"/>
              <a:gd name="T49" fmla="*/ 2147483646 h 306"/>
              <a:gd name="T50" fmla="*/ 2147483646 w 1641"/>
              <a:gd name="T51" fmla="*/ 2147483646 h 306"/>
              <a:gd name="T52" fmla="*/ 2147483646 w 1641"/>
              <a:gd name="T53" fmla="*/ 2147483646 h 306"/>
              <a:gd name="T54" fmla="*/ 2147483646 w 1641"/>
              <a:gd name="T55" fmla="*/ 2147483646 h 306"/>
              <a:gd name="T56" fmla="*/ 2147483646 w 1641"/>
              <a:gd name="T57" fmla="*/ 2147483646 h 306"/>
              <a:gd name="T58" fmla="*/ 2147483646 w 1641"/>
              <a:gd name="T59" fmla="*/ 2147483646 h 306"/>
              <a:gd name="T60" fmla="*/ 2147483646 w 1641"/>
              <a:gd name="T61" fmla="*/ 2147483646 h 306"/>
              <a:gd name="T62" fmla="*/ 2147483646 w 1641"/>
              <a:gd name="T63" fmla="*/ 2147483646 h 306"/>
              <a:gd name="T64" fmla="*/ 2147483646 w 1641"/>
              <a:gd name="T65" fmla="*/ 2147483646 h 306"/>
              <a:gd name="T66" fmla="*/ 0 w 1641"/>
              <a:gd name="T67" fmla="*/ 2147483646 h 306"/>
              <a:gd name="T68" fmla="*/ 2147483646 w 1641"/>
              <a:gd name="T69" fmla="*/ 0 h 306"/>
              <a:gd name="T70" fmla="*/ 2147483646 w 1641"/>
              <a:gd name="T71" fmla="*/ 0 h 30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641" h="306">
                <a:moveTo>
                  <a:pt x="1624" y="136"/>
                </a:moveTo>
                <a:cubicBezTo>
                  <a:pt x="1633" y="136"/>
                  <a:pt x="1641" y="144"/>
                  <a:pt x="1641" y="153"/>
                </a:cubicBezTo>
                <a:cubicBezTo>
                  <a:pt x="1641" y="162"/>
                  <a:pt x="1633" y="170"/>
                  <a:pt x="1624" y="170"/>
                </a:cubicBezTo>
                <a:cubicBezTo>
                  <a:pt x="1615" y="170"/>
                  <a:pt x="1607" y="162"/>
                  <a:pt x="1607" y="153"/>
                </a:cubicBezTo>
                <a:cubicBezTo>
                  <a:pt x="1607" y="144"/>
                  <a:pt x="1615" y="136"/>
                  <a:pt x="1624" y="136"/>
                </a:cubicBezTo>
                <a:close/>
                <a:moveTo>
                  <a:pt x="1615" y="0"/>
                </a:moveTo>
                <a:cubicBezTo>
                  <a:pt x="1625" y="0"/>
                  <a:pt x="1632" y="8"/>
                  <a:pt x="1632" y="17"/>
                </a:cubicBezTo>
                <a:cubicBezTo>
                  <a:pt x="1632" y="26"/>
                  <a:pt x="1625" y="34"/>
                  <a:pt x="1615" y="34"/>
                </a:cubicBezTo>
                <a:cubicBezTo>
                  <a:pt x="1606" y="34"/>
                  <a:pt x="1598" y="26"/>
                  <a:pt x="1598" y="17"/>
                </a:cubicBezTo>
                <a:cubicBezTo>
                  <a:pt x="1598" y="8"/>
                  <a:pt x="1606" y="0"/>
                  <a:pt x="1615" y="0"/>
                </a:cubicBezTo>
                <a:close/>
                <a:moveTo>
                  <a:pt x="1312" y="0"/>
                </a:moveTo>
                <a:cubicBezTo>
                  <a:pt x="1312" y="0"/>
                  <a:pt x="1312" y="0"/>
                  <a:pt x="1312" y="0"/>
                </a:cubicBezTo>
                <a:cubicBezTo>
                  <a:pt x="1420" y="0"/>
                  <a:pt x="1420" y="0"/>
                  <a:pt x="1420" y="0"/>
                </a:cubicBezTo>
                <a:cubicBezTo>
                  <a:pt x="1521" y="0"/>
                  <a:pt x="1521" y="0"/>
                  <a:pt x="1521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577" y="0"/>
                  <a:pt x="1584" y="4"/>
                  <a:pt x="1586" y="10"/>
                </a:cubicBezTo>
                <a:cubicBezTo>
                  <a:pt x="1587" y="17"/>
                  <a:pt x="1587" y="17"/>
                  <a:pt x="1587" y="17"/>
                </a:cubicBezTo>
                <a:cubicBezTo>
                  <a:pt x="1586" y="24"/>
                  <a:pt x="1586" y="24"/>
                  <a:pt x="1586" y="24"/>
                </a:cubicBezTo>
                <a:cubicBezTo>
                  <a:pt x="1584" y="30"/>
                  <a:pt x="1577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70" y="34"/>
                  <a:pt x="1570" y="34"/>
                  <a:pt x="1570" y="34"/>
                </a:cubicBezTo>
                <a:cubicBezTo>
                  <a:pt x="1520" y="34"/>
                  <a:pt x="1520" y="34"/>
                  <a:pt x="1520" y="34"/>
                </a:cubicBezTo>
                <a:cubicBezTo>
                  <a:pt x="1511" y="34"/>
                  <a:pt x="1503" y="42"/>
                  <a:pt x="1503" y="51"/>
                </a:cubicBezTo>
                <a:cubicBezTo>
                  <a:pt x="1503" y="60"/>
                  <a:pt x="1511" y="68"/>
                  <a:pt x="1520" y="68"/>
                </a:cubicBezTo>
                <a:cubicBezTo>
                  <a:pt x="1546" y="68"/>
                  <a:pt x="1546" y="68"/>
                  <a:pt x="1546" y="68"/>
                </a:cubicBezTo>
                <a:cubicBezTo>
                  <a:pt x="1595" y="68"/>
                  <a:pt x="1595" y="68"/>
                  <a:pt x="1595" y="68"/>
                </a:cubicBezTo>
                <a:cubicBezTo>
                  <a:pt x="1602" y="68"/>
                  <a:pt x="1608" y="72"/>
                  <a:pt x="1610" y="78"/>
                </a:cubicBezTo>
                <a:cubicBezTo>
                  <a:pt x="1612" y="85"/>
                  <a:pt x="1612" y="85"/>
                  <a:pt x="1612" y="85"/>
                </a:cubicBezTo>
                <a:cubicBezTo>
                  <a:pt x="1610" y="92"/>
                  <a:pt x="1610" y="92"/>
                  <a:pt x="1610" y="92"/>
                </a:cubicBezTo>
                <a:cubicBezTo>
                  <a:pt x="1608" y="98"/>
                  <a:pt x="1602" y="102"/>
                  <a:pt x="1595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94" y="102"/>
                  <a:pt x="1594" y="102"/>
                  <a:pt x="1594" y="102"/>
                </a:cubicBezTo>
                <a:cubicBezTo>
                  <a:pt x="1544" y="102"/>
                  <a:pt x="1544" y="102"/>
                  <a:pt x="1544" y="102"/>
                </a:cubicBezTo>
                <a:cubicBezTo>
                  <a:pt x="1535" y="102"/>
                  <a:pt x="1527" y="110"/>
                  <a:pt x="1527" y="119"/>
                </a:cubicBezTo>
                <a:cubicBezTo>
                  <a:pt x="1527" y="128"/>
                  <a:pt x="1535" y="136"/>
                  <a:pt x="1544" y="136"/>
                </a:cubicBezTo>
                <a:cubicBezTo>
                  <a:pt x="1546" y="136"/>
                  <a:pt x="1546" y="136"/>
                  <a:pt x="1546" y="136"/>
                </a:cubicBezTo>
                <a:cubicBezTo>
                  <a:pt x="1578" y="136"/>
                  <a:pt x="1578" y="136"/>
                  <a:pt x="1578" y="136"/>
                </a:cubicBezTo>
                <a:cubicBezTo>
                  <a:pt x="1588" y="136"/>
                  <a:pt x="1595" y="144"/>
                  <a:pt x="1595" y="153"/>
                </a:cubicBezTo>
                <a:cubicBezTo>
                  <a:pt x="1595" y="161"/>
                  <a:pt x="1589" y="168"/>
                  <a:pt x="1582" y="170"/>
                </a:cubicBezTo>
                <a:cubicBezTo>
                  <a:pt x="1578" y="170"/>
                  <a:pt x="1578" y="170"/>
                  <a:pt x="1578" y="170"/>
                </a:cubicBezTo>
                <a:cubicBezTo>
                  <a:pt x="1529" y="170"/>
                  <a:pt x="1529" y="170"/>
                  <a:pt x="1529" y="170"/>
                </a:cubicBezTo>
                <a:cubicBezTo>
                  <a:pt x="1519" y="170"/>
                  <a:pt x="1512" y="177"/>
                  <a:pt x="1512" y="187"/>
                </a:cubicBezTo>
                <a:cubicBezTo>
                  <a:pt x="1512" y="196"/>
                  <a:pt x="1519" y="204"/>
                  <a:pt x="1529" y="204"/>
                </a:cubicBezTo>
                <a:cubicBezTo>
                  <a:pt x="1546" y="204"/>
                  <a:pt x="1546" y="204"/>
                  <a:pt x="1546" y="204"/>
                </a:cubicBezTo>
                <a:cubicBezTo>
                  <a:pt x="1606" y="204"/>
                  <a:pt x="1606" y="204"/>
                  <a:pt x="1606" y="204"/>
                </a:cubicBezTo>
                <a:cubicBezTo>
                  <a:pt x="1613" y="204"/>
                  <a:pt x="1619" y="208"/>
                  <a:pt x="1622" y="214"/>
                </a:cubicBezTo>
                <a:cubicBezTo>
                  <a:pt x="1623" y="221"/>
                  <a:pt x="1623" y="221"/>
                  <a:pt x="1623" y="221"/>
                </a:cubicBezTo>
                <a:cubicBezTo>
                  <a:pt x="1622" y="227"/>
                  <a:pt x="1622" y="227"/>
                  <a:pt x="1622" y="227"/>
                </a:cubicBezTo>
                <a:cubicBezTo>
                  <a:pt x="1619" y="234"/>
                  <a:pt x="1613" y="238"/>
                  <a:pt x="1606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95" y="238"/>
                  <a:pt x="1595" y="238"/>
                  <a:pt x="1595" y="238"/>
                </a:cubicBezTo>
                <a:cubicBezTo>
                  <a:pt x="1545" y="238"/>
                  <a:pt x="1545" y="238"/>
                  <a:pt x="1545" y="238"/>
                </a:cubicBezTo>
                <a:cubicBezTo>
                  <a:pt x="1536" y="238"/>
                  <a:pt x="1528" y="245"/>
                  <a:pt x="1528" y="255"/>
                </a:cubicBezTo>
                <a:cubicBezTo>
                  <a:pt x="1528" y="264"/>
                  <a:pt x="1536" y="272"/>
                  <a:pt x="1545" y="272"/>
                </a:cubicBezTo>
                <a:cubicBezTo>
                  <a:pt x="1546" y="272"/>
                  <a:pt x="1546" y="272"/>
                  <a:pt x="1546" y="272"/>
                </a:cubicBezTo>
                <a:cubicBezTo>
                  <a:pt x="1588" y="272"/>
                  <a:pt x="1588" y="272"/>
                  <a:pt x="1588" y="272"/>
                </a:cubicBezTo>
                <a:cubicBezTo>
                  <a:pt x="1595" y="272"/>
                  <a:pt x="1601" y="276"/>
                  <a:pt x="1604" y="282"/>
                </a:cubicBezTo>
                <a:cubicBezTo>
                  <a:pt x="1605" y="289"/>
                  <a:pt x="1605" y="289"/>
                  <a:pt x="1605" y="289"/>
                </a:cubicBezTo>
                <a:cubicBezTo>
                  <a:pt x="1604" y="295"/>
                  <a:pt x="1604" y="295"/>
                  <a:pt x="1604" y="295"/>
                </a:cubicBezTo>
                <a:cubicBezTo>
                  <a:pt x="1601" y="301"/>
                  <a:pt x="1595" y="306"/>
                  <a:pt x="1588" y="306"/>
                </a:cubicBezTo>
                <a:cubicBezTo>
                  <a:pt x="1566" y="306"/>
                  <a:pt x="1543" y="306"/>
                  <a:pt x="1521" y="306"/>
                </a:cubicBezTo>
                <a:cubicBezTo>
                  <a:pt x="1521" y="306"/>
                  <a:pt x="1521" y="306"/>
                  <a:pt x="1521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479" y="306"/>
                  <a:pt x="1479" y="306"/>
                  <a:pt x="1479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327" y="306"/>
                  <a:pt x="1327" y="306"/>
                  <a:pt x="1327" y="306"/>
                </a:cubicBezTo>
                <a:cubicBezTo>
                  <a:pt x="1114" y="306"/>
                  <a:pt x="0" y="306"/>
                  <a:pt x="0" y="306"/>
                </a:cubicBezTo>
                <a:cubicBezTo>
                  <a:pt x="0" y="0"/>
                  <a:pt x="0" y="0"/>
                  <a:pt x="0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1312" y="0"/>
                  <a:pt x="1312" y="0"/>
                  <a:pt x="131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TextBox 27"/>
          <p:cNvSpPr txBox="1">
            <a:spLocks noChangeArrowheads="1"/>
          </p:cNvSpPr>
          <p:nvPr/>
        </p:nvSpPr>
        <p:spPr bwMode="auto">
          <a:xfrm>
            <a:off x="782638" y="9652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知识总结</a:t>
            </a:r>
          </a:p>
        </p:txBody>
      </p:sp>
      <p:grpSp>
        <p:nvGrpSpPr>
          <p:cNvPr id="14346" name="组合 13"/>
          <p:cNvGrpSpPr>
            <a:grpSpLocks/>
          </p:cNvGrpSpPr>
          <p:nvPr/>
        </p:nvGrpSpPr>
        <p:grpSpPr bwMode="auto">
          <a:xfrm>
            <a:off x="441325" y="939800"/>
            <a:ext cx="363538" cy="363538"/>
            <a:chOff x="433388" y="790575"/>
            <a:chExt cx="936625" cy="936625"/>
          </a:xfrm>
        </p:grpSpPr>
        <p:sp>
          <p:nvSpPr>
            <p:cNvPr id="14350" name="Freeform 6"/>
            <p:cNvSpPr>
              <a:spLocks noEditPoints="1"/>
            </p:cNvSpPr>
            <p:nvPr/>
          </p:nvSpPr>
          <p:spPr bwMode="auto">
            <a:xfrm>
              <a:off x="601663" y="958850"/>
              <a:ext cx="600075" cy="601663"/>
            </a:xfrm>
            <a:custGeom>
              <a:avLst/>
              <a:gdLst>
                <a:gd name="T0" fmla="*/ 2147483646 w 480"/>
                <a:gd name="T1" fmla="*/ 2147483646 h 481"/>
                <a:gd name="T2" fmla="*/ 2147483646 w 480"/>
                <a:gd name="T3" fmla="*/ 2147483646 h 481"/>
                <a:gd name="T4" fmla="*/ 2147483646 w 480"/>
                <a:gd name="T5" fmla="*/ 2147483646 h 481"/>
                <a:gd name="T6" fmla="*/ 2147483646 w 480"/>
                <a:gd name="T7" fmla="*/ 2147483646 h 481"/>
                <a:gd name="T8" fmla="*/ 2147483646 w 480"/>
                <a:gd name="T9" fmla="*/ 2147483646 h 481"/>
                <a:gd name="T10" fmla="*/ 2147483646 w 480"/>
                <a:gd name="T11" fmla="*/ 2147483646 h 481"/>
                <a:gd name="T12" fmla="*/ 2147483646 w 480"/>
                <a:gd name="T13" fmla="*/ 2147483646 h 481"/>
                <a:gd name="T14" fmla="*/ 2147483646 w 480"/>
                <a:gd name="T15" fmla="*/ 2147483646 h 481"/>
                <a:gd name="T16" fmla="*/ 2147483646 w 480"/>
                <a:gd name="T17" fmla="*/ 2147483646 h 481"/>
                <a:gd name="T18" fmla="*/ 2147483646 w 480"/>
                <a:gd name="T19" fmla="*/ 2147483646 h 481"/>
                <a:gd name="T20" fmla="*/ 2147483646 w 480"/>
                <a:gd name="T21" fmla="*/ 2147483646 h 481"/>
                <a:gd name="T22" fmla="*/ 2147483646 w 480"/>
                <a:gd name="T23" fmla="*/ 2147483646 h 481"/>
                <a:gd name="T24" fmla="*/ 2147483646 w 480"/>
                <a:gd name="T25" fmla="*/ 2147483646 h 481"/>
                <a:gd name="T26" fmla="*/ 2147483646 w 480"/>
                <a:gd name="T27" fmla="*/ 2147483646 h 481"/>
                <a:gd name="T28" fmla="*/ 2147483646 w 480"/>
                <a:gd name="T29" fmla="*/ 2147483646 h 481"/>
                <a:gd name="T30" fmla="*/ 2147483646 w 480"/>
                <a:gd name="T31" fmla="*/ 2147483646 h 481"/>
                <a:gd name="T32" fmla="*/ 2147483646 w 480"/>
                <a:gd name="T33" fmla="*/ 2147483646 h 481"/>
                <a:gd name="T34" fmla="*/ 2147483646 w 480"/>
                <a:gd name="T35" fmla="*/ 2147483646 h 481"/>
                <a:gd name="T36" fmla="*/ 2147483646 w 480"/>
                <a:gd name="T37" fmla="*/ 2147483646 h 481"/>
                <a:gd name="T38" fmla="*/ 2147483646 w 480"/>
                <a:gd name="T39" fmla="*/ 2147483646 h 481"/>
                <a:gd name="T40" fmla="*/ 0 w 480"/>
                <a:gd name="T41" fmla="*/ 2147483646 h 481"/>
                <a:gd name="T42" fmla="*/ 2147483646 w 480"/>
                <a:gd name="T43" fmla="*/ 2147483646 h 481"/>
                <a:gd name="T44" fmla="*/ 2147483646 w 480"/>
                <a:gd name="T45" fmla="*/ 0 h 481"/>
                <a:gd name="T46" fmla="*/ 2147483646 w 480"/>
                <a:gd name="T47" fmla="*/ 2147483646 h 481"/>
                <a:gd name="T48" fmla="*/ 2147483646 w 480"/>
                <a:gd name="T49" fmla="*/ 2147483646 h 481"/>
                <a:gd name="T50" fmla="*/ 2147483646 w 480"/>
                <a:gd name="T51" fmla="*/ 2147483646 h 481"/>
                <a:gd name="T52" fmla="*/ 2147483646 w 480"/>
                <a:gd name="T53" fmla="*/ 2147483646 h 481"/>
                <a:gd name="T54" fmla="*/ 2147483646 w 480"/>
                <a:gd name="T55" fmla="*/ 2147483646 h 481"/>
                <a:gd name="T56" fmla="*/ 2147483646 w 480"/>
                <a:gd name="T57" fmla="*/ 2147483646 h 481"/>
                <a:gd name="T58" fmla="*/ 2147483646 w 480"/>
                <a:gd name="T59" fmla="*/ 2147483646 h 481"/>
                <a:gd name="T60" fmla="*/ 2147483646 w 480"/>
                <a:gd name="T61" fmla="*/ 2147483646 h 481"/>
                <a:gd name="T62" fmla="*/ 2147483646 w 480"/>
                <a:gd name="T63" fmla="*/ 2147483646 h 481"/>
                <a:gd name="T64" fmla="*/ 2147483646 w 480"/>
                <a:gd name="T65" fmla="*/ 2147483646 h 481"/>
                <a:gd name="T66" fmla="*/ 2147483646 w 480"/>
                <a:gd name="T67" fmla="*/ 2147483646 h 481"/>
                <a:gd name="T68" fmla="*/ 2147483646 w 480"/>
                <a:gd name="T69" fmla="*/ 2147483646 h 481"/>
                <a:gd name="T70" fmla="*/ 2147483646 w 480"/>
                <a:gd name="T71" fmla="*/ 2147483646 h 481"/>
                <a:gd name="T72" fmla="*/ 2147483646 w 480"/>
                <a:gd name="T73" fmla="*/ 2147483646 h 48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80" h="481">
                  <a:moveTo>
                    <a:pt x="86" y="278"/>
                  </a:moveTo>
                  <a:cubicBezTo>
                    <a:pt x="81" y="283"/>
                    <a:pt x="73" y="287"/>
                    <a:pt x="65" y="287"/>
                  </a:cubicBezTo>
                  <a:cubicBezTo>
                    <a:pt x="35" y="287"/>
                    <a:pt x="35" y="287"/>
                    <a:pt x="35" y="287"/>
                  </a:cubicBezTo>
                  <a:cubicBezTo>
                    <a:pt x="43" y="326"/>
                    <a:pt x="64" y="362"/>
                    <a:pt x="91" y="389"/>
                  </a:cubicBezTo>
                  <a:cubicBezTo>
                    <a:pt x="119" y="417"/>
                    <a:pt x="154" y="437"/>
                    <a:pt x="194" y="446"/>
                  </a:cubicBezTo>
                  <a:cubicBezTo>
                    <a:pt x="194" y="416"/>
                    <a:pt x="194" y="416"/>
                    <a:pt x="194" y="416"/>
                  </a:cubicBezTo>
                  <a:cubicBezTo>
                    <a:pt x="194" y="408"/>
                    <a:pt x="197" y="400"/>
                    <a:pt x="203" y="395"/>
                  </a:cubicBezTo>
                  <a:cubicBezTo>
                    <a:pt x="208" y="389"/>
                    <a:pt x="215" y="386"/>
                    <a:pt x="224" y="386"/>
                  </a:cubicBezTo>
                  <a:cubicBezTo>
                    <a:pt x="256" y="386"/>
                    <a:pt x="256" y="386"/>
                    <a:pt x="256" y="386"/>
                  </a:cubicBezTo>
                  <a:cubicBezTo>
                    <a:pt x="264" y="386"/>
                    <a:pt x="272" y="389"/>
                    <a:pt x="277" y="395"/>
                  </a:cubicBezTo>
                  <a:cubicBezTo>
                    <a:pt x="283" y="400"/>
                    <a:pt x="286" y="408"/>
                    <a:pt x="286" y="416"/>
                  </a:cubicBezTo>
                  <a:cubicBezTo>
                    <a:pt x="286" y="446"/>
                    <a:pt x="286" y="446"/>
                    <a:pt x="286" y="446"/>
                  </a:cubicBezTo>
                  <a:cubicBezTo>
                    <a:pt x="325" y="437"/>
                    <a:pt x="361" y="417"/>
                    <a:pt x="388" y="389"/>
                  </a:cubicBezTo>
                  <a:cubicBezTo>
                    <a:pt x="416" y="362"/>
                    <a:pt x="436" y="326"/>
                    <a:pt x="445" y="287"/>
                  </a:cubicBezTo>
                  <a:cubicBezTo>
                    <a:pt x="415" y="287"/>
                    <a:pt x="415" y="287"/>
                    <a:pt x="415" y="287"/>
                  </a:cubicBezTo>
                  <a:cubicBezTo>
                    <a:pt x="407" y="287"/>
                    <a:pt x="399" y="283"/>
                    <a:pt x="394" y="278"/>
                  </a:cubicBezTo>
                  <a:cubicBezTo>
                    <a:pt x="388" y="273"/>
                    <a:pt x="385" y="265"/>
                    <a:pt x="385" y="257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16"/>
                    <a:pt x="388" y="209"/>
                    <a:pt x="394" y="203"/>
                  </a:cubicBezTo>
                  <a:cubicBezTo>
                    <a:pt x="399" y="198"/>
                    <a:pt x="407" y="195"/>
                    <a:pt x="415" y="195"/>
                  </a:cubicBezTo>
                  <a:cubicBezTo>
                    <a:pt x="445" y="195"/>
                    <a:pt x="445" y="195"/>
                    <a:pt x="445" y="195"/>
                  </a:cubicBezTo>
                  <a:cubicBezTo>
                    <a:pt x="436" y="155"/>
                    <a:pt x="416" y="120"/>
                    <a:pt x="388" y="92"/>
                  </a:cubicBezTo>
                  <a:cubicBezTo>
                    <a:pt x="361" y="64"/>
                    <a:pt x="325" y="44"/>
                    <a:pt x="286" y="35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74"/>
                    <a:pt x="283" y="81"/>
                    <a:pt x="277" y="87"/>
                  </a:cubicBezTo>
                  <a:cubicBezTo>
                    <a:pt x="272" y="92"/>
                    <a:pt x="264" y="96"/>
                    <a:pt x="256" y="96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15" y="96"/>
                    <a:pt x="208" y="92"/>
                    <a:pt x="203" y="87"/>
                  </a:cubicBezTo>
                  <a:cubicBezTo>
                    <a:pt x="197" y="81"/>
                    <a:pt x="194" y="74"/>
                    <a:pt x="194" y="66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54" y="44"/>
                    <a:pt x="119" y="64"/>
                    <a:pt x="91" y="92"/>
                  </a:cubicBezTo>
                  <a:cubicBezTo>
                    <a:pt x="64" y="120"/>
                    <a:pt x="43" y="155"/>
                    <a:pt x="35" y="195"/>
                  </a:cubicBezTo>
                  <a:cubicBezTo>
                    <a:pt x="65" y="195"/>
                    <a:pt x="65" y="195"/>
                    <a:pt x="65" y="195"/>
                  </a:cubicBezTo>
                  <a:cubicBezTo>
                    <a:pt x="73" y="195"/>
                    <a:pt x="81" y="198"/>
                    <a:pt x="86" y="203"/>
                  </a:cubicBezTo>
                  <a:cubicBezTo>
                    <a:pt x="86" y="203"/>
                    <a:pt x="86" y="203"/>
                    <a:pt x="86" y="203"/>
                  </a:cubicBezTo>
                  <a:cubicBezTo>
                    <a:pt x="91" y="209"/>
                    <a:pt x="95" y="216"/>
                    <a:pt x="95" y="224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5" y="265"/>
                    <a:pt x="91" y="273"/>
                    <a:pt x="86" y="278"/>
                  </a:cubicBezTo>
                  <a:close/>
                  <a:moveTo>
                    <a:pt x="65" y="257"/>
                  </a:moveTo>
                  <a:cubicBezTo>
                    <a:pt x="65" y="225"/>
                    <a:pt x="65" y="225"/>
                    <a:pt x="65" y="225"/>
                  </a:cubicBezTo>
                  <a:cubicBezTo>
                    <a:pt x="17" y="225"/>
                    <a:pt x="17" y="225"/>
                    <a:pt x="17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9" y="155"/>
                    <a:pt x="34" y="107"/>
                    <a:pt x="70" y="71"/>
                  </a:cubicBezTo>
                  <a:cubicBezTo>
                    <a:pt x="106" y="35"/>
                    <a:pt x="154" y="10"/>
                    <a:pt x="207" y="3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18"/>
                    <a:pt x="256" y="18"/>
                    <a:pt x="256" y="1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73" y="3"/>
                    <a:pt x="273" y="3"/>
                    <a:pt x="273" y="3"/>
                  </a:cubicBezTo>
                  <a:cubicBezTo>
                    <a:pt x="326" y="10"/>
                    <a:pt x="374" y="35"/>
                    <a:pt x="410" y="71"/>
                  </a:cubicBezTo>
                  <a:cubicBezTo>
                    <a:pt x="446" y="107"/>
                    <a:pt x="470" y="155"/>
                    <a:pt x="478" y="208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63" y="225"/>
                    <a:pt x="463" y="225"/>
                    <a:pt x="463" y="225"/>
                  </a:cubicBezTo>
                  <a:cubicBezTo>
                    <a:pt x="415" y="225"/>
                    <a:pt x="415" y="225"/>
                    <a:pt x="415" y="225"/>
                  </a:cubicBezTo>
                  <a:cubicBezTo>
                    <a:pt x="415" y="257"/>
                    <a:pt x="415" y="257"/>
                    <a:pt x="415" y="257"/>
                  </a:cubicBezTo>
                  <a:cubicBezTo>
                    <a:pt x="463" y="257"/>
                    <a:pt x="463" y="257"/>
                    <a:pt x="463" y="257"/>
                  </a:cubicBezTo>
                  <a:cubicBezTo>
                    <a:pt x="480" y="257"/>
                    <a:pt x="480" y="257"/>
                    <a:pt x="480" y="257"/>
                  </a:cubicBezTo>
                  <a:cubicBezTo>
                    <a:pt x="478" y="274"/>
                    <a:pt x="478" y="274"/>
                    <a:pt x="478" y="274"/>
                  </a:cubicBezTo>
                  <a:cubicBezTo>
                    <a:pt x="470" y="327"/>
                    <a:pt x="446" y="374"/>
                    <a:pt x="410" y="411"/>
                  </a:cubicBezTo>
                  <a:cubicBezTo>
                    <a:pt x="374" y="447"/>
                    <a:pt x="326" y="471"/>
                    <a:pt x="273" y="479"/>
                  </a:cubicBezTo>
                  <a:cubicBezTo>
                    <a:pt x="256" y="481"/>
                    <a:pt x="256" y="481"/>
                    <a:pt x="256" y="481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56" y="416"/>
                    <a:pt x="256" y="416"/>
                    <a:pt x="256" y="416"/>
                  </a:cubicBezTo>
                  <a:cubicBezTo>
                    <a:pt x="224" y="416"/>
                    <a:pt x="224" y="416"/>
                    <a:pt x="224" y="416"/>
                  </a:cubicBezTo>
                  <a:cubicBezTo>
                    <a:pt x="224" y="464"/>
                    <a:pt x="224" y="464"/>
                    <a:pt x="224" y="464"/>
                  </a:cubicBezTo>
                  <a:cubicBezTo>
                    <a:pt x="224" y="481"/>
                    <a:pt x="224" y="481"/>
                    <a:pt x="224" y="481"/>
                  </a:cubicBezTo>
                  <a:cubicBezTo>
                    <a:pt x="207" y="479"/>
                    <a:pt x="207" y="479"/>
                    <a:pt x="207" y="479"/>
                  </a:cubicBezTo>
                  <a:cubicBezTo>
                    <a:pt x="154" y="471"/>
                    <a:pt x="106" y="447"/>
                    <a:pt x="70" y="411"/>
                  </a:cubicBezTo>
                  <a:cubicBezTo>
                    <a:pt x="34" y="374"/>
                    <a:pt x="9" y="327"/>
                    <a:pt x="2" y="274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7" y="257"/>
                    <a:pt x="17" y="257"/>
                    <a:pt x="17" y="257"/>
                  </a:cubicBezTo>
                  <a:lnTo>
                    <a:pt x="65" y="257"/>
                  </a:ln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Freeform 7"/>
            <p:cNvSpPr>
              <a:spLocks noEditPoints="1"/>
            </p:cNvSpPr>
            <p:nvPr/>
          </p:nvSpPr>
          <p:spPr bwMode="auto">
            <a:xfrm>
              <a:off x="433388" y="790575"/>
              <a:ext cx="936625" cy="936625"/>
            </a:xfrm>
            <a:custGeom>
              <a:avLst/>
              <a:gdLst>
                <a:gd name="T0" fmla="*/ 2147483646 w 750"/>
                <a:gd name="T1" fmla="*/ 2147483646 h 749"/>
                <a:gd name="T2" fmla="*/ 2147483646 w 750"/>
                <a:gd name="T3" fmla="*/ 2147483646 h 749"/>
                <a:gd name="T4" fmla="*/ 2147483646 w 750"/>
                <a:gd name="T5" fmla="*/ 2147483646 h 749"/>
                <a:gd name="T6" fmla="*/ 2147483646 w 750"/>
                <a:gd name="T7" fmla="*/ 2147483646 h 749"/>
                <a:gd name="T8" fmla="*/ 2147483646 w 750"/>
                <a:gd name="T9" fmla="*/ 2147483646 h 749"/>
                <a:gd name="T10" fmla="*/ 2147483646 w 750"/>
                <a:gd name="T11" fmla="*/ 2147483646 h 749"/>
                <a:gd name="T12" fmla="*/ 2147483646 w 750"/>
                <a:gd name="T13" fmla="*/ 2147483646 h 749"/>
                <a:gd name="T14" fmla="*/ 2147483646 w 750"/>
                <a:gd name="T15" fmla="*/ 2147483646 h 749"/>
                <a:gd name="T16" fmla="*/ 2147483646 w 750"/>
                <a:gd name="T17" fmla="*/ 2147483646 h 749"/>
                <a:gd name="T18" fmla="*/ 2147483646 w 750"/>
                <a:gd name="T19" fmla="*/ 2147483646 h 749"/>
                <a:gd name="T20" fmla="*/ 2147483646 w 750"/>
                <a:gd name="T21" fmla="*/ 2147483646 h 749"/>
                <a:gd name="T22" fmla="*/ 2147483646 w 750"/>
                <a:gd name="T23" fmla="*/ 2147483646 h 749"/>
                <a:gd name="T24" fmla="*/ 2147483646 w 750"/>
                <a:gd name="T25" fmla="*/ 2147483646 h 749"/>
                <a:gd name="T26" fmla="*/ 2147483646 w 750"/>
                <a:gd name="T27" fmla="*/ 2147483646 h 749"/>
                <a:gd name="T28" fmla="*/ 2147483646 w 750"/>
                <a:gd name="T29" fmla="*/ 2147483646 h 749"/>
                <a:gd name="T30" fmla="*/ 2147483646 w 750"/>
                <a:gd name="T31" fmla="*/ 2147483646 h 749"/>
                <a:gd name="T32" fmla="*/ 2147483646 w 750"/>
                <a:gd name="T33" fmla="*/ 2147483646 h 749"/>
                <a:gd name="T34" fmla="*/ 2147483646 w 750"/>
                <a:gd name="T35" fmla="*/ 2147483646 h 749"/>
                <a:gd name="T36" fmla="*/ 2147483646 w 750"/>
                <a:gd name="T37" fmla="*/ 2147483646 h 749"/>
                <a:gd name="T38" fmla="*/ 2147483646 w 750"/>
                <a:gd name="T39" fmla="*/ 2147483646 h 749"/>
                <a:gd name="T40" fmla="*/ 2147483646 w 750"/>
                <a:gd name="T41" fmla="*/ 2147483646 h 749"/>
                <a:gd name="T42" fmla="*/ 2147483646 w 750"/>
                <a:gd name="T43" fmla="*/ 2147483646 h 749"/>
                <a:gd name="T44" fmla="*/ 2147483646 w 750"/>
                <a:gd name="T45" fmla="*/ 2147483646 h 749"/>
                <a:gd name="T46" fmla="*/ 2147483646 w 750"/>
                <a:gd name="T47" fmla="*/ 2147483646 h 749"/>
                <a:gd name="T48" fmla="*/ 2147483646 w 750"/>
                <a:gd name="T49" fmla="*/ 2147483646 h 749"/>
                <a:gd name="T50" fmla="*/ 2147483646 w 750"/>
                <a:gd name="T51" fmla="*/ 2147483646 h 749"/>
                <a:gd name="T52" fmla="*/ 2147483646 w 750"/>
                <a:gd name="T53" fmla="*/ 2147483646 h 749"/>
                <a:gd name="T54" fmla="*/ 2147483646 w 750"/>
                <a:gd name="T55" fmla="*/ 2147483646 h 749"/>
                <a:gd name="T56" fmla="*/ 2147483646 w 750"/>
                <a:gd name="T57" fmla="*/ 2147483646 h 749"/>
                <a:gd name="T58" fmla="*/ 0 w 750"/>
                <a:gd name="T59" fmla="*/ 2147483646 h 749"/>
                <a:gd name="T60" fmla="*/ 2147483646 w 750"/>
                <a:gd name="T61" fmla="*/ 2147483646 h 749"/>
                <a:gd name="T62" fmla="*/ 2147483646 w 750"/>
                <a:gd name="T63" fmla="*/ 2147483646 h 749"/>
                <a:gd name="T64" fmla="*/ 2147483646 w 750"/>
                <a:gd name="T65" fmla="*/ 2147483646 h 749"/>
                <a:gd name="T66" fmla="*/ 2147483646 w 750"/>
                <a:gd name="T67" fmla="*/ 0 h 749"/>
                <a:gd name="T68" fmla="*/ 2147483646 w 750"/>
                <a:gd name="T69" fmla="*/ 2147483646 h 749"/>
                <a:gd name="T70" fmla="*/ 2147483646 w 750"/>
                <a:gd name="T71" fmla="*/ 2147483646 h 749"/>
                <a:gd name="T72" fmla="*/ 2147483646 w 750"/>
                <a:gd name="T73" fmla="*/ 2147483646 h 7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50" h="749">
                  <a:moveTo>
                    <a:pt x="720" y="359"/>
                  </a:moveTo>
                  <a:cubicBezTo>
                    <a:pt x="664" y="359"/>
                    <a:pt x="664" y="359"/>
                    <a:pt x="664" y="359"/>
                  </a:cubicBezTo>
                  <a:cubicBezTo>
                    <a:pt x="651" y="359"/>
                    <a:pt x="651" y="359"/>
                    <a:pt x="651" y="359"/>
                  </a:cubicBezTo>
                  <a:cubicBezTo>
                    <a:pt x="649" y="345"/>
                    <a:pt x="649" y="345"/>
                    <a:pt x="649" y="345"/>
                  </a:cubicBezTo>
                  <a:cubicBezTo>
                    <a:pt x="642" y="281"/>
                    <a:pt x="613" y="224"/>
                    <a:pt x="570" y="180"/>
                  </a:cubicBezTo>
                  <a:cubicBezTo>
                    <a:pt x="526" y="137"/>
                    <a:pt x="468" y="107"/>
                    <a:pt x="404" y="101"/>
                  </a:cubicBezTo>
                  <a:cubicBezTo>
                    <a:pt x="391" y="99"/>
                    <a:pt x="391" y="99"/>
                    <a:pt x="391" y="99"/>
                  </a:cubicBezTo>
                  <a:cubicBezTo>
                    <a:pt x="391" y="86"/>
                    <a:pt x="391" y="86"/>
                    <a:pt x="391" y="86"/>
                  </a:cubicBezTo>
                  <a:cubicBezTo>
                    <a:pt x="391" y="30"/>
                    <a:pt x="391" y="30"/>
                    <a:pt x="391" y="30"/>
                  </a:cubicBezTo>
                  <a:cubicBezTo>
                    <a:pt x="359" y="30"/>
                    <a:pt x="359" y="30"/>
                    <a:pt x="359" y="30"/>
                  </a:cubicBezTo>
                  <a:cubicBezTo>
                    <a:pt x="359" y="86"/>
                    <a:pt x="359" y="86"/>
                    <a:pt x="359" y="86"/>
                  </a:cubicBezTo>
                  <a:cubicBezTo>
                    <a:pt x="359" y="99"/>
                    <a:pt x="359" y="99"/>
                    <a:pt x="359" y="99"/>
                  </a:cubicBezTo>
                  <a:cubicBezTo>
                    <a:pt x="345" y="101"/>
                    <a:pt x="345" y="101"/>
                    <a:pt x="345" y="101"/>
                  </a:cubicBezTo>
                  <a:cubicBezTo>
                    <a:pt x="281" y="107"/>
                    <a:pt x="224" y="137"/>
                    <a:pt x="180" y="180"/>
                  </a:cubicBezTo>
                  <a:cubicBezTo>
                    <a:pt x="137" y="224"/>
                    <a:pt x="108" y="281"/>
                    <a:pt x="101" y="345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86" y="359"/>
                    <a:pt x="86" y="359"/>
                    <a:pt x="86" y="359"/>
                  </a:cubicBezTo>
                  <a:cubicBezTo>
                    <a:pt x="30" y="359"/>
                    <a:pt x="30" y="359"/>
                    <a:pt x="30" y="359"/>
                  </a:cubicBezTo>
                  <a:cubicBezTo>
                    <a:pt x="30" y="391"/>
                    <a:pt x="30" y="391"/>
                    <a:pt x="30" y="391"/>
                  </a:cubicBezTo>
                  <a:cubicBezTo>
                    <a:pt x="86" y="391"/>
                    <a:pt x="86" y="391"/>
                    <a:pt x="86" y="391"/>
                  </a:cubicBezTo>
                  <a:cubicBezTo>
                    <a:pt x="99" y="391"/>
                    <a:pt x="99" y="391"/>
                    <a:pt x="99" y="391"/>
                  </a:cubicBezTo>
                  <a:cubicBezTo>
                    <a:pt x="101" y="404"/>
                    <a:pt x="101" y="404"/>
                    <a:pt x="101" y="404"/>
                  </a:cubicBezTo>
                  <a:cubicBezTo>
                    <a:pt x="108" y="468"/>
                    <a:pt x="137" y="526"/>
                    <a:pt x="180" y="569"/>
                  </a:cubicBezTo>
                  <a:cubicBezTo>
                    <a:pt x="224" y="613"/>
                    <a:pt x="281" y="642"/>
                    <a:pt x="345" y="649"/>
                  </a:cubicBezTo>
                  <a:cubicBezTo>
                    <a:pt x="359" y="650"/>
                    <a:pt x="359" y="650"/>
                    <a:pt x="359" y="650"/>
                  </a:cubicBezTo>
                  <a:cubicBezTo>
                    <a:pt x="359" y="664"/>
                    <a:pt x="359" y="664"/>
                    <a:pt x="359" y="664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391" y="719"/>
                    <a:pt x="391" y="719"/>
                    <a:pt x="391" y="719"/>
                  </a:cubicBezTo>
                  <a:cubicBezTo>
                    <a:pt x="391" y="664"/>
                    <a:pt x="391" y="664"/>
                    <a:pt x="391" y="664"/>
                  </a:cubicBezTo>
                  <a:cubicBezTo>
                    <a:pt x="391" y="650"/>
                    <a:pt x="391" y="650"/>
                    <a:pt x="391" y="650"/>
                  </a:cubicBezTo>
                  <a:cubicBezTo>
                    <a:pt x="404" y="649"/>
                    <a:pt x="404" y="649"/>
                    <a:pt x="404" y="649"/>
                  </a:cubicBezTo>
                  <a:cubicBezTo>
                    <a:pt x="468" y="642"/>
                    <a:pt x="526" y="613"/>
                    <a:pt x="570" y="569"/>
                  </a:cubicBezTo>
                  <a:cubicBezTo>
                    <a:pt x="613" y="526"/>
                    <a:pt x="642" y="468"/>
                    <a:pt x="649" y="404"/>
                  </a:cubicBezTo>
                  <a:cubicBezTo>
                    <a:pt x="651" y="391"/>
                    <a:pt x="651" y="391"/>
                    <a:pt x="651" y="391"/>
                  </a:cubicBezTo>
                  <a:cubicBezTo>
                    <a:pt x="664" y="391"/>
                    <a:pt x="664" y="391"/>
                    <a:pt x="664" y="391"/>
                  </a:cubicBezTo>
                  <a:cubicBezTo>
                    <a:pt x="720" y="391"/>
                    <a:pt x="720" y="391"/>
                    <a:pt x="720" y="391"/>
                  </a:cubicBezTo>
                  <a:cubicBezTo>
                    <a:pt x="720" y="359"/>
                    <a:pt x="720" y="359"/>
                    <a:pt x="720" y="359"/>
                  </a:cubicBezTo>
                  <a:close/>
                  <a:moveTo>
                    <a:pt x="677" y="329"/>
                  </a:moveTo>
                  <a:cubicBezTo>
                    <a:pt x="720" y="329"/>
                    <a:pt x="720" y="329"/>
                    <a:pt x="720" y="329"/>
                  </a:cubicBezTo>
                  <a:cubicBezTo>
                    <a:pt x="728" y="329"/>
                    <a:pt x="735" y="332"/>
                    <a:pt x="741" y="337"/>
                  </a:cubicBezTo>
                  <a:cubicBezTo>
                    <a:pt x="746" y="343"/>
                    <a:pt x="750" y="350"/>
                    <a:pt x="750" y="358"/>
                  </a:cubicBezTo>
                  <a:cubicBezTo>
                    <a:pt x="750" y="391"/>
                    <a:pt x="750" y="391"/>
                    <a:pt x="750" y="391"/>
                  </a:cubicBezTo>
                  <a:cubicBezTo>
                    <a:pt x="750" y="399"/>
                    <a:pt x="746" y="407"/>
                    <a:pt x="741" y="412"/>
                  </a:cubicBezTo>
                  <a:cubicBezTo>
                    <a:pt x="735" y="417"/>
                    <a:pt x="728" y="421"/>
                    <a:pt x="720" y="421"/>
                  </a:cubicBezTo>
                  <a:cubicBezTo>
                    <a:pt x="677" y="421"/>
                    <a:pt x="677" y="421"/>
                    <a:pt x="677" y="421"/>
                  </a:cubicBezTo>
                  <a:cubicBezTo>
                    <a:pt x="667" y="487"/>
                    <a:pt x="636" y="546"/>
                    <a:pt x="591" y="591"/>
                  </a:cubicBezTo>
                  <a:cubicBezTo>
                    <a:pt x="546" y="636"/>
                    <a:pt x="487" y="667"/>
                    <a:pt x="421" y="677"/>
                  </a:cubicBezTo>
                  <a:cubicBezTo>
                    <a:pt x="421" y="720"/>
                    <a:pt x="421" y="720"/>
                    <a:pt x="421" y="720"/>
                  </a:cubicBezTo>
                  <a:cubicBezTo>
                    <a:pt x="421" y="728"/>
                    <a:pt x="418" y="735"/>
                    <a:pt x="412" y="741"/>
                  </a:cubicBezTo>
                  <a:cubicBezTo>
                    <a:pt x="407" y="746"/>
                    <a:pt x="399" y="749"/>
                    <a:pt x="391" y="749"/>
                  </a:cubicBezTo>
                  <a:cubicBezTo>
                    <a:pt x="359" y="749"/>
                    <a:pt x="359" y="749"/>
                    <a:pt x="359" y="749"/>
                  </a:cubicBezTo>
                  <a:cubicBezTo>
                    <a:pt x="350" y="749"/>
                    <a:pt x="343" y="746"/>
                    <a:pt x="338" y="741"/>
                  </a:cubicBezTo>
                  <a:cubicBezTo>
                    <a:pt x="332" y="735"/>
                    <a:pt x="329" y="728"/>
                    <a:pt x="329" y="720"/>
                  </a:cubicBezTo>
                  <a:cubicBezTo>
                    <a:pt x="329" y="677"/>
                    <a:pt x="329" y="677"/>
                    <a:pt x="329" y="677"/>
                  </a:cubicBezTo>
                  <a:cubicBezTo>
                    <a:pt x="263" y="667"/>
                    <a:pt x="204" y="636"/>
                    <a:pt x="159" y="591"/>
                  </a:cubicBezTo>
                  <a:cubicBezTo>
                    <a:pt x="114" y="546"/>
                    <a:pt x="83" y="487"/>
                    <a:pt x="73" y="421"/>
                  </a:cubicBezTo>
                  <a:cubicBezTo>
                    <a:pt x="30" y="421"/>
                    <a:pt x="30" y="421"/>
                    <a:pt x="30" y="421"/>
                  </a:cubicBezTo>
                  <a:cubicBezTo>
                    <a:pt x="22" y="421"/>
                    <a:pt x="14" y="417"/>
                    <a:pt x="9" y="412"/>
                  </a:cubicBezTo>
                  <a:cubicBezTo>
                    <a:pt x="4" y="407"/>
                    <a:pt x="0" y="399"/>
                    <a:pt x="0" y="39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50"/>
                    <a:pt x="4" y="343"/>
                    <a:pt x="9" y="337"/>
                  </a:cubicBezTo>
                  <a:cubicBezTo>
                    <a:pt x="14" y="332"/>
                    <a:pt x="22" y="329"/>
                    <a:pt x="30" y="329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83" y="263"/>
                    <a:pt x="114" y="204"/>
                    <a:pt x="159" y="159"/>
                  </a:cubicBezTo>
                  <a:cubicBezTo>
                    <a:pt x="204" y="114"/>
                    <a:pt x="263" y="83"/>
                    <a:pt x="329" y="73"/>
                  </a:cubicBezTo>
                  <a:cubicBezTo>
                    <a:pt x="329" y="30"/>
                    <a:pt x="329" y="30"/>
                    <a:pt x="329" y="30"/>
                  </a:cubicBezTo>
                  <a:cubicBezTo>
                    <a:pt x="329" y="22"/>
                    <a:pt x="332" y="14"/>
                    <a:pt x="338" y="9"/>
                  </a:cubicBezTo>
                  <a:cubicBezTo>
                    <a:pt x="343" y="3"/>
                    <a:pt x="350" y="0"/>
                    <a:pt x="359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9" y="0"/>
                    <a:pt x="407" y="3"/>
                    <a:pt x="412" y="9"/>
                  </a:cubicBezTo>
                  <a:cubicBezTo>
                    <a:pt x="418" y="14"/>
                    <a:pt x="421" y="22"/>
                    <a:pt x="421" y="30"/>
                  </a:cubicBezTo>
                  <a:cubicBezTo>
                    <a:pt x="421" y="73"/>
                    <a:pt x="421" y="73"/>
                    <a:pt x="421" y="73"/>
                  </a:cubicBezTo>
                  <a:cubicBezTo>
                    <a:pt x="487" y="83"/>
                    <a:pt x="546" y="114"/>
                    <a:pt x="591" y="159"/>
                  </a:cubicBezTo>
                  <a:cubicBezTo>
                    <a:pt x="636" y="204"/>
                    <a:pt x="667" y="263"/>
                    <a:pt x="677" y="329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Freeform 8"/>
            <p:cNvSpPr>
              <a:spLocks noEditPoints="1"/>
            </p:cNvSpPr>
            <p:nvPr/>
          </p:nvSpPr>
          <p:spPr bwMode="auto">
            <a:xfrm>
              <a:off x="806450" y="1157288"/>
              <a:ext cx="204788" cy="204788"/>
            </a:xfrm>
            <a:custGeom>
              <a:avLst/>
              <a:gdLst>
                <a:gd name="T0" fmla="*/ 2147483646 w 164"/>
                <a:gd name="T1" fmla="*/ 0 h 164"/>
                <a:gd name="T2" fmla="*/ 2147483646 w 164"/>
                <a:gd name="T3" fmla="*/ 2147483646 h 164"/>
                <a:gd name="T4" fmla="*/ 2147483646 w 164"/>
                <a:gd name="T5" fmla="*/ 2147483646 h 164"/>
                <a:gd name="T6" fmla="*/ 2147483646 w 164"/>
                <a:gd name="T7" fmla="*/ 2147483646 h 164"/>
                <a:gd name="T8" fmla="*/ 2147483646 w 164"/>
                <a:gd name="T9" fmla="*/ 2147483646 h 164"/>
                <a:gd name="T10" fmla="*/ 2147483646 w 164"/>
                <a:gd name="T11" fmla="*/ 2147483646 h 164"/>
                <a:gd name="T12" fmla="*/ 0 w 164"/>
                <a:gd name="T13" fmla="*/ 2147483646 h 164"/>
                <a:gd name="T14" fmla="*/ 2147483646 w 164"/>
                <a:gd name="T15" fmla="*/ 2147483646 h 164"/>
                <a:gd name="T16" fmla="*/ 2147483646 w 164"/>
                <a:gd name="T17" fmla="*/ 0 h 164"/>
                <a:gd name="T18" fmla="*/ 2147483646 w 164"/>
                <a:gd name="T19" fmla="*/ 2147483646 h 164"/>
                <a:gd name="T20" fmla="*/ 2147483646 w 164"/>
                <a:gd name="T21" fmla="*/ 2147483646 h 164"/>
                <a:gd name="T22" fmla="*/ 2147483646 w 164"/>
                <a:gd name="T23" fmla="*/ 2147483646 h 164"/>
                <a:gd name="T24" fmla="*/ 2147483646 w 164"/>
                <a:gd name="T25" fmla="*/ 2147483646 h 164"/>
                <a:gd name="T26" fmla="*/ 2147483646 w 164"/>
                <a:gd name="T27" fmla="*/ 2147483646 h 164"/>
                <a:gd name="T28" fmla="*/ 2147483646 w 164"/>
                <a:gd name="T29" fmla="*/ 2147483646 h 164"/>
                <a:gd name="T30" fmla="*/ 2147483646 w 164"/>
                <a:gd name="T31" fmla="*/ 2147483646 h 164"/>
                <a:gd name="T32" fmla="*/ 2147483646 w 164"/>
                <a:gd name="T33" fmla="*/ 2147483646 h 164"/>
                <a:gd name="T34" fmla="*/ 2147483646 w 164"/>
                <a:gd name="T35" fmla="*/ 2147483646 h 1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4" h="164">
                  <a:moveTo>
                    <a:pt x="82" y="0"/>
                  </a:moveTo>
                  <a:cubicBezTo>
                    <a:pt x="104" y="0"/>
                    <a:pt x="125" y="9"/>
                    <a:pt x="140" y="24"/>
                  </a:cubicBezTo>
                  <a:cubicBezTo>
                    <a:pt x="155" y="38"/>
                    <a:pt x="164" y="59"/>
                    <a:pt x="164" y="82"/>
                  </a:cubicBezTo>
                  <a:cubicBezTo>
                    <a:pt x="164" y="104"/>
                    <a:pt x="155" y="125"/>
                    <a:pt x="140" y="140"/>
                  </a:cubicBezTo>
                  <a:cubicBezTo>
                    <a:pt x="125" y="155"/>
                    <a:pt x="104" y="164"/>
                    <a:pt x="82" y="164"/>
                  </a:cubicBezTo>
                  <a:cubicBezTo>
                    <a:pt x="59" y="164"/>
                    <a:pt x="38" y="155"/>
                    <a:pt x="24" y="140"/>
                  </a:cubicBezTo>
                  <a:cubicBezTo>
                    <a:pt x="9" y="125"/>
                    <a:pt x="0" y="104"/>
                    <a:pt x="0" y="82"/>
                  </a:cubicBezTo>
                  <a:cubicBezTo>
                    <a:pt x="0" y="59"/>
                    <a:pt x="9" y="38"/>
                    <a:pt x="24" y="24"/>
                  </a:cubicBezTo>
                  <a:cubicBezTo>
                    <a:pt x="38" y="9"/>
                    <a:pt x="59" y="0"/>
                    <a:pt x="82" y="0"/>
                  </a:cubicBezTo>
                  <a:close/>
                  <a:moveTo>
                    <a:pt x="118" y="45"/>
                  </a:moveTo>
                  <a:cubicBezTo>
                    <a:pt x="109" y="35"/>
                    <a:pt x="96" y="30"/>
                    <a:pt x="82" y="30"/>
                  </a:cubicBezTo>
                  <a:cubicBezTo>
                    <a:pt x="67" y="30"/>
                    <a:pt x="54" y="35"/>
                    <a:pt x="45" y="45"/>
                  </a:cubicBezTo>
                  <a:cubicBezTo>
                    <a:pt x="35" y="54"/>
                    <a:pt x="30" y="67"/>
                    <a:pt x="30" y="82"/>
                  </a:cubicBezTo>
                  <a:cubicBezTo>
                    <a:pt x="30" y="96"/>
                    <a:pt x="35" y="109"/>
                    <a:pt x="45" y="118"/>
                  </a:cubicBezTo>
                  <a:cubicBezTo>
                    <a:pt x="54" y="128"/>
                    <a:pt x="67" y="134"/>
                    <a:pt x="82" y="134"/>
                  </a:cubicBezTo>
                  <a:cubicBezTo>
                    <a:pt x="96" y="134"/>
                    <a:pt x="109" y="128"/>
                    <a:pt x="118" y="118"/>
                  </a:cubicBezTo>
                  <a:cubicBezTo>
                    <a:pt x="128" y="109"/>
                    <a:pt x="134" y="96"/>
                    <a:pt x="134" y="82"/>
                  </a:cubicBezTo>
                  <a:cubicBezTo>
                    <a:pt x="134" y="67"/>
                    <a:pt x="128" y="54"/>
                    <a:pt x="118" y="45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7" name="组合 6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08768" y="3508375"/>
            <a:chExt cx="288925" cy="21431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323AAE8-6EAF-4C10-BA6C-E95FD273F6BC}"/>
                </a:ext>
              </a:extLst>
            </p:cNvPr>
            <p:cNvSpPr/>
            <p:nvPr/>
          </p:nvSpPr>
          <p:spPr>
            <a:xfrm>
              <a:off x="367506" y="3530600"/>
              <a:ext cx="173037" cy="17303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49" name="TextBox 38"/>
            <p:cNvSpPr txBox="1">
              <a:spLocks noChangeArrowheads="1"/>
            </p:cNvSpPr>
            <p:nvPr/>
          </p:nvSpPr>
          <p:spPr bwMode="auto">
            <a:xfrm>
              <a:off x="308768" y="3508375"/>
              <a:ext cx="288925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4">
            <a:extLst>
              <a:ext uri="{FF2B5EF4-FFF2-40B4-BE49-F238E27FC236}">
                <a16:creationId xmlns:a16="http://schemas.microsoft.com/office/drawing/2014/main" id="{DF745936-B86B-4099-8588-E7559CA0DA93}"/>
              </a:ext>
            </a:extLst>
          </p:cNvPr>
          <p:cNvSpPr/>
          <p:nvPr/>
        </p:nvSpPr>
        <p:spPr>
          <a:xfrm>
            <a:off x="1122363" y="2527300"/>
            <a:ext cx="5465762" cy="2060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sysDash"/>
          </a:ln>
          <a:effectLst>
            <a:outerShdw blurRad="50800" dist="127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168D1036-E156-42C7-972B-5FD5BA3BAF54}"/>
              </a:ext>
            </a:extLst>
          </p:cNvPr>
          <p:cNvSpPr/>
          <p:nvPr/>
        </p:nvSpPr>
        <p:spPr>
          <a:xfrm>
            <a:off x="1108075" y="1058863"/>
            <a:ext cx="7064375" cy="1154112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: Rounded Corners 33">
            <a:extLst>
              <a:ext uri="{FF2B5EF4-FFF2-40B4-BE49-F238E27FC236}">
                <a16:creationId xmlns:a16="http://schemas.microsoft.com/office/drawing/2014/main" id="{03104661-1645-416B-8B8C-A2C3CA4E4DAD}"/>
              </a:ext>
            </a:extLst>
          </p:cNvPr>
          <p:cNvSpPr/>
          <p:nvPr/>
        </p:nvSpPr>
        <p:spPr>
          <a:xfrm rot="2700000">
            <a:off x="4265613" y="773113"/>
            <a:ext cx="566737" cy="56673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F05CD39-77DC-42AE-8ECB-DA0B0491F8A3}"/>
              </a:ext>
            </a:extLst>
          </p:cNvPr>
          <p:cNvGrpSpPr/>
          <p:nvPr/>
        </p:nvGrpSpPr>
        <p:grpSpPr>
          <a:xfrm>
            <a:off x="4399454" y="840220"/>
            <a:ext cx="299309" cy="436305"/>
            <a:chOff x="3444447" y="1274455"/>
            <a:chExt cx="297965" cy="434347"/>
          </a:xfrm>
          <a:solidFill>
            <a:srgbClr val="FF0000"/>
          </a:solidFill>
        </p:grpSpPr>
        <p:sp>
          <p:nvSpPr>
            <p:cNvPr id="56" name="Freeform: Shape 19">
              <a:extLst>
                <a:ext uri="{FF2B5EF4-FFF2-40B4-BE49-F238E27FC236}">
                  <a16:creationId xmlns:a16="http://schemas.microsoft.com/office/drawing/2014/main" id="{6FDDF13C-E895-4C15-AAB7-2FD4EEA9E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447" y="1274455"/>
              <a:ext cx="297965" cy="4343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Freeform: Shape 20">
              <a:extLst>
                <a:ext uri="{FF2B5EF4-FFF2-40B4-BE49-F238E27FC236}">
                  <a16:creationId xmlns:a16="http://schemas.microsoft.com/office/drawing/2014/main" id="{2F039D6F-9C03-4C90-AE71-60981292C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227" y="1347614"/>
              <a:ext cx="88203" cy="8820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63A2541-6C35-468A-9D17-B3172CB11C0B}"/>
              </a:ext>
            </a:extLst>
          </p:cNvPr>
          <p:cNvSpPr txBox="1"/>
          <p:nvPr/>
        </p:nvSpPr>
        <p:spPr>
          <a:xfrm>
            <a:off x="1339850" y="3209925"/>
            <a:ext cx="34480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如何判断</a:t>
            </a:r>
            <a:r>
              <a: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step</a:t>
            </a: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是正直还是负值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5B8454-EA6A-4E9B-9DF1-1882A574ED4A}"/>
              </a:ext>
            </a:extLst>
          </p:cNvPr>
          <p:cNvSpPr txBox="1"/>
          <p:nvPr/>
        </p:nvSpPr>
        <p:spPr>
          <a:xfrm>
            <a:off x="1339850" y="2836863"/>
            <a:ext cx="3514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</p:txBody>
      </p:sp>
      <p:grpSp>
        <p:nvGrpSpPr>
          <p:cNvPr id="15368" name="组合 2"/>
          <p:cNvGrpSpPr>
            <a:grpSpLocks/>
          </p:cNvGrpSpPr>
          <p:nvPr/>
        </p:nvGrpSpPr>
        <p:grpSpPr bwMode="auto">
          <a:xfrm>
            <a:off x="3509963" y="2308225"/>
            <a:ext cx="436562" cy="438150"/>
            <a:chOff x="2481263" y="2452688"/>
            <a:chExt cx="436562" cy="438150"/>
          </a:xfrm>
        </p:grpSpPr>
        <p:sp>
          <p:nvSpPr>
            <p:cNvPr id="65" name="Rectangle: Rounded Corners 33">
              <a:extLst>
                <a:ext uri="{FF2B5EF4-FFF2-40B4-BE49-F238E27FC236}">
                  <a16:creationId xmlns:a16="http://schemas.microsoft.com/office/drawing/2014/main" id="{F8C3679F-AB62-4ECA-8689-6C41CB1E2156}"/>
                </a:ext>
              </a:extLst>
            </p:cNvPr>
            <p:cNvSpPr/>
            <p:nvPr/>
          </p:nvSpPr>
          <p:spPr>
            <a:xfrm rot="2700000">
              <a:off x="2480469" y="2453482"/>
              <a:ext cx="438150" cy="4365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A44135C8-F927-41BB-9B3A-E3F890AE3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5713" y="2563813"/>
              <a:ext cx="347662" cy="217488"/>
            </a:xfrm>
            <a:custGeom>
              <a:avLst/>
              <a:gdLst>
                <a:gd name="T0" fmla="*/ 2147483647 w 282"/>
                <a:gd name="T1" fmla="*/ 2147483647 h 176"/>
                <a:gd name="T2" fmla="*/ 2147483647 w 282"/>
                <a:gd name="T3" fmla="*/ 2147483647 h 176"/>
                <a:gd name="T4" fmla="*/ 2147483647 w 282"/>
                <a:gd name="T5" fmla="*/ 2147483647 h 176"/>
                <a:gd name="T6" fmla="*/ 2147483647 w 282"/>
                <a:gd name="T7" fmla="*/ 2147483647 h 176"/>
                <a:gd name="T8" fmla="*/ 2147483647 w 282"/>
                <a:gd name="T9" fmla="*/ 2147483647 h 176"/>
                <a:gd name="T10" fmla="*/ 1874042423 w 282"/>
                <a:gd name="T11" fmla="*/ 2147483647 h 176"/>
                <a:gd name="T12" fmla="*/ 1874042423 w 282"/>
                <a:gd name="T13" fmla="*/ 2147483647 h 176"/>
                <a:gd name="T14" fmla="*/ 1874042423 w 282"/>
                <a:gd name="T15" fmla="*/ 2147483647 h 176"/>
                <a:gd name="T16" fmla="*/ 1874042423 w 282"/>
                <a:gd name="T17" fmla="*/ 2147483647 h 176"/>
                <a:gd name="T18" fmla="*/ 0 w 282"/>
                <a:gd name="T19" fmla="*/ 2147483647 h 176"/>
                <a:gd name="T20" fmla="*/ 1874042423 w 282"/>
                <a:gd name="T21" fmla="*/ 2147483647 h 176"/>
                <a:gd name="T22" fmla="*/ 1874042423 w 282"/>
                <a:gd name="T23" fmla="*/ 2147483647 h 176"/>
                <a:gd name="T24" fmla="*/ 1874042423 w 282"/>
                <a:gd name="T25" fmla="*/ 2147483647 h 176"/>
                <a:gd name="T26" fmla="*/ 1874042423 w 282"/>
                <a:gd name="T27" fmla="*/ 2147483647 h 176"/>
                <a:gd name="T28" fmla="*/ 2147483647 w 282"/>
                <a:gd name="T29" fmla="*/ 0 h 176"/>
                <a:gd name="T30" fmla="*/ 2147483647 w 282"/>
                <a:gd name="T31" fmla="*/ 2147483647 h 176"/>
                <a:gd name="T32" fmla="*/ 2147483647 w 282"/>
                <a:gd name="T33" fmla="*/ 2147483647 h 176"/>
                <a:gd name="T34" fmla="*/ 2147483647 w 282"/>
                <a:gd name="T35" fmla="*/ 2147483647 h 176"/>
                <a:gd name="T36" fmla="*/ 2147483647 w 282"/>
                <a:gd name="T37" fmla="*/ 2147483647 h 176"/>
                <a:gd name="T38" fmla="*/ 2147483647 w 282"/>
                <a:gd name="T39" fmla="*/ 2147483647 h 176"/>
                <a:gd name="T40" fmla="*/ 2147483647 w 282"/>
                <a:gd name="T41" fmla="*/ 2147483647 h 176"/>
                <a:gd name="T42" fmla="*/ 2147483647 w 282"/>
                <a:gd name="T43" fmla="*/ 2147483647 h 176"/>
                <a:gd name="T44" fmla="*/ 2147483647 w 282"/>
                <a:gd name="T45" fmla="*/ 2147483647 h 176"/>
                <a:gd name="T46" fmla="*/ 2147483647 w 282"/>
                <a:gd name="T47" fmla="*/ 2147483647 h 176"/>
                <a:gd name="T48" fmla="*/ 2147483647 w 282"/>
                <a:gd name="T49" fmla="*/ 2147483647 h 176"/>
                <a:gd name="T50" fmla="*/ 2147483647 w 282"/>
                <a:gd name="T51" fmla="*/ 2147483647 h 176"/>
                <a:gd name="T52" fmla="*/ 2147483647 w 282"/>
                <a:gd name="T53" fmla="*/ 2147483647 h 176"/>
                <a:gd name="T54" fmla="*/ 2147483647 w 282"/>
                <a:gd name="T55" fmla="*/ 2147483647 h 176"/>
                <a:gd name="T56" fmla="*/ 2147483647 w 282"/>
                <a:gd name="T57" fmla="*/ 2147483647 h 176"/>
                <a:gd name="T58" fmla="*/ 2147483647 w 282"/>
                <a:gd name="T59" fmla="*/ 2147483647 h 176"/>
                <a:gd name="T60" fmla="*/ 2147483647 w 282"/>
                <a:gd name="T61" fmla="*/ 2147483647 h 176"/>
                <a:gd name="T62" fmla="*/ 2147483647 w 282"/>
                <a:gd name="T63" fmla="*/ 2147483647 h 176"/>
                <a:gd name="T64" fmla="*/ 2147483647 w 282"/>
                <a:gd name="T65" fmla="*/ 2147483647 h 176"/>
                <a:gd name="T66" fmla="*/ 2147483647 w 282"/>
                <a:gd name="T67" fmla="*/ 2147483647 h 176"/>
                <a:gd name="T68" fmla="*/ 2147483647 w 282"/>
                <a:gd name="T69" fmla="*/ 2147483647 h 176"/>
                <a:gd name="T70" fmla="*/ 2147483647 w 282"/>
                <a:gd name="T71" fmla="*/ 2147483647 h 176"/>
                <a:gd name="T72" fmla="*/ 2147483647 w 282"/>
                <a:gd name="T73" fmla="*/ 2147483647 h 176"/>
                <a:gd name="T74" fmla="*/ 2147483647 w 282"/>
                <a:gd name="T75" fmla="*/ 2147483647 h 176"/>
                <a:gd name="T76" fmla="*/ 2147483647 w 282"/>
                <a:gd name="T77" fmla="*/ 2147483647 h 176"/>
                <a:gd name="T78" fmla="*/ 2147483647 w 282"/>
                <a:gd name="T79" fmla="*/ 2147483647 h 176"/>
                <a:gd name="T80" fmla="*/ 2147483647 w 282"/>
                <a:gd name="T81" fmla="*/ 2147483647 h 176"/>
                <a:gd name="T82" fmla="*/ 2147483647 w 282"/>
                <a:gd name="T83" fmla="*/ 2147483647 h 176"/>
                <a:gd name="T84" fmla="*/ 2147483647 w 282"/>
                <a:gd name="T85" fmla="*/ 2147483647 h 176"/>
                <a:gd name="T86" fmla="*/ 2147483647 w 282"/>
                <a:gd name="T87" fmla="*/ 2147483647 h 176"/>
                <a:gd name="T88" fmla="*/ 2147483647 w 282"/>
                <a:gd name="T89" fmla="*/ 2147483647 h 1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82" h="176">
                  <a:moveTo>
                    <a:pt x="282" y="90"/>
                  </a:moveTo>
                  <a:cubicBezTo>
                    <a:pt x="282" y="90"/>
                    <a:pt x="282" y="90"/>
                    <a:pt x="282" y="91"/>
                  </a:cubicBezTo>
                  <a:cubicBezTo>
                    <a:pt x="282" y="91"/>
                    <a:pt x="282" y="91"/>
                    <a:pt x="282" y="91"/>
                  </a:cubicBezTo>
                  <a:cubicBezTo>
                    <a:pt x="282" y="91"/>
                    <a:pt x="282" y="92"/>
                    <a:pt x="281" y="92"/>
                  </a:cubicBezTo>
                  <a:cubicBezTo>
                    <a:pt x="256" y="141"/>
                    <a:pt x="200" y="176"/>
                    <a:pt x="141" y="176"/>
                  </a:cubicBezTo>
                  <a:cubicBezTo>
                    <a:pt x="83" y="176"/>
                    <a:pt x="27" y="141"/>
                    <a:pt x="1" y="92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0" y="88"/>
                    <a:pt x="0" y="88"/>
                  </a:cubicBezTo>
                  <a:cubicBezTo>
                    <a:pt x="0" y="87"/>
                    <a:pt x="1" y="86"/>
                    <a:pt x="1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3"/>
                  </a:cubicBezTo>
                  <a:cubicBezTo>
                    <a:pt x="27" y="35"/>
                    <a:pt x="83" y="0"/>
                    <a:pt x="141" y="0"/>
                  </a:cubicBezTo>
                  <a:cubicBezTo>
                    <a:pt x="200" y="0"/>
                    <a:pt x="256" y="35"/>
                    <a:pt x="281" y="84"/>
                  </a:cubicBezTo>
                  <a:cubicBezTo>
                    <a:pt x="282" y="84"/>
                    <a:pt x="282" y="84"/>
                    <a:pt x="282" y="84"/>
                  </a:cubicBezTo>
                  <a:cubicBezTo>
                    <a:pt x="282" y="84"/>
                    <a:pt x="282" y="84"/>
                    <a:pt x="282" y="85"/>
                  </a:cubicBezTo>
                  <a:cubicBezTo>
                    <a:pt x="282" y="85"/>
                    <a:pt x="282" y="85"/>
                    <a:pt x="282" y="86"/>
                  </a:cubicBezTo>
                  <a:cubicBezTo>
                    <a:pt x="282" y="86"/>
                    <a:pt x="282" y="87"/>
                    <a:pt x="282" y="88"/>
                  </a:cubicBezTo>
                  <a:cubicBezTo>
                    <a:pt x="282" y="88"/>
                    <a:pt x="282" y="89"/>
                    <a:pt x="282" y="90"/>
                  </a:cubicBezTo>
                  <a:close/>
                  <a:moveTo>
                    <a:pt x="141" y="17"/>
                  </a:moveTo>
                  <a:cubicBezTo>
                    <a:pt x="92" y="17"/>
                    <a:pt x="43" y="45"/>
                    <a:pt x="19" y="88"/>
                  </a:cubicBezTo>
                  <a:cubicBezTo>
                    <a:pt x="43" y="130"/>
                    <a:pt x="92" y="158"/>
                    <a:pt x="141" y="158"/>
                  </a:cubicBezTo>
                  <a:cubicBezTo>
                    <a:pt x="191" y="158"/>
                    <a:pt x="239" y="130"/>
                    <a:pt x="264" y="88"/>
                  </a:cubicBezTo>
                  <a:cubicBezTo>
                    <a:pt x="239" y="45"/>
                    <a:pt x="191" y="17"/>
                    <a:pt x="141" y="17"/>
                  </a:cubicBezTo>
                  <a:close/>
                  <a:moveTo>
                    <a:pt x="141" y="61"/>
                  </a:moveTo>
                  <a:cubicBezTo>
                    <a:pt x="141" y="61"/>
                    <a:pt x="141" y="61"/>
                    <a:pt x="141" y="61"/>
                  </a:cubicBezTo>
                  <a:cubicBezTo>
                    <a:pt x="127" y="61"/>
                    <a:pt x="115" y="73"/>
                    <a:pt x="115" y="88"/>
                  </a:cubicBezTo>
                  <a:cubicBezTo>
                    <a:pt x="115" y="90"/>
                    <a:pt x="113" y="92"/>
                    <a:pt x="110" y="92"/>
                  </a:cubicBezTo>
                  <a:cubicBezTo>
                    <a:pt x="108" y="92"/>
                    <a:pt x="106" y="90"/>
                    <a:pt x="106" y="88"/>
                  </a:cubicBezTo>
                  <a:cubicBezTo>
                    <a:pt x="106" y="68"/>
                    <a:pt x="122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4" y="52"/>
                    <a:pt x="146" y="54"/>
                    <a:pt x="146" y="57"/>
                  </a:cubicBezTo>
                  <a:cubicBezTo>
                    <a:pt x="146" y="59"/>
                    <a:pt x="144" y="61"/>
                    <a:pt x="141" y="61"/>
                  </a:cubicBezTo>
                  <a:close/>
                  <a:moveTo>
                    <a:pt x="141" y="149"/>
                  </a:moveTo>
                  <a:cubicBezTo>
                    <a:pt x="107" y="149"/>
                    <a:pt x="79" y="122"/>
                    <a:pt x="79" y="88"/>
                  </a:cubicBezTo>
                  <a:cubicBezTo>
                    <a:pt x="79" y="54"/>
                    <a:pt x="107" y="26"/>
                    <a:pt x="141" y="26"/>
                  </a:cubicBezTo>
                  <a:cubicBezTo>
                    <a:pt x="175" y="26"/>
                    <a:pt x="203" y="54"/>
                    <a:pt x="203" y="88"/>
                  </a:cubicBezTo>
                  <a:cubicBezTo>
                    <a:pt x="203" y="122"/>
                    <a:pt x="175" y="149"/>
                    <a:pt x="141" y="149"/>
                  </a:cubicBezTo>
                  <a:close/>
                  <a:moveTo>
                    <a:pt x="141" y="35"/>
                  </a:moveTo>
                  <a:cubicBezTo>
                    <a:pt x="112" y="35"/>
                    <a:pt x="88" y="59"/>
                    <a:pt x="88" y="88"/>
                  </a:cubicBezTo>
                  <a:cubicBezTo>
                    <a:pt x="88" y="117"/>
                    <a:pt x="112" y="140"/>
                    <a:pt x="141" y="140"/>
                  </a:cubicBezTo>
                  <a:cubicBezTo>
                    <a:pt x="170" y="140"/>
                    <a:pt x="194" y="117"/>
                    <a:pt x="194" y="88"/>
                  </a:cubicBezTo>
                  <a:cubicBezTo>
                    <a:pt x="194" y="59"/>
                    <a:pt x="170" y="35"/>
                    <a:pt x="141" y="3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369" name="TextBox 66"/>
          <p:cNvSpPr txBox="1">
            <a:spLocks noChangeArrowheads="1"/>
          </p:cNvSpPr>
          <p:nvPr/>
        </p:nvSpPr>
        <p:spPr bwMode="auto">
          <a:xfrm>
            <a:off x="1835150" y="1465263"/>
            <a:ext cx="561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缓动动画多个目标值之间移动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FF9865-E8CC-49E7-8FA8-F401476A9A06}"/>
              </a:ext>
            </a:extLst>
          </p:cNvPr>
          <p:cNvSpPr txBox="1"/>
          <p:nvPr/>
        </p:nvSpPr>
        <p:spPr>
          <a:xfrm>
            <a:off x="3024188" y="1857375"/>
            <a:ext cx="3095625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</a:p>
        </p:txBody>
      </p: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C035E2FE-9510-482D-9309-982B0D56B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缓动动画多个目标值之间移动</a:t>
            </a:r>
            <a:endParaRPr lang="zh-TW" altLang="zh-CN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372" name="组合 4"/>
          <p:cNvGrpSpPr>
            <a:grpSpLocks/>
          </p:cNvGrpSpPr>
          <p:nvPr/>
        </p:nvGrpSpPr>
        <p:grpSpPr bwMode="auto">
          <a:xfrm>
            <a:off x="34925" y="3822700"/>
            <a:ext cx="288925" cy="214313"/>
            <a:chOff x="34925" y="3822700"/>
            <a:chExt cx="288925" cy="214313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512B6D-218A-4693-BC44-D289AAA65332}"/>
                </a:ext>
              </a:extLst>
            </p:cNvPr>
            <p:cNvSpPr/>
            <p:nvPr/>
          </p:nvSpPr>
          <p:spPr bwMode="auto">
            <a:xfrm>
              <a:off x="90488" y="3846513"/>
              <a:ext cx="173037" cy="1730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DCEE92-67B4-4119-B183-7C7201B0874B}"/>
                </a:ext>
              </a:extLst>
            </p:cNvPr>
            <p:cNvSpPr txBox="1"/>
            <p:nvPr/>
          </p:nvSpPr>
          <p:spPr bwMode="auto">
            <a:xfrm>
              <a:off x="34925" y="3822700"/>
              <a:ext cx="288925" cy="2143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</a:t>
              </a:r>
            </a:p>
          </p:txBody>
        </p:sp>
      </p:grpSp>
      <p:grpSp>
        <p:nvGrpSpPr>
          <p:cNvPr id="15373" name="组合 5"/>
          <p:cNvGrpSpPr>
            <a:grpSpLocks/>
          </p:cNvGrpSpPr>
          <p:nvPr/>
        </p:nvGrpSpPr>
        <p:grpSpPr bwMode="auto">
          <a:xfrm>
            <a:off x="34925" y="3362325"/>
            <a:ext cx="288925" cy="215900"/>
            <a:chOff x="308768" y="3049588"/>
            <a:chExt cx="288925" cy="215900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9A23797-D2D3-4EF0-972C-80E596083C4F}"/>
                </a:ext>
              </a:extLst>
            </p:cNvPr>
            <p:cNvSpPr/>
            <p:nvPr/>
          </p:nvSpPr>
          <p:spPr>
            <a:xfrm>
              <a:off x="367506" y="3076576"/>
              <a:ext cx="173037" cy="1730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76" name="TextBox 35"/>
            <p:cNvSpPr txBox="1">
              <a:spLocks noChangeArrowheads="1"/>
            </p:cNvSpPr>
            <p:nvPr/>
          </p:nvSpPr>
          <p:spPr bwMode="auto">
            <a:xfrm>
              <a:off x="308768" y="3049588"/>
              <a:ext cx="28892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</a:t>
              </a:r>
            </a:p>
          </p:txBody>
        </p:sp>
      </p:grpSp>
      <p:pic>
        <p:nvPicPr>
          <p:cNvPr id="15374" name="图片 1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74913"/>
            <a:ext cx="160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7553</TotalTime>
  <Words>1649</Words>
  <Application>Microsoft Office PowerPoint</Application>
  <PresentationFormat>全屏显示(16:9)</PresentationFormat>
  <Paragraphs>282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微软雅黑</vt:lpstr>
      <vt:lpstr>Arial</vt:lpstr>
      <vt:lpstr>Wingdings</vt:lpstr>
      <vt:lpstr>宋体</vt:lpstr>
      <vt:lpstr>Segoe UI</vt:lpstr>
      <vt:lpstr>黑体</vt:lpstr>
      <vt:lpstr>Calibri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zteacher</cp:lastModifiedBy>
  <cp:revision>348</cp:revision>
  <dcterms:created xsi:type="dcterms:W3CDTF">2015-06-29T07:19:00Z</dcterms:created>
  <dcterms:modified xsi:type="dcterms:W3CDTF">2021-07-22T23:57:22Z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