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6" r:id="rId3"/>
    <p:sldId id="257" r:id="rId5"/>
    <p:sldId id="258" r:id="rId6"/>
    <p:sldId id="259" r:id="rId7"/>
    <p:sldId id="260" r:id="rId8"/>
    <p:sldId id="262" r:id="rId9"/>
    <p:sldId id="261" r:id="rId10"/>
    <p:sldId id="264" r:id="rId11"/>
    <p:sldId id="266" r:id="rId12"/>
    <p:sldId id="265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ECA07"/>
    <a:srgbClr val="857F00"/>
    <a:srgbClr val="FEFD03"/>
    <a:srgbClr val="FFFF63"/>
    <a:srgbClr val="78520B"/>
    <a:srgbClr val="F79A17"/>
    <a:srgbClr val="F6C171"/>
    <a:srgbClr val="C27D15"/>
    <a:srgbClr val="7F8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0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223520" y="236855"/>
            <a:ext cx="422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©版权归</a:t>
            </a:r>
            <a:r>
              <a:rPr lang="zh-CN" altLang="en-US" b="1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公众号：专插本高等数学</a:t>
            </a:r>
            <a:endParaRPr lang="zh-CN" altLang="en-US" b="1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223520" y="236855"/>
            <a:ext cx="422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©版权归</a:t>
            </a:r>
            <a:r>
              <a:rPr lang="zh-CN" altLang="en-US" b="1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公众号：专插本高等数学</a:t>
            </a:r>
            <a:endParaRPr lang="zh-CN" altLang="en-US" b="1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custDataLst>
              <p:tags r:id="rId5"/>
            </p:custDataLst>
          </p:nvPr>
        </p:nvSpPr>
        <p:spPr>
          <a:xfrm>
            <a:off x="8610600" y="63371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©公众号：专插本高等数学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jpeg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223520" y="236855"/>
            <a:ext cx="422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©版权归</a:t>
            </a:r>
            <a:r>
              <a:rPr lang="zh-CN" altLang="en-US" b="1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公众号：专插本高等数学</a:t>
            </a:r>
            <a:endParaRPr lang="zh-CN" altLang="en-US" b="1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9" name="内容占位符 3" descr="公众号二维码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1059795" y="182245"/>
            <a:ext cx="958850" cy="958850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9801860" y="6350000"/>
            <a:ext cx="2334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因为专一  所以专业</a:t>
            </a:r>
            <a:endParaRPr lang="zh-CN" altLang="en-US" b="1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6652" y="2602864"/>
            <a:ext cx="720000" cy="720000"/>
          </a:xfrm>
          <a:prstGeom prst="rtTriangle">
            <a:avLst/>
          </a:prstGeom>
          <a:solidFill>
            <a:srgbClr val="DC5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6652" y="3322954"/>
            <a:ext cx="720000" cy="7200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>
            <a:off x="1806242" y="2602864"/>
            <a:ext cx="720000" cy="720000"/>
          </a:xfrm>
          <a:prstGeom prst="rtTriangle">
            <a:avLst/>
          </a:prstGeom>
          <a:solidFill>
            <a:srgbClr val="5FC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5400000">
            <a:off x="1806242" y="3322954"/>
            <a:ext cx="720000" cy="720000"/>
          </a:xfrm>
          <a:prstGeom prst="rtTriangle">
            <a:avLst/>
          </a:prstGeom>
          <a:solidFill>
            <a:srgbClr val="00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rot="10800000">
            <a:off x="1086152" y="3322954"/>
            <a:ext cx="720000" cy="720000"/>
          </a:xfrm>
          <a:prstGeom prst="rtTriangle">
            <a:avLst/>
          </a:prstGeom>
          <a:solidFill>
            <a:srgbClr val="015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rot="16200000">
            <a:off x="1086152" y="2602864"/>
            <a:ext cx="720000" cy="720000"/>
          </a:xfrm>
          <a:prstGeom prst="rtTriangle">
            <a:avLst/>
          </a:prstGeom>
          <a:solidFill>
            <a:srgbClr val="098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>
            <a:off x="902002" y="3502024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 rot="5400000">
            <a:off x="901367" y="4222114"/>
            <a:ext cx="720000" cy="720000"/>
          </a:xfrm>
          <a:prstGeom prst="rtTriangle">
            <a:avLst/>
          </a:prstGeom>
          <a:solidFill>
            <a:srgbClr val="1D6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rot="10800000">
            <a:off x="181277" y="4222114"/>
            <a:ext cx="720000" cy="720000"/>
          </a:xfrm>
          <a:prstGeom prst="rtTriangle">
            <a:avLst/>
          </a:prstGeom>
          <a:solidFill>
            <a:srgbClr val="103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6200000">
            <a:off x="181912" y="3502024"/>
            <a:ext cx="720000" cy="720000"/>
          </a:xfrm>
          <a:prstGeom prst="rtTriangle">
            <a:avLst/>
          </a:prstGeom>
          <a:solidFill>
            <a:srgbClr val="175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>
            <a:off x="1806877" y="4371974"/>
            <a:ext cx="720000" cy="720000"/>
          </a:xfrm>
          <a:prstGeom prst="rtTriangle">
            <a:avLst/>
          </a:prstGeom>
          <a:solidFill>
            <a:srgbClr val="73C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 rot="5400000">
            <a:off x="1806877" y="5092064"/>
            <a:ext cx="720000" cy="720000"/>
          </a:xfrm>
          <a:prstGeom prst="rtTriangle">
            <a:avLst/>
          </a:prstGeom>
          <a:solidFill>
            <a:srgbClr val="1A9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10800000">
            <a:off x="1086152" y="5092064"/>
            <a:ext cx="720000" cy="720000"/>
          </a:xfrm>
          <a:prstGeom prst="rtTriangle">
            <a:avLst/>
          </a:prstGeom>
          <a:solidFill>
            <a:srgbClr val="0F4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16200000">
            <a:off x="1086787" y="4371974"/>
            <a:ext cx="720000" cy="720000"/>
          </a:xfrm>
          <a:prstGeom prst="rtTriangle">
            <a:avLst/>
          </a:prstGeom>
          <a:solidFill>
            <a:srgbClr val="177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>
            <a:off x="2709212" y="3502024"/>
            <a:ext cx="720000" cy="720000"/>
          </a:xfrm>
          <a:prstGeom prst="rtTriangle">
            <a:avLst/>
          </a:prstGeom>
          <a:solidFill>
            <a:srgbClr val="C0D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直角三角形 20"/>
          <p:cNvSpPr/>
          <p:nvPr/>
        </p:nvSpPr>
        <p:spPr>
          <a:xfrm rot="5400000">
            <a:off x="2709212" y="4222114"/>
            <a:ext cx="720000" cy="720000"/>
          </a:xfrm>
          <a:prstGeom prst="rtTriangle">
            <a:avLst/>
          </a:prstGeom>
          <a:solidFill>
            <a:srgbClr val="9ACD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rot="10800000">
            <a:off x="1989122" y="4222114"/>
            <a:ext cx="720000" cy="720000"/>
          </a:xfrm>
          <a:prstGeom prst="rtTriangle">
            <a:avLst/>
          </a:prstGeom>
          <a:solidFill>
            <a:srgbClr val="4E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直角三角形 22"/>
          <p:cNvSpPr/>
          <p:nvPr/>
        </p:nvSpPr>
        <p:spPr>
          <a:xfrm rot="16200000">
            <a:off x="1989122" y="3502024"/>
            <a:ext cx="720000" cy="720000"/>
          </a:xfrm>
          <a:prstGeom prst="rtTriangle">
            <a:avLst/>
          </a:prstGeom>
          <a:solidFill>
            <a:srgbClr val="7A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直角三角形 23"/>
          <p:cNvSpPr/>
          <p:nvPr/>
        </p:nvSpPr>
        <p:spPr>
          <a:xfrm>
            <a:off x="902637" y="5262244"/>
            <a:ext cx="720000" cy="720000"/>
          </a:xfrm>
          <a:prstGeom prst="rtTriangle">
            <a:avLst/>
          </a:prstGeom>
          <a:solidFill>
            <a:srgbClr val="7F8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直角三角形 24"/>
          <p:cNvSpPr/>
          <p:nvPr/>
        </p:nvSpPr>
        <p:spPr>
          <a:xfrm rot="5400000">
            <a:off x="902637" y="5982334"/>
            <a:ext cx="720000" cy="720000"/>
          </a:xfrm>
          <a:prstGeom prst="rtTriangle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rot="10800000">
            <a:off x="182547" y="5982334"/>
            <a:ext cx="720000" cy="720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直角三角形 26"/>
          <p:cNvSpPr/>
          <p:nvPr/>
        </p:nvSpPr>
        <p:spPr>
          <a:xfrm rot="16200000">
            <a:off x="182547" y="5262244"/>
            <a:ext cx="720000" cy="720000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直角三角形 27"/>
          <p:cNvSpPr/>
          <p:nvPr/>
        </p:nvSpPr>
        <p:spPr>
          <a:xfrm>
            <a:off x="2709847" y="5253354"/>
            <a:ext cx="720000" cy="720000"/>
          </a:xfrm>
          <a:prstGeom prst="rtTriangle">
            <a:avLst/>
          </a:prstGeom>
          <a:solidFill>
            <a:srgbClr val="FFF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直角三角形 28"/>
          <p:cNvSpPr/>
          <p:nvPr/>
        </p:nvSpPr>
        <p:spPr>
          <a:xfrm rot="5400000">
            <a:off x="2709847" y="5973444"/>
            <a:ext cx="720000" cy="720000"/>
          </a:xfrm>
          <a:prstGeom prst="rtTriangle">
            <a:avLst/>
          </a:prstGeom>
          <a:solidFill>
            <a:srgbClr val="FEF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直角三角形 29"/>
          <p:cNvSpPr/>
          <p:nvPr/>
        </p:nvSpPr>
        <p:spPr>
          <a:xfrm rot="10800000">
            <a:off x="1989757" y="5973444"/>
            <a:ext cx="720000" cy="720000"/>
          </a:xfrm>
          <a:prstGeom prst="rtTriangle">
            <a:avLst/>
          </a:prstGeom>
          <a:solidFill>
            <a:srgbClr val="85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直角三角形 30"/>
          <p:cNvSpPr/>
          <p:nvPr/>
        </p:nvSpPr>
        <p:spPr>
          <a:xfrm rot="16200000">
            <a:off x="1989757" y="5253354"/>
            <a:ext cx="720000" cy="720000"/>
          </a:xfrm>
          <a:prstGeom prst="rtTriangle">
            <a:avLst/>
          </a:prstGeom>
          <a:solidFill>
            <a:srgbClr val="CEC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直角三角形 31"/>
          <p:cNvSpPr/>
          <p:nvPr/>
        </p:nvSpPr>
        <p:spPr>
          <a:xfrm>
            <a:off x="3629327" y="4371974"/>
            <a:ext cx="720000" cy="720000"/>
          </a:xfrm>
          <a:prstGeom prst="rtTriangle">
            <a:avLst/>
          </a:prstGeom>
          <a:solidFill>
            <a:srgbClr val="F6C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/>
        </p:nvSpPr>
        <p:spPr>
          <a:xfrm rot="5400000">
            <a:off x="3629327" y="5092064"/>
            <a:ext cx="720000" cy="720000"/>
          </a:xfrm>
          <a:prstGeom prst="rtTriangle">
            <a:avLst/>
          </a:prstGeom>
          <a:solidFill>
            <a:srgbClr val="F79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直角三角形 33"/>
          <p:cNvSpPr/>
          <p:nvPr/>
        </p:nvSpPr>
        <p:spPr>
          <a:xfrm rot="10800000">
            <a:off x="2909237" y="5092064"/>
            <a:ext cx="720000" cy="720000"/>
          </a:xfrm>
          <a:prstGeom prst="rtTriangle">
            <a:avLst/>
          </a:prstGeom>
          <a:solidFill>
            <a:srgbClr val="785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直角三角形 34"/>
          <p:cNvSpPr/>
          <p:nvPr/>
        </p:nvSpPr>
        <p:spPr>
          <a:xfrm rot="16200000">
            <a:off x="2909237" y="4371974"/>
            <a:ext cx="720000" cy="720000"/>
          </a:xfrm>
          <a:prstGeom prst="rtTriangle">
            <a:avLst/>
          </a:prstGeom>
          <a:solidFill>
            <a:srgbClr val="C27D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>
            <a:off x="4578017" y="5262244"/>
            <a:ext cx="720000" cy="72000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直角三角形 36"/>
          <p:cNvSpPr/>
          <p:nvPr/>
        </p:nvSpPr>
        <p:spPr>
          <a:xfrm rot="5400000">
            <a:off x="4578017" y="5982334"/>
            <a:ext cx="720000" cy="720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直角三角形 37"/>
          <p:cNvSpPr/>
          <p:nvPr/>
        </p:nvSpPr>
        <p:spPr>
          <a:xfrm rot="10800000">
            <a:off x="3857927" y="5982334"/>
            <a:ext cx="720000" cy="720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直角三角形 38"/>
          <p:cNvSpPr/>
          <p:nvPr/>
        </p:nvSpPr>
        <p:spPr>
          <a:xfrm rot="16200000">
            <a:off x="3857927" y="5262244"/>
            <a:ext cx="720000" cy="720000"/>
          </a:xfrm>
          <a:prstGeom prst="rt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/>
        </p:nvSpPr>
        <p:spPr>
          <a:xfrm>
            <a:off x="9192" y="4371974"/>
            <a:ext cx="720000" cy="720000"/>
          </a:xfrm>
          <a:prstGeom prst="rtTriangle">
            <a:avLst/>
          </a:prstGeom>
          <a:solidFill>
            <a:srgbClr val="F6C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直角三角形 40"/>
          <p:cNvSpPr/>
          <p:nvPr/>
        </p:nvSpPr>
        <p:spPr>
          <a:xfrm rot="5400000">
            <a:off x="9192" y="5092064"/>
            <a:ext cx="720000" cy="720000"/>
          </a:xfrm>
          <a:prstGeom prst="rtTriangle">
            <a:avLst/>
          </a:prstGeom>
          <a:solidFill>
            <a:srgbClr val="F79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直角三角形 47"/>
          <p:cNvSpPr/>
          <p:nvPr/>
        </p:nvSpPr>
        <p:spPr>
          <a:xfrm>
            <a:off x="1807512" y="6135369"/>
            <a:ext cx="720000" cy="720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直角三角形 48"/>
          <p:cNvSpPr/>
          <p:nvPr/>
        </p:nvSpPr>
        <p:spPr>
          <a:xfrm rot="16200000">
            <a:off x="1087422" y="6135369"/>
            <a:ext cx="720000" cy="72000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直角三角形 49"/>
          <p:cNvSpPr/>
          <p:nvPr/>
        </p:nvSpPr>
        <p:spPr>
          <a:xfrm>
            <a:off x="10462" y="6135369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直角三角形 51"/>
          <p:cNvSpPr/>
          <p:nvPr/>
        </p:nvSpPr>
        <p:spPr>
          <a:xfrm>
            <a:off x="3629962" y="6135369"/>
            <a:ext cx="720000" cy="7200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直角三角形 52"/>
          <p:cNvSpPr/>
          <p:nvPr/>
        </p:nvSpPr>
        <p:spPr>
          <a:xfrm rot="16200000">
            <a:off x="2909872" y="6135369"/>
            <a:ext cx="720000" cy="720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8126095" y="4631690"/>
            <a:ext cx="323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主讲老师：石桥先生</a:t>
            </a:r>
            <a:endParaRPr lang="en-US" altLang="zh-CN" sz="2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10130" y="1546225"/>
            <a:ext cx="7777480" cy="1158240"/>
          </a:xfrm>
        </p:spPr>
        <p:txBody>
          <a:bodyPr/>
          <a:lstStyle/>
          <a:p>
            <a:pPr algn="ctr"/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广东省</a:t>
            </a:r>
            <a:r>
              <a:rPr lang="en-US" altLang="zh-CN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2005</a:t>
            </a:r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年普通高等学校</a:t>
            </a:r>
            <a:b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本科插班生招生考试</a:t>
            </a:r>
            <a:br>
              <a:rPr lang="zh-CN" altLang="en-US" sz="6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endParaRPr lang="zh-CN" altLang="en-US" sz="40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64225" y="3221990"/>
            <a:ext cx="4297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真题视频讲解</a:t>
            </a:r>
            <a:endParaRPr lang="zh-CN" altLang="en-US" sz="5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26095" y="4631690"/>
            <a:ext cx="323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主讲老师：石桥先生</a:t>
            </a:r>
            <a:endParaRPr lang="en-US" altLang="zh-CN" sz="2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310130" y="1546225"/>
            <a:ext cx="7777480" cy="1158240"/>
          </a:xfrm>
        </p:spPr>
        <p:txBody>
          <a:bodyPr lIns="101600" tIns="38100" rIns="25400" bIns="3810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广东省</a:t>
            </a:r>
            <a:r>
              <a:rPr lang="en-US" altLang="zh-CN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2005</a:t>
            </a:r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年普通高等学校</a:t>
            </a:r>
            <a:b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本科插班生招生考试</a:t>
            </a:r>
            <a:br>
              <a:rPr lang="zh-CN" altLang="en-US" sz="6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endParaRPr lang="zh-CN" altLang="en-US" sz="40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864225" y="3221990"/>
            <a:ext cx="4297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真题视频讲解</a:t>
            </a:r>
            <a:endParaRPr lang="zh-CN" altLang="en-US" sz="5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四、综合题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3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495" y="2862580"/>
            <a:ext cx="4867275" cy="571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555" y="1871345"/>
            <a:ext cx="6068695" cy="41541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6652" y="2602864"/>
            <a:ext cx="720000" cy="720000"/>
          </a:xfrm>
          <a:prstGeom prst="rtTriangle">
            <a:avLst/>
          </a:prstGeom>
          <a:solidFill>
            <a:srgbClr val="DC5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6652" y="3322954"/>
            <a:ext cx="720000" cy="7200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>
            <a:off x="902002" y="3502024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 rot="5400000">
            <a:off x="901367" y="4222114"/>
            <a:ext cx="720000" cy="720000"/>
          </a:xfrm>
          <a:prstGeom prst="rtTriangle">
            <a:avLst/>
          </a:prstGeom>
          <a:solidFill>
            <a:srgbClr val="1D6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rot="10800000">
            <a:off x="181277" y="4222114"/>
            <a:ext cx="720000" cy="720000"/>
          </a:xfrm>
          <a:prstGeom prst="rtTriangle">
            <a:avLst/>
          </a:prstGeom>
          <a:solidFill>
            <a:srgbClr val="103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6200000">
            <a:off x="181912" y="3502024"/>
            <a:ext cx="720000" cy="720000"/>
          </a:xfrm>
          <a:prstGeom prst="rtTriangle">
            <a:avLst/>
          </a:prstGeom>
          <a:solidFill>
            <a:srgbClr val="175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>
            <a:off x="1806877" y="4371974"/>
            <a:ext cx="720000" cy="720000"/>
          </a:xfrm>
          <a:prstGeom prst="rtTriangle">
            <a:avLst/>
          </a:prstGeom>
          <a:solidFill>
            <a:srgbClr val="73C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 rot="5400000">
            <a:off x="1806877" y="5092064"/>
            <a:ext cx="720000" cy="720000"/>
          </a:xfrm>
          <a:prstGeom prst="rtTriangle">
            <a:avLst/>
          </a:prstGeom>
          <a:solidFill>
            <a:srgbClr val="1A9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10800000">
            <a:off x="1086152" y="5092064"/>
            <a:ext cx="720000" cy="720000"/>
          </a:xfrm>
          <a:prstGeom prst="rtTriangle">
            <a:avLst/>
          </a:prstGeom>
          <a:solidFill>
            <a:srgbClr val="0F4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16200000">
            <a:off x="1086787" y="4371974"/>
            <a:ext cx="720000" cy="720000"/>
          </a:xfrm>
          <a:prstGeom prst="rtTriangle">
            <a:avLst/>
          </a:prstGeom>
          <a:solidFill>
            <a:srgbClr val="177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直角三角形 23"/>
          <p:cNvSpPr/>
          <p:nvPr/>
        </p:nvSpPr>
        <p:spPr>
          <a:xfrm>
            <a:off x="902637" y="5262244"/>
            <a:ext cx="720000" cy="720000"/>
          </a:xfrm>
          <a:prstGeom prst="rtTriangle">
            <a:avLst/>
          </a:prstGeom>
          <a:solidFill>
            <a:srgbClr val="7F8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直角三角形 24"/>
          <p:cNvSpPr/>
          <p:nvPr/>
        </p:nvSpPr>
        <p:spPr>
          <a:xfrm rot="5400000">
            <a:off x="902637" y="5982334"/>
            <a:ext cx="720000" cy="720000"/>
          </a:xfrm>
          <a:prstGeom prst="rtTriangle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rot="10800000">
            <a:off x="182547" y="5982334"/>
            <a:ext cx="720000" cy="720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直角三角形 26"/>
          <p:cNvSpPr/>
          <p:nvPr/>
        </p:nvSpPr>
        <p:spPr>
          <a:xfrm rot="16200000">
            <a:off x="182547" y="5262244"/>
            <a:ext cx="720000" cy="720000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直角三角形 27"/>
          <p:cNvSpPr/>
          <p:nvPr/>
        </p:nvSpPr>
        <p:spPr>
          <a:xfrm>
            <a:off x="2709847" y="5253354"/>
            <a:ext cx="720000" cy="720000"/>
          </a:xfrm>
          <a:prstGeom prst="rtTriangle">
            <a:avLst/>
          </a:prstGeom>
          <a:solidFill>
            <a:srgbClr val="FFF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直角三角形 28"/>
          <p:cNvSpPr/>
          <p:nvPr/>
        </p:nvSpPr>
        <p:spPr>
          <a:xfrm rot="5400000">
            <a:off x="2709847" y="5973444"/>
            <a:ext cx="720000" cy="720000"/>
          </a:xfrm>
          <a:prstGeom prst="rtTriangle">
            <a:avLst/>
          </a:prstGeom>
          <a:solidFill>
            <a:srgbClr val="FEF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直角三角形 29"/>
          <p:cNvSpPr/>
          <p:nvPr/>
        </p:nvSpPr>
        <p:spPr>
          <a:xfrm rot="10800000">
            <a:off x="1989757" y="5973444"/>
            <a:ext cx="720000" cy="720000"/>
          </a:xfrm>
          <a:prstGeom prst="rtTriangle">
            <a:avLst/>
          </a:prstGeom>
          <a:solidFill>
            <a:srgbClr val="85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直角三角形 30"/>
          <p:cNvSpPr/>
          <p:nvPr/>
        </p:nvSpPr>
        <p:spPr>
          <a:xfrm rot="16200000">
            <a:off x="1989757" y="5253354"/>
            <a:ext cx="720000" cy="720000"/>
          </a:xfrm>
          <a:prstGeom prst="rtTriangle">
            <a:avLst/>
          </a:prstGeom>
          <a:solidFill>
            <a:srgbClr val="CEC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/>
        </p:nvSpPr>
        <p:spPr>
          <a:xfrm>
            <a:off x="9192" y="4371974"/>
            <a:ext cx="720000" cy="720000"/>
          </a:xfrm>
          <a:prstGeom prst="rtTriangle">
            <a:avLst/>
          </a:prstGeom>
          <a:solidFill>
            <a:srgbClr val="F6C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直角三角形 40"/>
          <p:cNvSpPr/>
          <p:nvPr/>
        </p:nvSpPr>
        <p:spPr>
          <a:xfrm rot="5400000">
            <a:off x="9192" y="5092064"/>
            <a:ext cx="720000" cy="720000"/>
          </a:xfrm>
          <a:prstGeom prst="rtTriangle">
            <a:avLst/>
          </a:prstGeom>
          <a:solidFill>
            <a:srgbClr val="F79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直角三角形 47"/>
          <p:cNvSpPr/>
          <p:nvPr/>
        </p:nvSpPr>
        <p:spPr>
          <a:xfrm>
            <a:off x="1807512" y="6135369"/>
            <a:ext cx="720000" cy="720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直角三角形 48"/>
          <p:cNvSpPr/>
          <p:nvPr/>
        </p:nvSpPr>
        <p:spPr>
          <a:xfrm rot="16200000">
            <a:off x="1087422" y="6135369"/>
            <a:ext cx="720000" cy="72000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直角三角形 49"/>
          <p:cNvSpPr/>
          <p:nvPr/>
        </p:nvSpPr>
        <p:spPr>
          <a:xfrm>
            <a:off x="10462" y="6135369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直角三角形 51"/>
          <p:cNvSpPr/>
          <p:nvPr/>
        </p:nvSpPr>
        <p:spPr>
          <a:xfrm>
            <a:off x="3629962" y="6135369"/>
            <a:ext cx="720000" cy="7200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直角三角形 52"/>
          <p:cNvSpPr/>
          <p:nvPr/>
        </p:nvSpPr>
        <p:spPr>
          <a:xfrm rot="16200000">
            <a:off x="2909872" y="6135369"/>
            <a:ext cx="720000" cy="720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26095" y="4631690"/>
            <a:ext cx="323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主讲老师：石桥先生</a:t>
            </a:r>
            <a:endParaRPr lang="en-US" altLang="zh-CN" sz="2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310130" y="1546225"/>
            <a:ext cx="7777480" cy="1158240"/>
          </a:xfrm>
        </p:spPr>
        <p:txBody>
          <a:bodyPr lIns="101600" tIns="38100" rIns="25400" bIns="3810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广东省</a:t>
            </a:r>
            <a:r>
              <a:rPr lang="en-US" altLang="zh-CN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2005</a:t>
            </a:r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年普通高等学校</a:t>
            </a:r>
            <a:b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本科插班生招生考试</a:t>
            </a:r>
            <a:br>
              <a:rPr lang="zh-CN" altLang="en-US" sz="6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endParaRPr lang="zh-CN" altLang="en-US" sz="40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864225" y="3221990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谢谢大家</a:t>
            </a:r>
            <a:endParaRPr lang="zh-CN" altLang="en-US" sz="5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一、选择题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495" y="1743075"/>
            <a:ext cx="5476240" cy="4403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990" y="2139315"/>
            <a:ext cx="5781675" cy="3609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二、填空题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2023745"/>
            <a:ext cx="5257800" cy="2809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l="165" t="306" r="-165" b="26720"/>
          <a:stretch>
            <a:fillRect/>
          </a:stretch>
        </p:blipFill>
        <p:spPr>
          <a:xfrm>
            <a:off x="5972810" y="1223645"/>
            <a:ext cx="5016500" cy="39331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t="70608"/>
          <a:stretch>
            <a:fillRect/>
          </a:stretch>
        </p:blipFill>
        <p:spPr>
          <a:xfrm>
            <a:off x="1891665" y="4935220"/>
            <a:ext cx="5016500" cy="15817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1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970" y="2505075"/>
            <a:ext cx="4552950" cy="1847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270" y="1303020"/>
            <a:ext cx="64293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2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05" y="1303020"/>
            <a:ext cx="5408930" cy="19056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5" y="1199515"/>
            <a:ext cx="4591050" cy="1733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315" y="2703195"/>
            <a:ext cx="6048375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3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15" y="1709420"/>
            <a:ext cx="5840730" cy="12242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460" y="1709420"/>
            <a:ext cx="5831840" cy="42570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4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05" y="1619250"/>
            <a:ext cx="5426075" cy="9258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0" y="1303020"/>
            <a:ext cx="5136515" cy="4933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四、综合题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1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6085" y="1849120"/>
            <a:ext cx="6450965" cy="39573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5" y="2478405"/>
            <a:ext cx="4572000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四、综合题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2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495" y="2943225"/>
            <a:ext cx="3733800" cy="561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905" y="1939290"/>
            <a:ext cx="6396990" cy="29800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WPS 演示</Application>
  <PresentationFormat>宽屏</PresentationFormat>
  <Paragraphs>54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方正粗黑宋简体</vt:lpstr>
      <vt:lpstr>Arial Unicode MS</vt:lpstr>
      <vt:lpstr>Office 主题​​</vt:lpstr>
      <vt:lpstr>广东省2005年普通高等学校 本科插班生招生考试 </vt:lpstr>
      <vt:lpstr>一、选择题1</vt:lpstr>
      <vt:lpstr>一、选择题2</vt:lpstr>
      <vt:lpstr>一、选择题2</vt:lpstr>
      <vt:lpstr>一、选择题2</vt:lpstr>
      <vt:lpstr>一、选择题2</vt:lpstr>
      <vt:lpstr>一、选择题2</vt:lpstr>
      <vt:lpstr>三、计算题4</vt:lpstr>
      <vt:lpstr>三、计算题4</vt:lpstr>
      <vt:lpstr>三、计算题4</vt:lpstr>
      <vt:lpstr>真题讲解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65</cp:revision>
  <dcterms:created xsi:type="dcterms:W3CDTF">2019-06-19T02:08:00Z</dcterms:created>
  <dcterms:modified xsi:type="dcterms:W3CDTF">2021-02-16T15:15:45Z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