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8" r:id="rId6"/>
    <p:sldId id="259" r:id="rId7"/>
    <p:sldId id="260" r:id="rId8"/>
    <p:sldId id="262" r:id="rId9"/>
    <p:sldId id="261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CECA07"/>
    <a:srgbClr val="857F00"/>
    <a:srgbClr val="FEFD03"/>
    <a:srgbClr val="FFFF63"/>
    <a:srgbClr val="78520B"/>
    <a:srgbClr val="F79A17"/>
    <a:srgbClr val="F6C171"/>
    <a:srgbClr val="C27D15"/>
    <a:srgbClr val="7F8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0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 userDrawn="1">
            <p:custDataLst>
              <p:tags r:id="rId5"/>
            </p:custDataLst>
          </p:nvPr>
        </p:nvSpPr>
        <p:spPr>
          <a:xfrm>
            <a:off x="8610600" y="63371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©公众号：专插本高等数学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1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23520" y="236855"/>
            <a:ext cx="422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©版权归</a:t>
            </a:r>
            <a:r>
              <a:rPr lang="zh-CN" altLang="en-US" b="1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公众号：专插本高等数学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9" name="内容占位符 3" descr="公众号二维码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1059795" y="182245"/>
            <a:ext cx="958850" cy="958850"/>
          </a:xfrm>
          <a:prstGeom prst="rect">
            <a:avLst/>
          </a:prstGeom>
        </p:spPr>
      </p:pic>
      <p:sp>
        <p:nvSpPr>
          <p:cNvPr id="12" name="文本框 11"/>
          <p:cNvSpPr txBox="1"/>
          <p:nvPr userDrawn="1"/>
        </p:nvSpPr>
        <p:spPr>
          <a:xfrm>
            <a:off x="9801860" y="6350000"/>
            <a:ext cx="233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6600"/>
                </a:solidFill>
                <a:latin typeface="Arial" panose="020B0604020202020204" pitchFamily="34" charset="0"/>
                <a:ea typeface="方正粗黑宋简体" panose="02000000000000000000" charset="-122"/>
                <a:cs typeface="Arial" panose="020B0604020202020204" pitchFamily="34" charset="0"/>
              </a:rPr>
              <a:t>因为专一  所以专业</a:t>
            </a:r>
            <a:endParaRPr lang="zh-CN" altLang="en-US" b="1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1806242" y="2602864"/>
            <a:ext cx="720000" cy="720000"/>
          </a:xfrm>
          <a:prstGeom prst="rtTriangle">
            <a:avLst/>
          </a:prstGeom>
          <a:solidFill>
            <a:srgbClr val="5F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直角三角形 8"/>
          <p:cNvSpPr/>
          <p:nvPr/>
        </p:nvSpPr>
        <p:spPr>
          <a:xfrm rot="5400000">
            <a:off x="1806242" y="3322954"/>
            <a:ext cx="720000" cy="720000"/>
          </a:xfrm>
          <a:prstGeom prst="rtTriangle">
            <a:avLst/>
          </a:prstGeom>
          <a:solidFill>
            <a:srgbClr val="00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直角三角形 9"/>
          <p:cNvSpPr/>
          <p:nvPr/>
        </p:nvSpPr>
        <p:spPr>
          <a:xfrm rot="10800000">
            <a:off x="1086152" y="3322954"/>
            <a:ext cx="720000" cy="720000"/>
          </a:xfrm>
          <a:prstGeom prst="rtTriangle">
            <a:avLst/>
          </a:prstGeom>
          <a:solidFill>
            <a:srgbClr val="0159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/>
        </p:nvSpPr>
        <p:spPr>
          <a:xfrm rot="16200000">
            <a:off x="1086152" y="2602864"/>
            <a:ext cx="720000" cy="720000"/>
          </a:xfrm>
          <a:prstGeom prst="rtTriangle">
            <a:avLst/>
          </a:prstGeom>
          <a:solidFill>
            <a:srgbClr val="098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直角三角形 19"/>
          <p:cNvSpPr/>
          <p:nvPr/>
        </p:nvSpPr>
        <p:spPr>
          <a:xfrm>
            <a:off x="2709212" y="3502024"/>
            <a:ext cx="720000" cy="720000"/>
          </a:xfrm>
          <a:prstGeom prst="rtTriangle">
            <a:avLst/>
          </a:prstGeom>
          <a:solidFill>
            <a:srgbClr val="C0D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直角三角形 20"/>
          <p:cNvSpPr/>
          <p:nvPr/>
        </p:nvSpPr>
        <p:spPr>
          <a:xfrm rot="5400000">
            <a:off x="2709212" y="4222114"/>
            <a:ext cx="720000" cy="720000"/>
          </a:xfrm>
          <a:prstGeom prst="rtTriangle">
            <a:avLst/>
          </a:prstGeom>
          <a:solidFill>
            <a:srgbClr val="9ACD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直角三角形 21"/>
          <p:cNvSpPr/>
          <p:nvPr/>
        </p:nvSpPr>
        <p:spPr>
          <a:xfrm rot="10800000">
            <a:off x="1989122" y="4222114"/>
            <a:ext cx="720000" cy="720000"/>
          </a:xfrm>
          <a:prstGeom prst="rtTriangle">
            <a:avLst/>
          </a:prstGeom>
          <a:solidFill>
            <a:srgbClr val="4E67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直角三角形 22"/>
          <p:cNvSpPr/>
          <p:nvPr/>
        </p:nvSpPr>
        <p:spPr>
          <a:xfrm rot="16200000">
            <a:off x="1989122" y="3502024"/>
            <a:ext cx="720000" cy="720000"/>
          </a:xfrm>
          <a:prstGeom prst="rtTriangle">
            <a:avLst/>
          </a:prstGeom>
          <a:solidFill>
            <a:srgbClr val="7AA2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直角三角形 31"/>
          <p:cNvSpPr/>
          <p:nvPr/>
        </p:nvSpPr>
        <p:spPr>
          <a:xfrm>
            <a:off x="3629327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直角三角形 32"/>
          <p:cNvSpPr/>
          <p:nvPr/>
        </p:nvSpPr>
        <p:spPr>
          <a:xfrm rot="5400000">
            <a:off x="3629327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直角三角形 33"/>
          <p:cNvSpPr/>
          <p:nvPr/>
        </p:nvSpPr>
        <p:spPr>
          <a:xfrm rot="10800000">
            <a:off x="2909237" y="5092064"/>
            <a:ext cx="720000" cy="720000"/>
          </a:xfrm>
          <a:prstGeom prst="rtTriangle">
            <a:avLst/>
          </a:prstGeom>
          <a:solidFill>
            <a:srgbClr val="785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直角三角形 34"/>
          <p:cNvSpPr/>
          <p:nvPr/>
        </p:nvSpPr>
        <p:spPr>
          <a:xfrm rot="16200000">
            <a:off x="2909237" y="4371974"/>
            <a:ext cx="720000" cy="720000"/>
          </a:xfrm>
          <a:prstGeom prst="rtTriangle">
            <a:avLst/>
          </a:prstGeom>
          <a:solidFill>
            <a:srgbClr val="C27D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直角三角形 35"/>
          <p:cNvSpPr/>
          <p:nvPr/>
        </p:nvSpPr>
        <p:spPr>
          <a:xfrm>
            <a:off x="4578017" y="5262244"/>
            <a:ext cx="720000" cy="720000"/>
          </a:xfrm>
          <a:prstGeom prst="rt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直角三角形 36"/>
          <p:cNvSpPr/>
          <p:nvPr/>
        </p:nvSpPr>
        <p:spPr>
          <a:xfrm rot="5400000">
            <a:off x="4578017" y="5982334"/>
            <a:ext cx="720000" cy="720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直角三角形 37"/>
          <p:cNvSpPr/>
          <p:nvPr/>
        </p:nvSpPr>
        <p:spPr>
          <a:xfrm rot="10800000">
            <a:off x="3857927" y="5982334"/>
            <a:ext cx="720000" cy="72000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直角三角形 38"/>
          <p:cNvSpPr/>
          <p:nvPr/>
        </p:nvSpPr>
        <p:spPr>
          <a:xfrm rot="16200000">
            <a:off x="3857927" y="5262244"/>
            <a:ext cx="720000" cy="720000"/>
          </a:xfrm>
          <a:prstGeom prst="rtTriangl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10130" y="1546225"/>
            <a:ext cx="7777480" cy="1158240"/>
          </a:xfrm>
        </p:spPr>
        <p:txBody>
          <a:bodyPr/>
          <a:lstStyle/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2006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4297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真题视频讲解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4"/>
          <p:cNvSpPr/>
          <p:nvPr/>
        </p:nvSpPr>
        <p:spPr>
          <a:xfrm>
            <a:off x="6652" y="2602864"/>
            <a:ext cx="720000" cy="720000"/>
          </a:xfrm>
          <a:prstGeom prst="rtTriangle">
            <a:avLst/>
          </a:prstGeom>
          <a:solidFill>
            <a:srgbClr val="DC5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直角三角形 6"/>
          <p:cNvSpPr/>
          <p:nvPr/>
        </p:nvSpPr>
        <p:spPr>
          <a:xfrm rot="5400000">
            <a:off x="6652" y="3322954"/>
            <a:ext cx="720000" cy="7200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直角三角形 11"/>
          <p:cNvSpPr/>
          <p:nvPr/>
        </p:nvSpPr>
        <p:spPr>
          <a:xfrm>
            <a:off x="902002" y="3502024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直角三角形 12"/>
          <p:cNvSpPr/>
          <p:nvPr/>
        </p:nvSpPr>
        <p:spPr>
          <a:xfrm rot="5400000">
            <a:off x="901367" y="4222114"/>
            <a:ext cx="720000" cy="720000"/>
          </a:xfrm>
          <a:prstGeom prst="rtTriangle">
            <a:avLst/>
          </a:prstGeom>
          <a:solidFill>
            <a:srgbClr val="1D6E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直角三角形 13"/>
          <p:cNvSpPr/>
          <p:nvPr/>
        </p:nvSpPr>
        <p:spPr>
          <a:xfrm rot="10800000">
            <a:off x="181277" y="4222114"/>
            <a:ext cx="720000" cy="720000"/>
          </a:xfrm>
          <a:prstGeom prst="rtTriangle">
            <a:avLst/>
          </a:prstGeom>
          <a:solidFill>
            <a:srgbClr val="1039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直角三角形 14"/>
          <p:cNvSpPr/>
          <p:nvPr/>
        </p:nvSpPr>
        <p:spPr>
          <a:xfrm rot="16200000">
            <a:off x="181912" y="3502024"/>
            <a:ext cx="720000" cy="720000"/>
          </a:xfrm>
          <a:prstGeom prst="rtTriangle">
            <a:avLst/>
          </a:prstGeom>
          <a:solidFill>
            <a:srgbClr val="17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直角三角形 15"/>
          <p:cNvSpPr/>
          <p:nvPr/>
        </p:nvSpPr>
        <p:spPr>
          <a:xfrm>
            <a:off x="1806877" y="4371974"/>
            <a:ext cx="720000" cy="720000"/>
          </a:xfrm>
          <a:prstGeom prst="rtTriangle">
            <a:avLst/>
          </a:prstGeom>
          <a:solidFill>
            <a:srgbClr val="73C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直角三角形 16"/>
          <p:cNvSpPr/>
          <p:nvPr/>
        </p:nvSpPr>
        <p:spPr>
          <a:xfrm rot="5400000">
            <a:off x="1806877" y="5092064"/>
            <a:ext cx="720000" cy="720000"/>
          </a:xfrm>
          <a:prstGeom prst="rtTriangle">
            <a:avLst/>
          </a:prstGeom>
          <a:solidFill>
            <a:srgbClr val="1A9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直角三角形 17"/>
          <p:cNvSpPr/>
          <p:nvPr/>
        </p:nvSpPr>
        <p:spPr>
          <a:xfrm rot="10800000">
            <a:off x="1086152" y="5092064"/>
            <a:ext cx="720000" cy="720000"/>
          </a:xfrm>
          <a:prstGeom prst="rtTriangle">
            <a:avLst/>
          </a:prstGeom>
          <a:solidFill>
            <a:srgbClr val="0F4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直角三角形 18"/>
          <p:cNvSpPr/>
          <p:nvPr/>
        </p:nvSpPr>
        <p:spPr>
          <a:xfrm rot="16200000">
            <a:off x="1086787" y="4371974"/>
            <a:ext cx="720000" cy="720000"/>
          </a:xfrm>
          <a:prstGeom prst="rtTriangle">
            <a:avLst/>
          </a:prstGeom>
          <a:solidFill>
            <a:srgbClr val="177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直角三角形 23"/>
          <p:cNvSpPr/>
          <p:nvPr/>
        </p:nvSpPr>
        <p:spPr>
          <a:xfrm>
            <a:off x="902637" y="5262244"/>
            <a:ext cx="720000" cy="720000"/>
          </a:xfrm>
          <a:prstGeom prst="rtTriangle">
            <a:avLst/>
          </a:prstGeom>
          <a:solidFill>
            <a:srgbClr val="7F8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直角三角形 24"/>
          <p:cNvSpPr/>
          <p:nvPr/>
        </p:nvSpPr>
        <p:spPr>
          <a:xfrm rot="5400000">
            <a:off x="902637" y="5982334"/>
            <a:ext cx="720000" cy="720000"/>
          </a:xfrm>
          <a:prstGeom prst="rtTriangle">
            <a:avLst/>
          </a:prstGeom>
          <a:solidFill>
            <a:srgbClr val="2D3E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直角三角形 25"/>
          <p:cNvSpPr/>
          <p:nvPr/>
        </p:nvSpPr>
        <p:spPr>
          <a:xfrm rot="10800000">
            <a:off x="182547" y="5982334"/>
            <a:ext cx="720000" cy="720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直角三角形 26"/>
          <p:cNvSpPr/>
          <p:nvPr/>
        </p:nvSpPr>
        <p:spPr>
          <a:xfrm rot="16200000">
            <a:off x="182547" y="5262244"/>
            <a:ext cx="720000" cy="720000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直角三角形 27"/>
          <p:cNvSpPr/>
          <p:nvPr/>
        </p:nvSpPr>
        <p:spPr>
          <a:xfrm>
            <a:off x="2709847" y="5253354"/>
            <a:ext cx="720000" cy="720000"/>
          </a:xfrm>
          <a:prstGeom prst="rtTriangle">
            <a:avLst/>
          </a:prstGeom>
          <a:solidFill>
            <a:srgbClr val="FFFF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直角三角形 28"/>
          <p:cNvSpPr/>
          <p:nvPr/>
        </p:nvSpPr>
        <p:spPr>
          <a:xfrm rot="5400000">
            <a:off x="2709847" y="5973444"/>
            <a:ext cx="720000" cy="720000"/>
          </a:xfrm>
          <a:prstGeom prst="rtTriangle">
            <a:avLst/>
          </a:prstGeom>
          <a:solidFill>
            <a:srgbClr val="FEF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直角三角形 29"/>
          <p:cNvSpPr/>
          <p:nvPr/>
        </p:nvSpPr>
        <p:spPr>
          <a:xfrm rot="10800000">
            <a:off x="1989757" y="5973444"/>
            <a:ext cx="720000" cy="720000"/>
          </a:xfrm>
          <a:prstGeom prst="rtTriangle">
            <a:avLst/>
          </a:prstGeom>
          <a:solidFill>
            <a:srgbClr val="857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直角三角形 30"/>
          <p:cNvSpPr/>
          <p:nvPr/>
        </p:nvSpPr>
        <p:spPr>
          <a:xfrm rot="16200000">
            <a:off x="1989757" y="5253354"/>
            <a:ext cx="720000" cy="720000"/>
          </a:xfrm>
          <a:prstGeom prst="rtTriangle">
            <a:avLst/>
          </a:prstGeom>
          <a:solidFill>
            <a:srgbClr val="CEC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直角三角形 39"/>
          <p:cNvSpPr/>
          <p:nvPr/>
        </p:nvSpPr>
        <p:spPr>
          <a:xfrm>
            <a:off x="9192" y="4371974"/>
            <a:ext cx="720000" cy="720000"/>
          </a:xfrm>
          <a:prstGeom prst="rtTriangle">
            <a:avLst/>
          </a:prstGeom>
          <a:solidFill>
            <a:srgbClr val="F6C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直角三角形 40"/>
          <p:cNvSpPr/>
          <p:nvPr/>
        </p:nvSpPr>
        <p:spPr>
          <a:xfrm rot="5400000">
            <a:off x="9192" y="5092064"/>
            <a:ext cx="720000" cy="720000"/>
          </a:xfrm>
          <a:prstGeom prst="rtTriangle">
            <a:avLst/>
          </a:prstGeom>
          <a:solidFill>
            <a:srgbClr val="F79A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直角三角形 47"/>
          <p:cNvSpPr/>
          <p:nvPr/>
        </p:nvSpPr>
        <p:spPr>
          <a:xfrm>
            <a:off x="1807512" y="6135369"/>
            <a:ext cx="720000" cy="7200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直角三角形 48"/>
          <p:cNvSpPr/>
          <p:nvPr/>
        </p:nvSpPr>
        <p:spPr>
          <a:xfrm rot="16200000">
            <a:off x="1087422" y="6135369"/>
            <a:ext cx="720000" cy="720000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直角三角形 49"/>
          <p:cNvSpPr/>
          <p:nvPr/>
        </p:nvSpPr>
        <p:spPr>
          <a:xfrm>
            <a:off x="10462" y="6135369"/>
            <a:ext cx="720000" cy="720000"/>
          </a:xfrm>
          <a:prstGeom prst="rtTriangle">
            <a:avLst/>
          </a:prstGeom>
          <a:solidFill>
            <a:srgbClr val="74A6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直角三角形 51"/>
          <p:cNvSpPr/>
          <p:nvPr/>
        </p:nvSpPr>
        <p:spPr>
          <a:xfrm>
            <a:off x="3629962" y="6135369"/>
            <a:ext cx="720000" cy="72000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直角三角形 52"/>
          <p:cNvSpPr/>
          <p:nvPr/>
        </p:nvSpPr>
        <p:spPr>
          <a:xfrm rot="16200000">
            <a:off x="2909872" y="6135369"/>
            <a:ext cx="720000" cy="720000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126095" y="4631690"/>
            <a:ext cx="3232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主讲老师：石桥先生</a:t>
            </a:r>
            <a:endParaRPr lang="en-US" altLang="zh-CN" sz="2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310130" y="1546225"/>
            <a:ext cx="7777480" cy="1158240"/>
          </a:xfrm>
        </p:spPr>
        <p:txBody>
          <a:bodyPr lIns="101600" tIns="38100" rIns="25400" bIns="38100" anchor="t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0" u="none" strike="noStrike" kern="1200" cap="none" spc="6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广东省</a:t>
            </a:r>
            <a:r>
              <a:rPr lang="en-US" altLang="zh-CN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2006</a:t>
            </a: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年普通高等学校</a:t>
            </a:r>
            <a:b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r>
              <a:rPr lang="zh-CN" altLang="en-US" sz="3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本科插班生招生考试</a:t>
            </a:r>
            <a:br>
              <a:rPr lang="zh-CN" altLang="en-US" sz="66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</a:br>
            <a:endParaRPr lang="zh-CN" altLang="en-US" sz="40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864225" y="322199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5400">
                <a:solidFill>
                  <a:srgbClr val="FF660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谢谢大家</a:t>
            </a:r>
            <a:endParaRPr lang="zh-CN" altLang="en-US" sz="5400">
              <a:solidFill>
                <a:srgbClr val="FF660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一、选择题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1080770"/>
            <a:ext cx="5067935" cy="54394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0" y="1842770"/>
            <a:ext cx="6495415" cy="36296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二、填空题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" y="2095500"/>
            <a:ext cx="6191885" cy="2952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030" y="1303020"/>
            <a:ext cx="5480050" cy="4784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1995170"/>
            <a:ext cx="3162300" cy="2200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555" y="1537970"/>
            <a:ext cx="4781550" cy="4619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lang="zh-CN" altLang="en-US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95" y="1962150"/>
            <a:ext cx="6715125" cy="685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650" y="2476500"/>
            <a:ext cx="601980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3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" y="1990725"/>
            <a:ext cx="5629275" cy="1200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65" y="1866265"/>
            <a:ext cx="6047105" cy="38493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三、计算题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4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2347595"/>
            <a:ext cx="4895850" cy="1228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395" y="1188085"/>
            <a:ext cx="5496560" cy="50152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1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" y="1828800"/>
            <a:ext cx="6657975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95" y="2362200"/>
            <a:ext cx="2867025" cy="1714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65" y="1099820"/>
            <a:ext cx="4725670" cy="52495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7495" y="655320"/>
            <a:ext cx="3152140" cy="647700"/>
          </a:xfrm>
        </p:spPr>
        <p:txBody>
          <a:bodyPr/>
          <a:p>
            <a:r>
              <a:rPr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四、综合题</a:t>
            </a:r>
            <a:r>
              <a:rPr lang="en-US" altLang="zh-CN" sz="2000" b="0">
                <a:solidFill>
                  <a:schemeClr val="tx1">
                    <a:lumMod val="75000"/>
                    <a:lumOff val="25000"/>
                  </a:schemeClr>
                </a:solidFill>
                <a:latin typeface="方正粗黑宋简体" panose="02000000000000000000" charset="-122"/>
                <a:ea typeface="方正粗黑宋简体" panose="02000000000000000000" charset="-122"/>
                <a:sym typeface="+mn-ea"/>
              </a:rPr>
              <a:t>2</a:t>
            </a:r>
            <a:endParaRPr lang="en-US" altLang="zh-CN" sz="2000" b="0">
              <a:solidFill>
                <a:schemeClr val="tx1">
                  <a:lumMod val="75000"/>
                  <a:lumOff val="25000"/>
                </a:schemeClr>
              </a:solidFill>
              <a:latin typeface="方正粗黑宋简体" panose="02000000000000000000" charset="-122"/>
              <a:ea typeface="方正粗黑宋简体" panose="02000000000000000000" charset="-122"/>
              <a:sym typeface="+mn-ea"/>
            </a:endParaRPr>
          </a:p>
        </p:txBody>
      </p:sp>
      <p:sp>
        <p:nvSpPr>
          <p:cNvPr id="11" name="标题 1"/>
          <p:cNvSpPr>
            <a:spLocks noGrp="1"/>
          </p:cNvSpPr>
          <p:nvPr/>
        </p:nvSpPr>
        <p:spPr>
          <a:xfrm>
            <a:off x="5837555" y="655320"/>
            <a:ext cx="3152140" cy="6477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r>
              <a:rPr lang="zh-CN" altLang="en-US" sz="2000" b="0">
                <a:solidFill>
                  <a:srgbClr val="00B05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答案解析</a:t>
            </a:r>
            <a:endParaRPr lang="zh-CN" altLang="en-US" sz="2000" b="0">
              <a:solidFill>
                <a:srgbClr val="00B05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" y="2190750"/>
            <a:ext cx="6658610" cy="110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760" y="1404620"/>
            <a:ext cx="3876675" cy="42005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演示</Application>
  <PresentationFormat>宽屏</PresentationFormat>
  <Paragraphs>48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方正粗黑宋简体</vt:lpstr>
      <vt:lpstr>微软雅黑</vt:lpstr>
      <vt:lpstr>Arial Unicode MS</vt:lpstr>
      <vt:lpstr>Office 主题​​</vt:lpstr>
      <vt:lpstr>广东省2005年普通高等学校 本科插班生招生考试 </vt:lpstr>
      <vt:lpstr>一、选择题</vt:lpstr>
      <vt:lpstr>二、填空题</vt:lpstr>
      <vt:lpstr>三、计算题1</vt:lpstr>
      <vt:lpstr>三、计算题2</vt:lpstr>
      <vt:lpstr>三、计算题3</vt:lpstr>
      <vt:lpstr>三、计算题4</vt:lpstr>
      <vt:lpstr>四、综合题1</vt:lpstr>
      <vt:lpstr>四、综合题2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76</cp:revision>
  <dcterms:created xsi:type="dcterms:W3CDTF">2019-06-19T02:08:00Z</dcterms:created>
  <dcterms:modified xsi:type="dcterms:W3CDTF">2021-02-17T02:18:01Z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