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268" r:id="rId6"/>
    <p:sldId id="258" r:id="rId7"/>
    <p:sldId id="259" r:id="rId8"/>
    <p:sldId id="260" r:id="rId9"/>
    <p:sldId id="262" r:id="rId10"/>
    <p:sldId id="261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2007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767840"/>
            <a:ext cx="6467475" cy="561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" y="2329815"/>
            <a:ext cx="45148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25" y="4077335"/>
            <a:ext cx="4124325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2007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610995"/>
            <a:ext cx="5950585" cy="3856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640" y="2414270"/>
            <a:ext cx="535305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1968500"/>
            <a:ext cx="5748020" cy="292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10" y="2204720"/>
            <a:ext cx="5888990" cy="1816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1246505"/>
            <a:ext cx="5622290" cy="4620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1686560"/>
            <a:ext cx="615315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5045" y="1303020"/>
            <a:ext cx="5185410" cy="4970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2089785"/>
            <a:ext cx="533400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405380"/>
            <a:ext cx="3705225" cy="1076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25" y="1319530"/>
            <a:ext cx="4210050" cy="2162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10" y="3355340"/>
            <a:ext cx="582930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2775" y="1594485"/>
            <a:ext cx="6088380" cy="3890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2052955"/>
            <a:ext cx="5693410" cy="1235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" y="1717675"/>
            <a:ext cx="5981700" cy="54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885" y="2332355"/>
            <a:ext cx="603885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2148205"/>
            <a:ext cx="6076950" cy="619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40" y="1303020"/>
            <a:ext cx="4709795" cy="49314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演示</Application>
  <PresentationFormat>宽屏</PresentationFormat>
  <Paragraphs>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广东省2007年普通高等学校 本科插班生招生考试 </vt:lpstr>
      <vt:lpstr>一、选择题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82</cp:revision>
  <dcterms:created xsi:type="dcterms:W3CDTF">2019-06-19T02:08:00Z</dcterms:created>
  <dcterms:modified xsi:type="dcterms:W3CDTF">2021-02-17T02:32:21Z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