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2008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0" y="1621155"/>
            <a:ext cx="6276975" cy="3905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" y="1213485"/>
            <a:ext cx="548640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1303020"/>
            <a:ext cx="5029200" cy="4695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" y="1355725"/>
            <a:ext cx="4981575" cy="102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" y="2384425"/>
            <a:ext cx="474345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7555" y="1360170"/>
            <a:ext cx="4943475" cy="449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1539240"/>
            <a:ext cx="500062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0" y="1320800"/>
            <a:ext cx="3154680" cy="2155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1626870"/>
            <a:ext cx="2962275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80" y="3926840"/>
            <a:ext cx="61722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830" y="1166495"/>
            <a:ext cx="5287010" cy="5106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1855470"/>
            <a:ext cx="5728335" cy="1748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1880235"/>
            <a:ext cx="3352800" cy="523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60" y="1447800"/>
            <a:ext cx="59436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" y="1872615"/>
            <a:ext cx="5387340" cy="1033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60" y="2131060"/>
            <a:ext cx="5724525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2008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演示</Application>
  <PresentationFormat>宽屏</PresentationFormat>
  <Paragraphs>44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方正粗黑宋简体</vt:lpstr>
      <vt:lpstr>微软雅黑</vt:lpstr>
      <vt:lpstr>Arial Unicode MS</vt:lpstr>
      <vt:lpstr>Office 主题​​</vt:lpstr>
      <vt:lpstr>广东省2007年普通高等学校 本科插班生招生考试 </vt:lpstr>
      <vt:lpstr>一、选择题</vt:lpstr>
      <vt:lpstr>二、填空题</vt:lpstr>
      <vt:lpstr>三、计算题1</vt:lpstr>
      <vt:lpstr>三、计算题2</vt:lpstr>
      <vt:lpstr>三、计算题3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82</cp:revision>
  <dcterms:created xsi:type="dcterms:W3CDTF">2019-06-19T02:08:00Z</dcterms:created>
  <dcterms:modified xsi:type="dcterms:W3CDTF">2021-02-17T02:52:54Z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