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2009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2009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7555" y="1682750"/>
            <a:ext cx="5695950" cy="3629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085215"/>
            <a:ext cx="4867910" cy="1910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995930"/>
            <a:ext cx="4161790" cy="3475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570355"/>
            <a:ext cx="6305550" cy="2847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400175"/>
            <a:ext cx="449707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0" y="1240790"/>
            <a:ext cx="4010025" cy="101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2522220"/>
            <a:ext cx="4790440" cy="3023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1711325"/>
            <a:ext cx="47720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7555" y="1203960"/>
            <a:ext cx="4933950" cy="2847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30" y="4291330"/>
            <a:ext cx="4495800" cy="197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" y="1626870"/>
            <a:ext cx="27813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3990" y="1303020"/>
            <a:ext cx="6591300" cy="421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3990" y="1319530"/>
            <a:ext cx="659130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1823085"/>
            <a:ext cx="530479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1776730"/>
            <a:ext cx="5438775" cy="47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30" y="2413635"/>
            <a:ext cx="60769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2115820"/>
            <a:ext cx="4914900" cy="1552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75" y="2044700"/>
            <a:ext cx="473392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" y="1933575"/>
            <a:ext cx="5419725" cy="1543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80" y="1684655"/>
            <a:ext cx="5895975" cy="3590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方正粗黑宋简体</vt:lpstr>
      <vt:lpstr>微软雅黑</vt:lpstr>
      <vt:lpstr>Arial Unicode MS</vt:lpstr>
      <vt:lpstr>Office 主题​​</vt:lpstr>
      <vt:lpstr>广东省2007年普通高等学校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三、计算题4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85</cp:revision>
  <dcterms:created xsi:type="dcterms:W3CDTF">2019-06-19T02:08:00Z</dcterms:created>
  <dcterms:modified xsi:type="dcterms:W3CDTF">2021-02-17T03:00:50Z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