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6" r:id="rId3"/>
    <p:sldId id="257" r:id="rId5"/>
    <p:sldId id="258" r:id="rId6"/>
    <p:sldId id="259" r:id="rId7"/>
    <p:sldId id="260" r:id="rId8"/>
    <p:sldId id="262" r:id="rId9"/>
    <p:sldId id="261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ECA07"/>
    <a:srgbClr val="857F00"/>
    <a:srgbClr val="FEFD03"/>
    <a:srgbClr val="FFFF63"/>
    <a:srgbClr val="78520B"/>
    <a:srgbClr val="F79A17"/>
    <a:srgbClr val="F6C171"/>
    <a:srgbClr val="C27D15"/>
    <a:srgbClr val="7F8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20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223520" y="236855"/>
            <a:ext cx="422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6600"/>
                </a:solidFill>
                <a:latin typeface="Arial" panose="020B0604020202020204" pitchFamily="34" charset="0"/>
                <a:ea typeface="方正粗黑宋简体" panose="02000000000000000000" charset="-122"/>
                <a:cs typeface="Arial" panose="020B0604020202020204" pitchFamily="34" charset="0"/>
              </a:rPr>
              <a:t>©版权归</a:t>
            </a:r>
            <a:r>
              <a:rPr lang="zh-CN" altLang="en-US" b="1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公众号：专插本高等数学</a:t>
            </a:r>
            <a:endParaRPr lang="zh-CN" altLang="en-US" b="1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223520" y="236855"/>
            <a:ext cx="422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6600"/>
                </a:solidFill>
                <a:latin typeface="Arial" panose="020B0604020202020204" pitchFamily="34" charset="0"/>
                <a:ea typeface="方正粗黑宋简体" panose="02000000000000000000" charset="-122"/>
                <a:cs typeface="Arial" panose="020B0604020202020204" pitchFamily="34" charset="0"/>
              </a:rPr>
              <a:t>©版权归</a:t>
            </a:r>
            <a:r>
              <a:rPr lang="zh-CN" altLang="en-US" b="1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公众号：专插本高等数学</a:t>
            </a:r>
            <a:endParaRPr lang="zh-CN" altLang="en-US" b="1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custDataLst>
              <p:tags r:id="rId5"/>
            </p:custDataLst>
          </p:nvPr>
        </p:nvSpPr>
        <p:spPr>
          <a:xfrm>
            <a:off x="8610600" y="63371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©公众号：专插本高等数学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1.jpeg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223520" y="236855"/>
            <a:ext cx="422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6600"/>
                </a:solidFill>
                <a:latin typeface="Arial" panose="020B0604020202020204" pitchFamily="34" charset="0"/>
                <a:ea typeface="方正粗黑宋简体" panose="02000000000000000000" charset="-122"/>
                <a:cs typeface="Arial" panose="020B0604020202020204" pitchFamily="34" charset="0"/>
              </a:rPr>
              <a:t>©版权归</a:t>
            </a:r>
            <a:r>
              <a:rPr lang="zh-CN" altLang="en-US" b="1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公众号：专插本高等数学</a:t>
            </a:r>
            <a:endParaRPr lang="zh-CN" altLang="en-US" b="1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9" name="内容占位符 3" descr="公众号二维码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1059795" y="182245"/>
            <a:ext cx="958850" cy="958850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9801860" y="6350000"/>
            <a:ext cx="2334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6600"/>
                </a:solidFill>
                <a:latin typeface="Arial" panose="020B0604020202020204" pitchFamily="34" charset="0"/>
                <a:ea typeface="方正粗黑宋简体" panose="02000000000000000000" charset="-122"/>
                <a:cs typeface="Arial" panose="020B0604020202020204" pitchFamily="34" charset="0"/>
              </a:rPr>
              <a:t>因为专一  所以专业</a:t>
            </a:r>
            <a:endParaRPr lang="zh-CN" altLang="en-US" b="1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/>
        </p:nvSpPr>
        <p:spPr>
          <a:xfrm>
            <a:off x="6652" y="2602864"/>
            <a:ext cx="720000" cy="720000"/>
          </a:xfrm>
          <a:prstGeom prst="rtTriangle">
            <a:avLst/>
          </a:prstGeom>
          <a:solidFill>
            <a:srgbClr val="DC5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5400000">
            <a:off x="6652" y="3322954"/>
            <a:ext cx="720000" cy="7200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>
            <a:off x="1806242" y="2602864"/>
            <a:ext cx="720000" cy="720000"/>
          </a:xfrm>
          <a:prstGeom prst="rtTriangle">
            <a:avLst/>
          </a:prstGeom>
          <a:solidFill>
            <a:srgbClr val="5FC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5400000">
            <a:off x="1806242" y="3322954"/>
            <a:ext cx="720000" cy="720000"/>
          </a:xfrm>
          <a:prstGeom prst="rtTriangle">
            <a:avLst/>
          </a:prstGeom>
          <a:solidFill>
            <a:srgbClr val="00A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/>
        </p:nvSpPr>
        <p:spPr>
          <a:xfrm rot="10800000">
            <a:off x="1086152" y="3322954"/>
            <a:ext cx="720000" cy="720000"/>
          </a:xfrm>
          <a:prstGeom prst="rtTriangle">
            <a:avLst/>
          </a:prstGeom>
          <a:solidFill>
            <a:srgbClr val="015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/>
        </p:nvSpPr>
        <p:spPr>
          <a:xfrm rot="16200000">
            <a:off x="1086152" y="2602864"/>
            <a:ext cx="720000" cy="720000"/>
          </a:xfrm>
          <a:prstGeom prst="rtTriangle">
            <a:avLst/>
          </a:prstGeom>
          <a:solidFill>
            <a:srgbClr val="098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直角三角形 11"/>
          <p:cNvSpPr/>
          <p:nvPr/>
        </p:nvSpPr>
        <p:spPr>
          <a:xfrm>
            <a:off x="902002" y="3502024"/>
            <a:ext cx="720000" cy="720000"/>
          </a:xfrm>
          <a:prstGeom prst="rtTriangle">
            <a:avLst/>
          </a:prstGeom>
          <a:solidFill>
            <a:srgbClr val="74A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直角三角形 12"/>
          <p:cNvSpPr/>
          <p:nvPr/>
        </p:nvSpPr>
        <p:spPr>
          <a:xfrm rot="5400000">
            <a:off x="901367" y="4222114"/>
            <a:ext cx="720000" cy="720000"/>
          </a:xfrm>
          <a:prstGeom prst="rtTriangle">
            <a:avLst/>
          </a:prstGeom>
          <a:solidFill>
            <a:srgbClr val="1D6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/>
        </p:nvSpPr>
        <p:spPr>
          <a:xfrm rot="10800000">
            <a:off x="181277" y="4222114"/>
            <a:ext cx="720000" cy="720000"/>
          </a:xfrm>
          <a:prstGeom prst="rtTriangle">
            <a:avLst/>
          </a:prstGeom>
          <a:solidFill>
            <a:srgbClr val="103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 rot="16200000">
            <a:off x="181912" y="3502024"/>
            <a:ext cx="720000" cy="720000"/>
          </a:xfrm>
          <a:prstGeom prst="rtTriangle">
            <a:avLst/>
          </a:prstGeom>
          <a:solidFill>
            <a:srgbClr val="175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>
            <a:off x="1806877" y="4371974"/>
            <a:ext cx="720000" cy="720000"/>
          </a:xfrm>
          <a:prstGeom prst="rtTriangle">
            <a:avLst/>
          </a:prstGeom>
          <a:solidFill>
            <a:srgbClr val="73C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直角三角形 16"/>
          <p:cNvSpPr/>
          <p:nvPr/>
        </p:nvSpPr>
        <p:spPr>
          <a:xfrm rot="5400000">
            <a:off x="1806877" y="5092064"/>
            <a:ext cx="720000" cy="720000"/>
          </a:xfrm>
          <a:prstGeom prst="rtTriangle">
            <a:avLst/>
          </a:prstGeom>
          <a:solidFill>
            <a:srgbClr val="1A9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/>
        </p:nvSpPr>
        <p:spPr>
          <a:xfrm rot="10800000">
            <a:off x="1086152" y="5092064"/>
            <a:ext cx="720000" cy="720000"/>
          </a:xfrm>
          <a:prstGeom prst="rtTriangle">
            <a:avLst/>
          </a:prstGeom>
          <a:solidFill>
            <a:srgbClr val="0F4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直角三角形 18"/>
          <p:cNvSpPr/>
          <p:nvPr/>
        </p:nvSpPr>
        <p:spPr>
          <a:xfrm rot="16200000">
            <a:off x="1086787" y="4371974"/>
            <a:ext cx="720000" cy="720000"/>
          </a:xfrm>
          <a:prstGeom prst="rtTriangle">
            <a:avLst/>
          </a:prstGeom>
          <a:solidFill>
            <a:srgbClr val="177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>
            <a:off x="2709212" y="3502024"/>
            <a:ext cx="720000" cy="720000"/>
          </a:xfrm>
          <a:prstGeom prst="rtTriangle">
            <a:avLst/>
          </a:prstGeom>
          <a:solidFill>
            <a:srgbClr val="C0D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直角三角形 20"/>
          <p:cNvSpPr/>
          <p:nvPr/>
        </p:nvSpPr>
        <p:spPr>
          <a:xfrm rot="5400000">
            <a:off x="2709212" y="4222114"/>
            <a:ext cx="720000" cy="720000"/>
          </a:xfrm>
          <a:prstGeom prst="rtTriangle">
            <a:avLst/>
          </a:prstGeom>
          <a:solidFill>
            <a:srgbClr val="9ACD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直角三角形 21"/>
          <p:cNvSpPr/>
          <p:nvPr/>
        </p:nvSpPr>
        <p:spPr>
          <a:xfrm rot="10800000">
            <a:off x="1989122" y="4222114"/>
            <a:ext cx="720000" cy="720000"/>
          </a:xfrm>
          <a:prstGeom prst="rtTriangle">
            <a:avLst/>
          </a:prstGeom>
          <a:solidFill>
            <a:srgbClr val="4E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直角三角形 22"/>
          <p:cNvSpPr/>
          <p:nvPr/>
        </p:nvSpPr>
        <p:spPr>
          <a:xfrm rot="16200000">
            <a:off x="1989122" y="3502024"/>
            <a:ext cx="720000" cy="720000"/>
          </a:xfrm>
          <a:prstGeom prst="rtTriangle">
            <a:avLst/>
          </a:prstGeom>
          <a:solidFill>
            <a:srgbClr val="7A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直角三角形 23"/>
          <p:cNvSpPr/>
          <p:nvPr/>
        </p:nvSpPr>
        <p:spPr>
          <a:xfrm>
            <a:off x="902637" y="5262244"/>
            <a:ext cx="720000" cy="720000"/>
          </a:xfrm>
          <a:prstGeom prst="rtTriangle">
            <a:avLst/>
          </a:prstGeom>
          <a:solidFill>
            <a:srgbClr val="7F8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直角三角形 24"/>
          <p:cNvSpPr/>
          <p:nvPr/>
        </p:nvSpPr>
        <p:spPr>
          <a:xfrm rot="5400000">
            <a:off x="902637" y="5982334"/>
            <a:ext cx="720000" cy="720000"/>
          </a:xfrm>
          <a:prstGeom prst="rtTriangle">
            <a:avLst/>
          </a:prstGeom>
          <a:solidFill>
            <a:srgbClr val="2D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rot="10800000">
            <a:off x="182547" y="5982334"/>
            <a:ext cx="720000" cy="72000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直角三角形 26"/>
          <p:cNvSpPr/>
          <p:nvPr/>
        </p:nvSpPr>
        <p:spPr>
          <a:xfrm rot="16200000">
            <a:off x="182547" y="5262244"/>
            <a:ext cx="720000" cy="720000"/>
          </a:xfrm>
          <a:prstGeom prst="rt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直角三角形 27"/>
          <p:cNvSpPr/>
          <p:nvPr/>
        </p:nvSpPr>
        <p:spPr>
          <a:xfrm>
            <a:off x="2709847" y="5253354"/>
            <a:ext cx="720000" cy="720000"/>
          </a:xfrm>
          <a:prstGeom prst="rtTriangle">
            <a:avLst/>
          </a:prstGeom>
          <a:solidFill>
            <a:srgbClr val="FFFF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直角三角形 28"/>
          <p:cNvSpPr/>
          <p:nvPr/>
        </p:nvSpPr>
        <p:spPr>
          <a:xfrm rot="5400000">
            <a:off x="2709847" y="5973444"/>
            <a:ext cx="720000" cy="720000"/>
          </a:xfrm>
          <a:prstGeom prst="rtTriangle">
            <a:avLst/>
          </a:prstGeom>
          <a:solidFill>
            <a:srgbClr val="FEF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直角三角形 29"/>
          <p:cNvSpPr/>
          <p:nvPr/>
        </p:nvSpPr>
        <p:spPr>
          <a:xfrm rot="10800000">
            <a:off x="1989757" y="5973444"/>
            <a:ext cx="720000" cy="720000"/>
          </a:xfrm>
          <a:prstGeom prst="rtTriangle">
            <a:avLst/>
          </a:prstGeom>
          <a:solidFill>
            <a:srgbClr val="85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直角三角形 30"/>
          <p:cNvSpPr/>
          <p:nvPr/>
        </p:nvSpPr>
        <p:spPr>
          <a:xfrm rot="16200000">
            <a:off x="1989757" y="5253354"/>
            <a:ext cx="720000" cy="720000"/>
          </a:xfrm>
          <a:prstGeom prst="rtTriangle">
            <a:avLst/>
          </a:prstGeom>
          <a:solidFill>
            <a:srgbClr val="CEC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直角三角形 31"/>
          <p:cNvSpPr/>
          <p:nvPr/>
        </p:nvSpPr>
        <p:spPr>
          <a:xfrm>
            <a:off x="3629327" y="4371974"/>
            <a:ext cx="720000" cy="720000"/>
          </a:xfrm>
          <a:prstGeom prst="rtTriangle">
            <a:avLst/>
          </a:prstGeom>
          <a:solidFill>
            <a:srgbClr val="F6C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/>
        </p:nvSpPr>
        <p:spPr>
          <a:xfrm rot="5400000">
            <a:off x="3629327" y="5092064"/>
            <a:ext cx="720000" cy="720000"/>
          </a:xfrm>
          <a:prstGeom prst="rtTriangle">
            <a:avLst/>
          </a:prstGeom>
          <a:solidFill>
            <a:srgbClr val="F79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直角三角形 33"/>
          <p:cNvSpPr/>
          <p:nvPr/>
        </p:nvSpPr>
        <p:spPr>
          <a:xfrm rot="10800000">
            <a:off x="2909237" y="5092064"/>
            <a:ext cx="720000" cy="720000"/>
          </a:xfrm>
          <a:prstGeom prst="rtTriangle">
            <a:avLst/>
          </a:prstGeom>
          <a:solidFill>
            <a:srgbClr val="785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直角三角形 34"/>
          <p:cNvSpPr/>
          <p:nvPr/>
        </p:nvSpPr>
        <p:spPr>
          <a:xfrm rot="16200000">
            <a:off x="2909237" y="4371974"/>
            <a:ext cx="720000" cy="720000"/>
          </a:xfrm>
          <a:prstGeom prst="rtTriangle">
            <a:avLst/>
          </a:prstGeom>
          <a:solidFill>
            <a:srgbClr val="C27D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直角三角形 35"/>
          <p:cNvSpPr/>
          <p:nvPr/>
        </p:nvSpPr>
        <p:spPr>
          <a:xfrm>
            <a:off x="4578017" y="5262244"/>
            <a:ext cx="720000" cy="720000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直角三角形 36"/>
          <p:cNvSpPr/>
          <p:nvPr/>
        </p:nvSpPr>
        <p:spPr>
          <a:xfrm rot="5400000">
            <a:off x="4578017" y="5982334"/>
            <a:ext cx="720000" cy="720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直角三角形 37"/>
          <p:cNvSpPr/>
          <p:nvPr/>
        </p:nvSpPr>
        <p:spPr>
          <a:xfrm rot="10800000">
            <a:off x="3857927" y="5982334"/>
            <a:ext cx="720000" cy="720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直角三角形 38"/>
          <p:cNvSpPr/>
          <p:nvPr/>
        </p:nvSpPr>
        <p:spPr>
          <a:xfrm rot="16200000">
            <a:off x="3857927" y="5262244"/>
            <a:ext cx="720000" cy="720000"/>
          </a:xfrm>
          <a:prstGeom prst="rt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/>
        </p:nvSpPr>
        <p:spPr>
          <a:xfrm>
            <a:off x="9192" y="4371974"/>
            <a:ext cx="720000" cy="720000"/>
          </a:xfrm>
          <a:prstGeom prst="rtTriangle">
            <a:avLst/>
          </a:prstGeom>
          <a:solidFill>
            <a:srgbClr val="F6C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直角三角形 40"/>
          <p:cNvSpPr/>
          <p:nvPr/>
        </p:nvSpPr>
        <p:spPr>
          <a:xfrm rot="5400000">
            <a:off x="9192" y="5092064"/>
            <a:ext cx="720000" cy="720000"/>
          </a:xfrm>
          <a:prstGeom prst="rtTriangle">
            <a:avLst/>
          </a:prstGeom>
          <a:solidFill>
            <a:srgbClr val="F79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直角三角形 47"/>
          <p:cNvSpPr/>
          <p:nvPr/>
        </p:nvSpPr>
        <p:spPr>
          <a:xfrm>
            <a:off x="1807512" y="6135369"/>
            <a:ext cx="720000" cy="720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直角三角形 48"/>
          <p:cNvSpPr/>
          <p:nvPr/>
        </p:nvSpPr>
        <p:spPr>
          <a:xfrm rot="16200000">
            <a:off x="1087422" y="6135369"/>
            <a:ext cx="720000" cy="72000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直角三角形 49"/>
          <p:cNvSpPr/>
          <p:nvPr/>
        </p:nvSpPr>
        <p:spPr>
          <a:xfrm>
            <a:off x="10462" y="6135369"/>
            <a:ext cx="720000" cy="720000"/>
          </a:xfrm>
          <a:prstGeom prst="rtTriangle">
            <a:avLst/>
          </a:prstGeom>
          <a:solidFill>
            <a:srgbClr val="74A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直角三角形 51"/>
          <p:cNvSpPr/>
          <p:nvPr/>
        </p:nvSpPr>
        <p:spPr>
          <a:xfrm>
            <a:off x="3629962" y="6135369"/>
            <a:ext cx="720000" cy="72000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直角三角形 52"/>
          <p:cNvSpPr/>
          <p:nvPr/>
        </p:nvSpPr>
        <p:spPr>
          <a:xfrm rot="16200000">
            <a:off x="2909872" y="6135369"/>
            <a:ext cx="720000" cy="7200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8126095" y="4631690"/>
            <a:ext cx="3232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主讲老师：石桥先生</a:t>
            </a:r>
            <a:endParaRPr lang="en-US" altLang="zh-CN" sz="2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310130" y="1546225"/>
            <a:ext cx="7777480" cy="1158240"/>
          </a:xfrm>
        </p:spPr>
        <p:txBody>
          <a:bodyPr/>
          <a:lstStyle/>
          <a:p>
            <a:pPr algn="ctr"/>
            <a: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广东省</a:t>
            </a:r>
            <a:r>
              <a:rPr lang="en-US" altLang="zh-CN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2010</a:t>
            </a:r>
            <a: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年普通高等学校</a:t>
            </a:r>
            <a:b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</a:br>
            <a: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本科插班生招生考试</a:t>
            </a:r>
            <a:br>
              <a:rPr lang="zh-CN" altLang="en-US" sz="6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</a:br>
            <a:endParaRPr lang="zh-CN" altLang="en-US" sz="40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64225" y="3221990"/>
            <a:ext cx="4297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真题视频讲解</a:t>
            </a:r>
            <a:endParaRPr lang="zh-CN" altLang="en-US" sz="5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26095" y="4631690"/>
            <a:ext cx="3232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主讲老师：石桥先生</a:t>
            </a:r>
            <a:endParaRPr lang="en-US" altLang="zh-CN" sz="2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864225" y="3221990"/>
            <a:ext cx="4297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真题视频讲解</a:t>
            </a:r>
            <a:endParaRPr lang="zh-CN" altLang="en-US" sz="5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/>
        </p:nvSpPr>
        <p:spPr>
          <a:xfrm>
            <a:off x="6652" y="2602864"/>
            <a:ext cx="720000" cy="720000"/>
          </a:xfrm>
          <a:prstGeom prst="rtTriangle">
            <a:avLst/>
          </a:prstGeom>
          <a:solidFill>
            <a:srgbClr val="DC5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5400000">
            <a:off x="6652" y="3322954"/>
            <a:ext cx="720000" cy="7200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直角三角形 11"/>
          <p:cNvSpPr/>
          <p:nvPr/>
        </p:nvSpPr>
        <p:spPr>
          <a:xfrm>
            <a:off x="902002" y="3502024"/>
            <a:ext cx="720000" cy="720000"/>
          </a:xfrm>
          <a:prstGeom prst="rtTriangle">
            <a:avLst/>
          </a:prstGeom>
          <a:solidFill>
            <a:srgbClr val="74A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直角三角形 12"/>
          <p:cNvSpPr/>
          <p:nvPr/>
        </p:nvSpPr>
        <p:spPr>
          <a:xfrm rot="5400000">
            <a:off x="901367" y="4222114"/>
            <a:ext cx="720000" cy="720000"/>
          </a:xfrm>
          <a:prstGeom prst="rtTriangle">
            <a:avLst/>
          </a:prstGeom>
          <a:solidFill>
            <a:srgbClr val="1D6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/>
        </p:nvSpPr>
        <p:spPr>
          <a:xfrm rot="10800000">
            <a:off x="181277" y="4222114"/>
            <a:ext cx="720000" cy="720000"/>
          </a:xfrm>
          <a:prstGeom prst="rtTriangle">
            <a:avLst/>
          </a:prstGeom>
          <a:solidFill>
            <a:srgbClr val="103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 rot="16200000">
            <a:off x="181912" y="3502024"/>
            <a:ext cx="720000" cy="720000"/>
          </a:xfrm>
          <a:prstGeom prst="rtTriangle">
            <a:avLst/>
          </a:prstGeom>
          <a:solidFill>
            <a:srgbClr val="175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>
            <a:off x="1806877" y="4371974"/>
            <a:ext cx="720000" cy="720000"/>
          </a:xfrm>
          <a:prstGeom prst="rtTriangle">
            <a:avLst/>
          </a:prstGeom>
          <a:solidFill>
            <a:srgbClr val="73C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直角三角形 16"/>
          <p:cNvSpPr/>
          <p:nvPr/>
        </p:nvSpPr>
        <p:spPr>
          <a:xfrm rot="5400000">
            <a:off x="1806877" y="5092064"/>
            <a:ext cx="720000" cy="720000"/>
          </a:xfrm>
          <a:prstGeom prst="rtTriangle">
            <a:avLst/>
          </a:prstGeom>
          <a:solidFill>
            <a:srgbClr val="1A9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/>
        </p:nvSpPr>
        <p:spPr>
          <a:xfrm rot="10800000">
            <a:off x="1086152" y="5092064"/>
            <a:ext cx="720000" cy="720000"/>
          </a:xfrm>
          <a:prstGeom prst="rtTriangle">
            <a:avLst/>
          </a:prstGeom>
          <a:solidFill>
            <a:srgbClr val="0F4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直角三角形 18"/>
          <p:cNvSpPr/>
          <p:nvPr/>
        </p:nvSpPr>
        <p:spPr>
          <a:xfrm rot="16200000">
            <a:off x="1086787" y="4371974"/>
            <a:ext cx="720000" cy="720000"/>
          </a:xfrm>
          <a:prstGeom prst="rtTriangle">
            <a:avLst/>
          </a:prstGeom>
          <a:solidFill>
            <a:srgbClr val="177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直角三角形 23"/>
          <p:cNvSpPr/>
          <p:nvPr/>
        </p:nvSpPr>
        <p:spPr>
          <a:xfrm>
            <a:off x="902637" y="5262244"/>
            <a:ext cx="720000" cy="720000"/>
          </a:xfrm>
          <a:prstGeom prst="rtTriangle">
            <a:avLst/>
          </a:prstGeom>
          <a:solidFill>
            <a:srgbClr val="7F8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直角三角形 24"/>
          <p:cNvSpPr/>
          <p:nvPr/>
        </p:nvSpPr>
        <p:spPr>
          <a:xfrm rot="5400000">
            <a:off x="902637" y="5982334"/>
            <a:ext cx="720000" cy="720000"/>
          </a:xfrm>
          <a:prstGeom prst="rtTriangle">
            <a:avLst/>
          </a:prstGeom>
          <a:solidFill>
            <a:srgbClr val="2D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rot="10800000">
            <a:off x="182547" y="5982334"/>
            <a:ext cx="720000" cy="72000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直角三角形 26"/>
          <p:cNvSpPr/>
          <p:nvPr/>
        </p:nvSpPr>
        <p:spPr>
          <a:xfrm rot="16200000">
            <a:off x="182547" y="5262244"/>
            <a:ext cx="720000" cy="720000"/>
          </a:xfrm>
          <a:prstGeom prst="rt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直角三角形 27"/>
          <p:cNvSpPr/>
          <p:nvPr/>
        </p:nvSpPr>
        <p:spPr>
          <a:xfrm>
            <a:off x="2709847" y="5253354"/>
            <a:ext cx="720000" cy="720000"/>
          </a:xfrm>
          <a:prstGeom prst="rtTriangle">
            <a:avLst/>
          </a:prstGeom>
          <a:solidFill>
            <a:srgbClr val="FFFF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直角三角形 28"/>
          <p:cNvSpPr/>
          <p:nvPr/>
        </p:nvSpPr>
        <p:spPr>
          <a:xfrm rot="5400000">
            <a:off x="2709847" y="5973444"/>
            <a:ext cx="720000" cy="720000"/>
          </a:xfrm>
          <a:prstGeom prst="rtTriangle">
            <a:avLst/>
          </a:prstGeom>
          <a:solidFill>
            <a:srgbClr val="FEF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直角三角形 29"/>
          <p:cNvSpPr/>
          <p:nvPr/>
        </p:nvSpPr>
        <p:spPr>
          <a:xfrm rot="10800000">
            <a:off x="1989757" y="5973444"/>
            <a:ext cx="720000" cy="720000"/>
          </a:xfrm>
          <a:prstGeom prst="rtTriangle">
            <a:avLst/>
          </a:prstGeom>
          <a:solidFill>
            <a:srgbClr val="85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直角三角形 30"/>
          <p:cNvSpPr/>
          <p:nvPr/>
        </p:nvSpPr>
        <p:spPr>
          <a:xfrm rot="16200000">
            <a:off x="1989757" y="5253354"/>
            <a:ext cx="720000" cy="720000"/>
          </a:xfrm>
          <a:prstGeom prst="rtTriangle">
            <a:avLst/>
          </a:prstGeom>
          <a:solidFill>
            <a:srgbClr val="CEC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/>
        </p:nvSpPr>
        <p:spPr>
          <a:xfrm>
            <a:off x="9192" y="4371974"/>
            <a:ext cx="720000" cy="720000"/>
          </a:xfrm>
          <a:prstGeom prst="rtTriangle">
            <a:avLst/>
          </a:prstGeom>
          <a:solidFill>
            <a:srgbClr val="F6C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直角三角形 40"/>
          <p:cNvSpPr/>
          <p:nvPr/>
        </p:nvSpPr>
        <p:spPr>
          <a:xfrm rot="5400000">
            <a:off x="9192" y="5092064"/>
            <a:ext cx="720000" cy="720000"/>
          </a:xfrm>
          <a:prstGeom prst="rtTriangle">
            <a:avLst/>
          </a:prstGeom>
          <a:solidFill>
            <a:srgbClr val="F79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直角三角形 47"/>
          <p:cNvSpPr/>
          <p:nvPr/>
        </p:nvSpPr>
        <p:spPr>
          <a:xfrm>
            <a:off x="1807512" y="6135369"/>
            <a:ext cx="720000" cy="720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直角三角形 48"/>
          <p:cNvSpPr/>
          <p:nvPr/>
        </p:nvSpPr>
        <p:spPr>
          <a:xfrm rot="16200000">
            <a:off x="1087422" y="6135369"/>
            <a:ext cx="720000" cy="72000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直角三角形 49"/>
          <p:cNvSpPr/>
          <p:nvPr/>
        </p:nvSpPr>
        <p:spPr>
          <a:xfrm>
            <a:off x="10462" y="6135369"/>
            <a:ext cx="720000" cy="720000"/>
          </a:xfrm>
          <a:prstGeom prst="rtTriangle">
            <a:avLst/>
          </a:prstGeom>
          <a:solidFill>
            <a:srgbClr val="74A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直角三角形 51"/>
          <p:cNvSpPr/>
          <p:nvPr/>
        </p:nvSpPr>
        <p:spPr>
          <a:xfrm>
            <a:off x="3629962" y="6135369"/>
            <a:ext cx="720000" cy="72000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直角三角形 52"/>
          <p:cNvSpPr/>
          <p:nvPr/>
        </p:nvSpPr>
        <p:spPr>
          <a:xfrm rot="16200000">
            <a:off x="2909872" y="6135369"/>
            <a:ext cx="720000" cy="7200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26095" y="4631690"/>
            <a:ext cx="3232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主讲老师：石桥先生</a:t>
            </a:r>
            <a:endParaRPr lang="en-US" altLang="zh-CN" sz="2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310130" y="1546225"/>
            <a:ext cx="7777480" cy="1158240"/>
          </a:xfrm>
        </p:spPr>
        <p:txBody>
          <a:bodyPr lIns="101600" tIns="38100" rIns="25400" bIns="3810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广东省</a:t>
            </a:r>
            <a:r>
              <a:rPr lang="en-US" altLang="zh-CN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2010</a:t>
            </a:r>
            <a: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年普通高等学校</a:t>
            </a:r>
            <a:b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</a:br>
            <a: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本科插班生招生考试</a:t>
            </a:r>
            <a:br>
              <a:rPr lang="zh-CN" altLang="en-US" sz="6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</a:br>
            <a:endParaRPr lang="zh-CN" altLang="en-US" sz="40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864225" y="3221990"/>
            <a:ext cx="2926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谢谢大家</a:t>
            </a:r>
            <a:endParaRPr lang="zh-CN" altLang="en-US" sz="5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lang="zh-CN" altLang="en-US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一、选择题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1030" y="1671955"/>
            <a:ext cx="5953125" cy="39052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" y="1040130"/>
            <a:ext cx="5009515" cy="17792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35" y="2819400"/>
            <a:ext cx="4857750" cy="32854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15" y="6104890"/>
            <a:ext cx="5132070" cy="361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lang="zh-CN" altLang="en-US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二、填空题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" y="1438910"/>
            <a:ext cx="6065520" cy="30848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855" y="1303020"/>
            <a:ext cx="4978400" cy="44716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lang="zh-CN" altLang="en-US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三、计算题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1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2335" y="1303020"/>
            <a:ext cx="4558030" cy="24053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775" y="3900805"/>
            <a:ext cx="4086225" cy="1714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" y="1430020"/>
            <a:ext cx="5543550" cy="18002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lang="zh-CN" altLang="en-US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三、计算题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2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55920" y="1165225"/>
            <a:ext cx="4382770" cy="24841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080" y="3888105"/>
            <a:ext cx="5478145" cy="18402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65" y="2017395"/>
            <a:ext cx="3295650" cy="10858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三、计算题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3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  <a:sym typeface="+mn-ea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9905" y="1503680"/>
            <a:ext cx="5457825" cy="36290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0" y="1995805"/>
            <a:ext cx="5455285" cy="12052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三、计算题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4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  <a:sym typeface="+mn-ea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125" y="1465580"/>
            <a:ext cx="6705600" cy="5524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780" y="2018030"/>
            <a:ext cx="6305550" cy="35623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四、综合题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1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  <a:sym typeface="+mn-ea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6890" y="1951355"/>
            <a:ext cx="6127750" cy="24936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95" y="1951355"/>
            <a:ext cx="4533900" cy="5524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四、综合题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2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  <a:sym typeface="+mn-ea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5450" y="1539240"/>
            <a:ext cx="5952490" cy="37795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95" y="1991360"/>
            <a:ext cx="5086350" cy="609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WPS 演示</Application>
  <PresentationFormat>宽屏</PresentationFormat>
  <Paragraphs>48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方正粗黑宋简体</vt:lpstr>
      <vt:lpstr>微软雅黑</vt:lpstr>
      <vt:lpstr>Arial Unicode MS</vt:lpstr>
      <vt:lpstr>Office 主题​​</vt:lpstr>
      <vt:lpstr>广东省2007年普通高等学校 本科插班生招生考试 </vt:lpstr>
      <vt:lpstr>一、选择题</vt:lpstr>
      <vt:lpstr>二、填空题</vt:lpstr>
      <vt:lpstr>三、计算题1</vt:lpstr>
      <vt:lpstr>三、计算题2</vt:lpstr>
      <vt:lpstr>三、计算题3</vt:lpstr>
      <vt:lpstr>三、计算题4</vt:lpstr>
      <vt:lpstr>四、综合题1</vt:lpstr>
      <vt:lpstr>四、综合题2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82</cp:revision>
  <dcterms:created xsi:type="dcterms:W3CDTF">2019-06-19T02:08:00Z</dcterms:created>
  <dcterms:modified xsi:type="dcterms:W3CDTF">2021-02-17T03:32:17Z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2052-11.1.0.9021</vt:lpwstr>
  </property>
</Properties>
</file>