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258" r:id="rId6"/>
    <p:sldId id="259" r:id="rId7"/>
    <p:sldId id="260" r:id="rId8"/>
    <p:sldId id="262" r:id="rId9"/>
    <p:sldId id="261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ECA07"/>
    <a:srgbClr val="857F00"/>
    <a:srgbClr val="FEFD03"/>
    <a:srgbClr val="FFFF63"/>
    <a:srgbClr val="78520B"/>
    <a:srgbClr val="F79A17"/>
    <a:srgbClr val="F6C171"/>
    <a:srgbClr val="C27D15"/>
    <a:srgbClr val="7F8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0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8610600" y="63371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©公众号：专插本高等数学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jpeg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9" name="内容占位符 3" descr="公众号二维码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1059795" y="182245"/>
            <a:ext cx="958850" cy="95885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9801860" y="6350000"/>
            <a:ext cx="233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因为专一  所以专业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1806242" y="2602864"/>
            <a:ext cx="720000" cy="720000"/>
          </a:xfrm>
          <a:prstGeom prst="rtTriangle">
            <a:avLst/>
          </a:prstGeom>
          <a:solidFill>
            <a:srgbClr val="5F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>
            <a:off x="1806242" y="3322954"/>
            <a:ext cx="720000" cy="720000"/>
          </a:xfrm>
          <a:prstGeom prst="rtTriangle">
            <a:avLst/>
          </a:prstGeom>
          <a:solidFill>
            <a:srgbClr val="00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1086152" y="3322954"/>
            <a:ext cx="720000" cy="720000"/>
          </a:xfrm>
          <a:prstGeom prst="rtTriangle">
            <a:avLst/>
          </a:prstGeom>
          <a:solidFill>
            <a:srgbClr val="015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6200000">
            <a:off x="1086152" y="2602864"/>
            <a:ext cx="720000" cy="720000"/>
          </a:xfrm>
          <a:prstGeom prst="rtTriangle">
            <a:avLst/>
          </a:prstGeom>
          <a:solidFill>
            <a:srgbClr val="09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2709212" y="3502024"/>
            <a:ext cx="720000" cy="720000"/>
          </a:xfrm>
          <a:prstGeom prst="rtTriangle">
            <a:avLst/>
          </a:prstGeom>
          <a:solidFill>
            <a:srgbClr val="C0D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rot="5400000">
            <a:off x="2709212" y="4222114"/>
            <a:ext cx="720000" cy="720000"/>
          </a:xfrm>
          <a:prstGeom prst="rtTriangle">
            <a:avLst/>
          </a:prstGeom>
          <a:solidFill>
            <a:srgbClr val="9AC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0800000">
            <a:off x="1989122" y="4222114"/>
            <a:ext cx="720000" cy="720000"/>
          </a:xfrm>
          <a:prstGeom prst="rtTriangle">
            <a:avLst/>
          </a:prstGeom>
          <a:solidFill>
            <a:srgbClr val="4E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rot="16200000">
            <a:off x="1989122" y="3502024"/>
            <a:ext cx="720000" cy="720000"/>
          </a:xfrm>
          <a:prstGeom prst="rtTriangle">
            <a:avLst/>
          </a:prstGeom>
          <a:solidFill>
            <a:srgbClr val="7A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>
            <a:off x="3629327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/>
        </p:nvSpPr>
        <p:spPr>
          <a:xfrm rot="5400000">
            <a:off x="3629327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rot="10800000">
            <a:off x="2909237" y="5092064"/>
            <a:ext cx="720000" cy="720000"/>
          </a:xfrm>
          <a:prstGeom prst="rtTriangle">
            <a:avLst/>
          </a:prstGeom>
          <a:solidFill>
            <a:srgbClr val="785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直角三角形 34"/>
          <p:cNvSpPr/>
          <p:nvPr/>
        </p:nvSpPr>
        <p:spPr>
          <a:xfrm rot="16200000">
            <a:off x="2909237" y="4371974"/>
            <a:ext cx="720000" cy="720000"/>
          </a:xfrm>
          <a:prstGeom prst="rtTriangle">
            <a:avLst/>
          </a:prstGeom>
          <a:solidFill>
            <a:srgbClr val="C27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4578017" y="5262244"/>
            <a:ext cx="720000" cy="72000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rot="5400000">
            <a:off x="4578017" y="5982334"/>
            <a:ext cx="720000" cy="720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直角三角形 37"/>
          <p:cNvSpPr/>
          <p:nvPr/>
        </p:nvSpPr>
        <p:spPr>
          <a:xfrm rot="10800000">
            <a:off x="3857927" y="5982334"/>
            <a:ext cx="720000" cy="720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6200000">
            <a:off x="3857927" y="5262244"/>
            <a:ext cx="720000" cy="72000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10130" y="1546225"/>
            <a:ext cx="7777480" cy="1158240"/>
          </a:xfrm>
        </p:spPr>
        <p:txBody>
          <a:bodyPr/>
          <a:lstStyle/>
          <a:p>
            <a:pPr algn="ctr"/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2011</a:t>
            </a: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310130" y="1546225"/>
            <a:ext cx="7777480" cy="1158240"/>
          </a:xfrm>
        </p:spPr>
        <p:txBody>
          <a:bodyPr lIns="101600" tIns="38100" rIns="25400" bIns="3810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2011</a:t>
            </a: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谢谢大家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一、选择题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9725" y="1303020"/>
            <a:ext cx="6248400" cy="4210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" y="1047750"/>
            <a:ext cx="4600575" cy="2152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" y="3200400"/>
            <a:ext cx="5181600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4191000"/>
            <a:ext cx="3048000" cy="1047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5" y="5238750"/>
            <a:ext cx="3143250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二、填空题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0" y="1376045"/>
            <a:ext cx="4610100" cy="3743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" y="1562100"/>
            <a:ext cx="557212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1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5095" y="1160145"/>
            <a:ext cx="6429375" cy="2924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4084320"/>
            <a:ext cx="4991100" cy="1419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5" y="2026920"/>
            <a:ext cx="484822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1176020"/>
            <a:ext cx="3581400" cy="3267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020" y="4500245"/>
            <a:ext cx="6143625" cy="1762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" y="1871345"/>
            <a:ext cx="4448175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3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0870" y="1485900"/>
            <a:ext cx="5972175" cy="3600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4220"/>
            <a:ext cx="621030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4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2295" y="2057400"/>
            <a:ext cx="5381625" cy="2571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" y="1419225"/>
            <a:ext cx="595312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1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6095" y="2471420"/>
            <a:ext cx="5934075" cy="2314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376045"/>
            <a:ext cx="6819900" cy="1095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276475"/>
            <a:ext cx="356235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2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1303020"/>
            <a:ext cx="6953250" cy="1609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595" y="1795145"/>
            <a:ext cx="5114925" cy="36290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WPS 演示</Application>
  <PresentationFormat>宽屏</PresentationFormat>
  <Paragraphs>48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方正粗黑宋简体</vt:lpstr>
      <vt:lpstr>微软雅黑</vt:lpstr>
      <vt:lpstr>Arial Unicode MS</vt:lpstr>
      <vt:lpstr>Office 主题​​</vt:lpstr>
      <vt:lpstr>广东省2007年普通高等学校 本科插班生招生考试 </vt:lpstr>
      <vt:lpstr>一、选择题</vt:lpstr>
      <vt:lpstr>二、填空题</vt:lpstr>
      <vt:lpstr>三、计算题1</vt:lpstr>
      <vt:lpstr>三、计算题2</vt:lpstr>
      <vt:lpstr>三、计算题3</vt:lpstr>
      <vt:lpstr>三、计算题4</vt:lpstr>
      <vt:lpstr>四、综合题1</vt:lpstr>
      <vt:lpstr>四、综合题2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85</cp:revision>
  <dcterms:created xsi:type="dcterms:W3CDTF">2019-06-19T02:08:00Z</dcterms:created>
  <dcterms:modified xsi:type="dcterms:W3CDTF">2021-02-21T08:14:18Z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