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2012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2012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" y="1156335"/>
            <a:ext cx="5753100" cy="1111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865" y="1485900"/>
            <a:ext cx="5676900" cy="388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" y="2267585"/>
            <a:ext cx="4065270" cy="1319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20" y="3587115"/>
            <a:ext cx="5577840" cy="3227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303020"/>
            <a:ext cx="4610100" cy="453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" y="1551940"/>
            <a:ext cx="544830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0530" y="1470025"/>
            <a:ext cx="6486525" cy="3219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" y="1786890"/>
            <a:ext cx="53816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3530" y="1303020"/>
            <a:ext cx="5458460" cy="41078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2268220"/>
            <a:ext cx="4069715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080" y="1469390"/>
            <a:ext cx="6248400" cy="4257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621790"/>
            <a:ext cx="501015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3685" y="1360170"/>
            <a:ext cx="5930265" cy="47167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" y="1470025"/>
            <a:ext cx="5410200" cy="866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3255" y="1939290"/>
            <a:ext cx="5448300" cy="224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" y="1602105"/>
            <a:ext cx="5429250" cy="790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75" y="2392680"/>
            <a:ext cx="424815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3625" y="1409700"/>
            <a:ext cx="4591050" cy="4038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" y="2014220"/>
            <a:ext cx="4086225" cy="1295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方正粗黑宋简体</vt:lpstr>
      <vt:lpstr>微软雅黑</vt:lpstr>
      <vt:lpstr>Arial Unicode MS</vt:lpstr>
      <vt:lpstr>Office 主题​​</vt:lpstr>
      <vt:lpstr>广东省2007年普通高等学校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三、计算题4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85</cp:revision>
  <dcterms:created xsi:type="dcterms:W3CDTF">2019-06-19T02:08:00Z</dcterms:created>
  <dcterms:modified xsi:type="dcterms:W3CDTF">2021-02-21T08:24:09Z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