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57" r:id="rId5"/>
    <p:sldId id="258" r:id="rId6"/>
    <p:sldId id="259" r:id="rId7"/>
    <p:sldId id="260" r:id="rId8"/>
    <p:sldId id="262" r:id="rId9"/>
    <p:sldId id="261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ECA07"/>
    <a:srgbClr val="857F00"/>
    <a:srgbClr val="FEFD03"/>
    <a:srgbClr val="FFFF63"/>
    <a:srgbClr val="78520B"/>
    <a:srgbClr val="F79A17"/>
    <a:srgbClr val="F6C171"/>
    <a:srgbClr val="C27D15"/>
    <a:srgbClr val="7F8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06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custDataLst>
              <p:tags r:id="rId5"/>
            </p:custDataLst>
          </p:nvPr>
        </p:nvSpPr>
        <p:spPr>
          <a:xfrm>
            <a:off x="8610600" y="63371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©公众号：专插本高等数学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jpeg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9" name="内容占位符 3" descr="公众号二维码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1059795" y="182245"/>
            <a:ext cx="958850" cy="958850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9801860" y="6350000"/>
            <a:ext cx="2334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因为专一  所以专业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6652" y="2602864"/>
            <a:ext cx="720000" cy="720000"/>
          </a:xfrm>
          <a:prstGeom prst="rtTriangle">
            <a:avLst/>
          </a:prstGeom>
          <a:solidFill>
            <a:srgbClr val="DC5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6652" y="3322954"/>
            <a:ext cx="720000" cy="7200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>
            <a:off x="1806242" y="2602864"/>
            <a:ext cx="720000" cy="720000"/>
          </a:xfrm>
          <a:prstGeom prst="rtTriangle">
            <a:avLst/>
          </a:prstGeom>
          <a:solidFill>
            <a:srgbClr val="5F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5400000">
            <a:off x="1806242" y="3322954"/>
            <a:ext cx="720000" cy="720000"/>
          </a:xfrm>
          <a:prstGeom prst="rtTriangle">
            <a:avLst/>
          </a:prstGeom>
          <a:solidFill>
            <a:srgbClr val="00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10800000">
            <a:off x="1086152" y="3322954"/>
            <a:ext cx="720000" cy="720000"/>
          </a:xfrm>
          <a:prstGeom prst="rtTriangle">
            <a:avLst/>
          </a:prstGeom>
          <a:solidFill>
            <a:srgbClr val="015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6200000">
            <a:off x="1086152" y="2602864"/>
            <a:ext cx="720000" cy="720000"/>
          </a:xfrm>
          <a:prstGeom prst="rtTriangle">
            <a:avLst/>
          </a:prstGeom>
          <a:solidFill>
            <a:srgbClr val="098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>
            <a:off x="902002" y="3502024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5400000">
            <a:off x="901367" y="4222114"/>
            <a:ext cx="720000" cy="720000"/>
          </a:xfrm>
          <a:prstGeom prst="rtTriangle">
            <a:avLst/>
          </a:prstGeom>
          <a:solidFill>
            <a:srgbClr val="1D6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10800000">
            <a:off x="181277" y="4222114"/>
            <a:ext cx="720000" cy="720000"/>
          </a:xfrm>
          <a:prstGeom prst="rtTriangle">
            <a:avLst/>
          </a:prstGeom>
          <a:solidFill>
            <a:srgbClr val="103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6200000">
            <a:off x="181912" y="3502024"/>
            <a:ext cx="720000" cy="720000"/>
          </a:xfrm>
          <a:prstGeom prst="rtTriangle">
            <a:avLst/>
          </a:prstGeom>
          <a:solidFill>
            <a:srgbClr val="17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806877" y="4371974"/>
            <a:ext cx="720000" cy="720000"/>
          </a:xfrm>
          <a:prstGeom prst="rtTriangle">
            <a:avLst/>
          </a:prstGeom>
          <a:solidFill>
            <a:srgbClr val="73C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1806877" y="5092064"/>
            <a:ext cx="720000" cy="720000"/>
          </a:xfrm>
          <a:prstGeom prst="rtTriangle">
            <a:avLst/>
          </a:prstGeom>
          <a:solidFill>
            <a:srgbClr val="1A9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10800000">
            <a:off x="1086152" y="5092064"/>
            <a:ext cx="720000" cy="720000"/>
          </a:xfrm>
          <a:prstGeom prst="rtTriangle">
            <a:avLst/>
          </a:prstGeom>
          <a:solidFill>
            <a:srgbClr val="0F4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6200000">
            <a:off x="1086787" y="4371974"/>
            <a:ext cx="720000" cy="720000"/>
          </a:xfrm>
          <a:prstGeom prst="rtTriangle">
            <a:avLst/>
          </a:prstGeom>
          <a:solidFill>
            <a:srgbClr val="177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>
            <a:off x="2709212" y="3502024"/>
            <a:ext cx="720000" cy="720000"/>
          </a:xfrm>
          <a:prstGeom prst="rtTriangle">
            <a:avLst/>
          </a:prstGeom>
          <a:solidFill>
            <a:srgbClr val="C0D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直角三角形 20"/>
          <p:cNvSpPr/>
          <p:nvPr/>
        </p:nvSpPr>
        <p:spPr>
          <a:xfrm rot="5400000">
            <a:off x="2709212" y="4222114"/>
            <a:ext cx="720000" cy="720000"/>
          </a:xfrm>
          <a:prstGeom prst="rtTriangle">
            <a:avLst/>
          </a:prstGeom>
          <a:solidFill>
            <a:srgbClr val="9ACD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0800000">
            <a:off x="1989122" y="4222114"/>
            <a:ext cx="720000" cy="720000"/>
          </a:xfrm>
          <a:prstGeom prst="rtTriangle">
            <a:avLst/>
          </a:prstGeom>
          <a:solidFill>
            <a:srgbClr val="4E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rot="16200000">
            <a:off x="1989122" y="3502024"/>
            <a:ext cx="720000" cy="720000"/>
          </a:xfrm>
          <a:prstGeom prst="rtTriangle">
            <a:avLst/>
          </a:prstGeom>
          <a:solidFill>
            <a:srgbClr val="7A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>
            <a:off x="902637" y="5262244"/>
            <a:ext cx="720000" cy="720000"/>
          </a:xfrm>
          <a:prstGeom prst="rtTriangle">
            <a:avLst/>
          </a:prstGeom>
          <a:solidFill>
            <a:srgbClr val="7F8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 rot="5400000">
            <a:off x="902637" y="5982334"/>
            <a:ext cx="720000" cy="720000"/>
          </a:xfrm>
          <a:prstGeom prst="rtTriangle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10800000">
            <a:off x="182547" y="5982334"/>
            <a:ext cx="720000" cy="720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/>
        </p:nvSpPr>
        <p:spPr>
          <a:xfrm rot="16200000">
            <a:off x="182547" y="5262244"/>
            <a:ext cx="720000" cy="720000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>
            <a:off x="2709847" y="5253354"/>
            <a:ext cx="720000" cy="720000"/>
          </a:xfrm>
          <a:prstGeom prst="rtTriangle">
            <a:avLst/>
          </a:prstGeom>
          <a:solidFill>
            <a:srgbClr val="FFF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直角三角形 28"/>
          <p:cNvSpPr/>
          <p:nvPr/>
        </p:nvSpPr>
        <p:spPr>
          <a:xfrm rot="5400000">
            <a:off x="2709847" y="5973444"/>
            <a:ext cx="720000" cy="720000"/>
          </a:xfrm>
          <a:prstGeom prst="rtTriangle">
            <a:avLst/>
          </a:prstGeom>
          <a:solidFill>
            <a:srgbClr val="FEF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 rot="10800000">
            <a:off x="1989757" y="5973444"/>
            <a:ext cx="720000" cy="720000"/>
          </a:xfrm>
          <a:prstGeom prst="rtTriangle">
            <a:avLst/>
          </a:prstGeom>
          <a:solidFill>
            <a:srgbClr val="85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rot="16200000">
            <a:off x="1989757" y="5253354"/>
            <a:ext cx="720000" cy="720000"/>
          </a:xfrm>
          <a:prstGeom prst="rtTriangle">
            <a:avLst/>
          </a:prstGeom>
          <a:solidFill>
            <a:srgbClr val="CEC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直角三角形 31"/>
          <p:cNvSpPr/>
          <p:nvPr/>
        </p:nvSpPr>
        <p:spPr>
          <a:xfrm>
            <a:off x="3629327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/>
        </p:nvSpPr>
        <p:spPr>
          <a:xfrm rot="5400000">
            <a:off x="3629327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直角三角形 33"/>
          <p:cNvSpPr/>
          <p:nvPr/>
        </p:nvSpPr>
        <p:spPr>
          <a:xfrm rot="10800000">
            <a:off x="2909237" y="5092064"/>
            <a:ext cx="720000" cy="720000"/>
          </a:xfrm>
          <a:prstGeom prst="rtTriangle">
            <a:avLst/>
          </a:prstGeom>
          <a:solidFill>
            <a:srgbClr val="785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直角三角形 34"/>
          <p:cNvSpPr/>
          <p:nvPr/>
        </p:nvSpPr>
        <p:spPr>
          <a:xfrm rot="16200000">
            <a:off x="2909237" y="4371974"/>
            <a:ext cx="720000" cy="720000"/>
          </a:xfrm>
          <a:prstGeom prst="rtTriangle">
            <a:avLst/>
          </a:prstGeom>
          <a:solidFill>
            <a:srgbClr val="C27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4578017" y="5262244"/>
            <a:ext cx="720000" cy="72000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直角三角形 36"/>
          <p:cNvSpPr/>
          <p:nvPr/>
        </p:nvSpPr>
        <p:spPr>
          <a:xfrm rot="5400000">
            <a:off x="4578017" y="5982334"/>
            <a:ext cx="720000" cy="720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直角三角形 37"/>
          <p:cNvSpPr/>
          <p:nvPr/>
        </p:nvSpPr>
        <p:spPr>
          <a:xfrm rot="10800000">
            <a:off x="3857927" y="5982334"/>
            <a:ext cx="720000" cy="720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直角三角形 38"/>
          <p:cNvSpPr/>
          <p:nvPr/>
        </p:nvSpPr>
        <p:spPr>
          <a:xfrm rot="16200000">
            <a:off x="3857927" y="5262244"/>
            <a:ext cx="720000" cy="720000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/>
        </p:nvSpPr>
        <p:spPr>
          <a:xfrm>
            <a:off x="9192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直角三角形 40"/>
          <p:cNvSpPr/>
          <p:nvPr/>
        </p:nvSpPr>
        <p:spPr>
          <a:xfrm rot="5400000">
            <a:off x="9192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直角三角形 47"/>
          <p:cNvSpPr/>
          <p:nvPr/>
        </p:nvSpPr>
        <p:spPr>
          <a:xfrm>
            <a:off x="1807512" y="6135369"/>
            <a:ext cx="720000" cy="720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直角三角形 48"/>
          <p:cNvSpPr/>
          <p:nvPr/>
        </p:nvSpPr>
        <p:spPr>
          <a:xfrm rot="16200000">
            <a:off x="1087422" y="6135369"/>
            <a:ext cx="720000" cy="72000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直角三角形 49"/>
          <p:cNvSpPr/>
          <p:nvPr/>
        </p:nvSpPr>
        <p:spPr>
          <a:xfrm>
            <a:off x="10462" y="6135369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直角三角形 51"/>
          <p:cNvSpPr/>
          <p:nvPr/>
        </p:nvSpPr>
        <p:spPr>
          <a:xfrm>
            <a:off x="3629962" y="6135369"/>
            <a:ext cx="720000" cy="720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直角三角形 52"/>
          <p:cNvSpPr/>
          <p:nvPr/>
        </p:nvSpPr>
        <p:spPr>
          <a:xfrm rot="16200000">
            <a:off x="2909872" y="6135369"/>
            <a:ext cx="720000" cy="72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10130" y="1546225"/>
            <a:ext cx="7777480" cy="1158240"/>
          </a:xfrm>
        </p:spPr>
        <p:txBody>
          <a:bodyPr/>
          <a:lstStyle/>
          <a:p>
            <a:pPr algn="ctr"/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广东省</a:t>
            </a:r>
            <a:r>
              <a:rPr lang="en-US" altLang="zh-CN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2013</a:t>
            </a: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年普通高等学校</a:t>
            </a:r>
            <a:b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本科插班生招生考试</a:t>
            </a:r>
            <a:br>
              <a:rPr lang="zh-CN" altLang="en-US" sz="6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endParaRPr lang="zh-CN" altLang="en-US" sz="40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64225" y="3221990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真题视频讲解</a:t>
            </a:r>
            <a:endParaRPr lang="zh-CN" altLang="en-US" sz="5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864225" y="3221990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真题视频讲解</a:t>
            </a:r>
            <a:endParaRPr lang="zh-CN" altLang="en-US" sz="5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6652" y="2602864"/>
            <a:ext cx="720000" cy="720000"/>
          </a:xfrm>
          <a:prstGeom prst="rtTriangle">
            <a:avLst/>
          </a:prstGeom>
          <a:solidFill>
            <a:srgbClr val="DC5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6652" y="3322954"/>
            <a:ext cx="720000" cy="7200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>
            <a:off x="902002" y="3502024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5400000">
            <a:off x="901367" y="4222114"/>
            <a:ext cx="720000" cy="720000"/>
          </a:xfrm>
          <a:prstGeom prst="rtTriangle">
            <a:avLst/>
          </a:prstGeom>
          <a:solidFill>
            <a:srgbClr val="1D6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10800000">
            <a:off x="181277" y="4222114"/>
            <a:ext cx="720000" cy="720000"/>
          </a:xfrm>
          <a:prstGeom prst="rtTriangle">
            <a:avLst/>
          </a:prstGeom>
          <a:solidFill>
            <a:srgbClr val="103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6200000">
            <a:off x="181912" y="3502024"/>
            <a:ext cx="720000" cy="720000"/>
          </a:xfrm>
          <a:prstGeom prst="rtTriangle">
            <a:avLst/>
          </a:prstGeom>
          <a:solidFill>
            <a:srgbClr val="17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806877" y="4371974"/>
            <a:ext cx="720000" cy="720000"/>
          </a:xfrm>
          <a:prstGeom prst="rtTriangle">
            <a:avLst/>
          </a:prstGeom>
          <a:solidFill>
            <a:srgbClr val="73C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1806877" y="5092064"/>
            <a:ext cx="720000" cy="720000"/>
          </a:xfrm>
          <a:prstGeom prst="rtTriangle">
            <a:avLst/>
          </a:prstGeom>
          <a:solidFill>
            <a:srgbClr val="1A9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10800000">
            <a:off x="1086152" y="5092064"/>
            <a:ext cx="720000" cy="720000"/>
          </a:xfrm>
          <a:prstGeom prst="rtTriangle">
            <a:avLst/>
          </a:prstGeom>
          <a:solidFill>
            <a:srgbClr val="0F4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6200000">
            <a:off x="1086787" y="4371974"/>
            <a:ext cx="720000" cy="720000"/>
          </a:xfrm>
          <a:prstGeom prst="rtTriangle">
            <a:avLst/>
          </a:prstGeom>
          <a:solidFill>
            <a:srgbClr val="177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>
            <a:off x="902637" y="5262244"/>
            <a:ext cx="720000" cy="720000"/>
          </a:xfrm>
          <a:prstGeom prst="rtTriangle">
            <a:avLst/>
          </a:prstGeom>
          <a:solidFill>
            <a:srgbClr val="7F8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 rot="5400000">
            <a:off x="902637" y="5982334"/>
            <a:ext cx="720000" cy="720000"/>
          </a:xfrm>
          <a:prstGeom prst="rtTriangle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10800000">
            <a:off x="182547" y="5982334"/>
            <a:ext cx="720000" cy="720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/>
        </p:nvSpPr>
        <p:spPr>
          <a:xfrm rot="16200000">
            <a:off x="182547" y="5262244"/>
            <a:ext cx="720000" cy="720000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>
            <a:off x="2709847" y="5253354"/>
            <a:ext cx="720000" cy="720000"/>
          </a:xfrm>
          <a:prstGeom prst="rtTriangle">
            <a:avLst/>
          </a:prstGeom>
          <a:solidFill>
            <a:srgbClr val="FFF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直角三角形 28"/>
          <p:cNvSpPr/>
          <p:nvPr/>
        </p:nvSpPr>
        <p:spPr>
          <a:xfrm rot="5400000">
            <a:off x="2709847" y="5973444"/>
            <a:ext cx="720000" cy="720000"/>
          </a:xfrm>
          <a:prstGeom prst="rtTriangle">
            <a:avLst/>
          </a:prstGeom>
          <a:solidFill>
            <a:srgbClr val="FEF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 rot="10800000">
            <a:off x="1989757" y="5973444"/>
            <a:ext cx="720000" cy="720000"/>
          </a:xfrm>
          <a:prstGeom prst="rtTriangle">
            <a:avLst/>
          </a:prstGeom>
          <a:solidFill>
            <a:srgbClr val="85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rot="16200000">
            <a:off x="1989757" y="5253354"/>
            <a:ext cx="720000" cy="720000"/>
          </a:xfrm>
          <a:prstGeom prst="rtTriangle">
            <a:avLst/>
          </a:prstGeom>
          <a:solidFill>
            <a:srgbClr val="CEC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/>
        </p:nvSpPr>
        <p:spPr>
          <a:xfrm>
            <a:off x="9192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直角三角形 40"/>
          <p:cNvSpPr/>
          <p:nvPr/>
        </p:nvSpPr>
        <p:spPr>
          <a:xfrm rot="5400000">
            <a:off x="9192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直角三角形 47"/>
          <p:cNvSpPr/>
          <p:nvPr/>
        </p:nvSpPr>
        <p:spPr>
          <a:xfrm>
            <a:off x="1807512" y="6135369"/>
            <a:ext cx="720000" cy="720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直角三角形 48"/>
          <p:cNvSpPr/>
          <p:nvPr/>
        </p:nvSpPr>
        <p:spPr>
          <a:xfrm rot="16200000">
            <a:off x="1087422" y="6135369"/>
            <a:ext cx="720000" cy="72000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直角三角形 49"/>
          <p:cNvSpPr/>
          <p:nvPr/>
        </p:nvSpPr>
        <p:spPr>
          <a:xfrm>
            <a:off x="10462" y="6135369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直角三角形 51"/>
          <p:cNvSpPr/>
          <p:nvPr/>
        </p:nvSpPr>
        <p:spPr>
          <a:xfrm>
            <a:off x="3629962" y="6135369"/>
            <a:ext cx="720000" cy="720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直角三角形 52"/>
          <p:cNvSpPr/>
          <p:nvPr/>
        </p:nvSpPr>
        <p:spPr>
          <a:xfrm rot="16200000">
            <a:off x="2909872" y="6135369"/>
            <a:ext cx="720000" cy="72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310130" y="1546225"/>
            <a:ext cx="7777480" cy="1158240"/>
          </a:xfrm>
        </p:spPr>
        <p:txBody>
          <a:bodyPr lIns="101600" tIns="38100" rIns="25400" bIns="3810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广东省</a:t>
            </a:r>
            <a:r>
              <a:rPr lang="en-US" altLang="zh-CN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2013</a:t>
            </a: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年普通高等学校</a:t>
            </a:r>
            <a:b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本科插班生招生考试</a:t>
            </a:r>
            <a:br>
              <a:rPr lang="zh-CN" altLang="en-US" sz="6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endParaRPr lang="zh-CN" altLang="en-US" sz="40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864225" y="322199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谢谢大家</a:t>
            </a:r>
            <a:endParaRPr lang="zh-CN" altLang="en-US" sz="5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一、选择题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9220" y="1981200"/>
            <a:ext cx="6448425" cy="289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5" y="2318385"/>
            <a:ext cx="3886200" cy="228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0" y="2530475"/>
            <a:ext cx="3448050" cy="2381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69545" y="1251585"/>
            <a:ext cx="4866640" cy="1516380"/>
            <a:chOff x="267" y="1971"/>
            <a:chExt cx="7664" cy="238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" y="1971"/>
              <a:ext cx="7665" cy="168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7" y="3651"/>
              <a:ext cx="6120" cy="36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" y="3985"/>
              <a:ext cx="5430" cy="375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545" y="2768600"/>
            <a:ext cx="4695825" cy="6381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545" y="3406775"/>
            <a:ext cx="5191125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二、填空题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7555" y="1433195"/>
            <a:ext cx="4486275" cy="383857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8260" y="1433195"/>
            <a:ext cx="5619750" cy="2766060"/>
            <a:chOff x="76" y="2257"/>
            <a:chExt cx="8850" cy="435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" y="2257"/>
              <a:ext cx="7980" cy="54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" y="2953"/>
              <a:ext cx="8850" cy="36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1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8615" y="1151890"/>
            <a:ext cx="5495925" cy="5134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" y="1751330"/>
            <a:ext cx="5400675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985" y="1209040"/>
            <a:ext cx="5057775" cy="24288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985" y="3898265"/>
            <a:ext cx="3676650" cy="1771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0" y="2189480"/>
            <a:ext cx="3705225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3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1305" y="1385570"/>
            <a:ext cx="6172200" cy="4324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5" y="1949450"/>
            <a:ext cx="417195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4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15" y="1723390"/>
            <a:ext cx="3943350" cy="428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660" y="1723390"/>
            <a:ext cx="4781550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四、综合题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1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1800" y="1936115"/>
            <a:ext cx="6229350" cy="2305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" y="1459865"/>
            <a:ext cx="5810250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四、综合题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2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20" y="1497330"/>
            <a:ext cx="6367780" cy="12376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2813685"/>
            <a:ext cx="3129280" cy="6515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165" y="1769745"/>
            <a:ext cx="5928360" cy="45802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WPS 演示</Application>
  <PresentationFormat>宽屏</PresentationFormat>
  <Paragraphs>48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方正粗黑宋简体</vt:lpstr>
      <vt:lpstr>微软雅黑</vt:lpstr>
      <vt:lpstr>Arial Unicode MS</vt:lpstr>
      <vt:lpstr>Office 主题​​</vt:lpstr>
      <vt:lpstr>广东省2007年普通高等学校 本科插班生招生考试 </vt:lpstr>
      <vt:lpstr>一、选择题</vt:lpstr>
      <vt:lpstr>二、填空题</vt:lpstr>
      <vt:lpstr>三、计算题1</vt:lpstr>
      <vt:lpstr>三、计算题2</vt:lpstr>
      <vt:lpstr>三、计算题3</vt:lpstr>
      <vt:lpstr>三、计算题4</vt:lpstr>
      <vt:lpstr>四、综合题1</vt:lpstr>
      <vt:lpstr>四、综合题2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87</cp:revision>
  <dcterms:created xsi:type="dcterms:W3CDTF">2019-06-19T02:08:00Z</dcterms:created>
  <dcterms:modified xsi:type="dcterms:W3CDTF">2021-02-21T08:38:48Z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