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ECA07"/>
    <a:srgbClr val="857F00"/>
    <a:srgbClr val="FEFD03"/>
    <a:srgbClr val="FFFF63"/>
    <a:srgbClr val="78520B"/>
    <a:srgbClr val="F79A17"/>
    <a:srgbClr val="F6C171"/>
    <a:srgbClr val="C27D15"/>
    <a:srgbClr val="7F8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2021/3/14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8610600" y="63371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©公众号：专插本高等数学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</a:p>
        </p:txBody>
      </p:sp>
      <p:pic>
        <p:nvPicPr>
          <p:cNvPr id="9" name="内容占位符 3" descr="公众号二维码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059795" y="182245"/>
            <a:ext cx="958850" cy="95885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9801860" y="6350000"/>
            <a:ext cx="233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因为专一  所以专业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806242" y="2602864"/>
            <a:ext cx="720000" cy="720000"/>
          </a:xfrm>
          <a:prstGeom prst="rtTriangle">
            <a:avLst/>
          </a:prstGeom>
          <a:solidFill>
            <a:srgbClr val="5F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1806242" y="3322954"/>
            <a:ext cx="720000" cy="720000"/>
          </a:xfrm>
          <a:prstGeom prst="rtTriangle">
            <a:avLst/>
          </a:prstGeom>
          <a:solidFill>
            <a:srgbClr val="00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1086152" y="3322954"/>
            <a:ext cx="720000" cy="720000"/>
          </a:xfrm>
          <a:prstGeom prst="rtTriangle">
            <a:avLst/>
          </a:prstGeom>
          <a:solidFill>
            <a:srgbClr val="01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>
            <a:off x="1086152" y="2602864"/>
            <a:ext cx="720000" cy="720000"/>
          </a:xfrm>
          <a:prstGeom prst="rtTriangle">
            <a:avLst/>
          </a:prstGeom>
          <a:solidFill>
            <a:srgbClr val="09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2709212" y="3502024"/>
            <a:ext cx="720000" cy="720000"/>
          </a:xfrm>
          <a:prstGeom prst="rtTriangle">
            <a:avLst/>
          </a:prstGeom>
          <a:solidFill>
            <a:srgbClr val="C0D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5400000">
            <a:off x="2709212" y="4222114"/>
            <a:ext cx="720000" cy="720000"/>
          </a:xfrm>
          <a:prstGeom prst="rtTriangle">
            <a:avLst/>
          </a:prstGeom>
          <a:solidFill>
            <a:srgbClr val="9AC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0800000">
            <a:off x="1989122" y="4222114"/>
            <a:ext cx="720000" cy="720000"/>
          </a:xfrm>
          <a:prstGeom prst="rtTriangle">
            <a:avLst/>
          </a:prstGeom>
          <a:solidFill>
            <a:srgbClr val="4E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989122" y="3502024"/>
            <a:ext cx="720000" cy="720000"/>
          </a:xfrm>
          <a:prstGeom prst="rtTriangle">
            <a:avLst/>
          </a:prstGeom>
          <a:solidFill>
            <a:srgbClr val="7A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>
            <a:off x="3629327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>
            <a:off x="3629327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10800000">
            <a:off x="2909237" y="5092064"/>
            <a:ext cx="720000" cy="720000"/>
          </a:xfrm>
          <a:prstGeom prst="rtTriangle">
            <a:avLst/>
          </a:prstGeom>
          <a:solidFill>
            <a:srgbClr val="785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16200000">
            <a:off x="2909237" y="4371974"/>
            <a:ext cx="720000" cy="720000"/>
          </a:xfrm>
          <a:prstGeom prst="rtTriangle">
            <a:avLst/>
          </a:prstGeom>
          <a:solidFill>
            <a:srgbClr val="C27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4578017" y="5262244"/>
            <a:ext cx="720000" cy="7200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>
            <a:off x="4578017" y="5982334"/>
            <a:ext cx="720000" cy="72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10800000">
            <a:off x="3857927" y="5982334"/>
            <a:ext cx="720000" cy="720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3857927" y="5262244"/>
            <a:ext cx="720000" cy="72000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10130" y="1546225"/>
            <a:ext cx="7777480" cy="1158240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2014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10130" y="1546225"/>
            <a:ext cx="7777480" cy="1158240"/>
          </a:xfrm>
        </p:spPr>
        <p:txBody>
          <a:bodyPr lIns="101600" tIns="38100" rIns="25400" bIns="3810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2014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谢谢大家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一、选择题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471295"/>
            <a:ext cx="6438900" cy="40671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39065" y="1038225"/>
            <a:ext cx="4972050" cy="5547360"/>
            <a:chOff x="219" y="1635"/>
            <a:chExt cx="7830" cy="87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" y="1635"/>
              <a:ext cx="5400" cy="132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" y="2955"/>
              <a:ext cx="5880" cy="108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9" y="4035"/>
              <a:ext cx="7350" cy="112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" y="5025"/>
              <a:ext cx="5385" cy="16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9" y="6757"/>
              <a:ext cx="7830" cy="36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二、填空题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405" y="1303020"/>
            <a:ext cx="5304790" cy="4363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95" y="1303020"/>
            <a:ext cx="5400675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90" y="1200785"/>
            <a:ext cx="5792470" cy="4874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05" y="1303020"/>
            <a:ext cx="3876675" cy="1436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370" y="1162050"/>
            <a:ext cx="5286375" cy="2895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720" y="4057650"/>
            <a:ext cx="6486525" cy="2343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70" y="1805305"/>
            <a:ext cx="5334000" cy="160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70" y="1805305"/>
            <a:ext cx="533400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3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280" y="1371600"/>
            <a:ext cx="6257290" cy="411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" y="1604645"/>
            <a:ext cx="545782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4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545" y="1657350"/>
            <a:ext cx="5991225" cy="2514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5" y="1857375"/>
            <a:ext cx="500570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1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95" y="1419225"/>
            <a:ext cx="6886575" cy="2819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75" y="1767205"/>
            <a:ext cx="4558665" cy="1018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2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" y="1562100"/>
            <a:ext cx="4625975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0CCC81-74D7-4B13-8B48-844D9EC0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103" y="1437244"/>
            <a:ext cx="5966645" cy="377915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106</Words>
  <Application>Microsoft Office PowerPoint</Application>
  <PresentationFormat>宽屏</PresentationFormat>
  <Paragraphs>34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方正粗黑宋简体</vt:lpstr>
      <vt:lpstr>微软雅黑</vt:lpstr>
      <vt:lpstr>Arial</vt:lpstr>
      <vt:lpstr>Office 主题​​</vt:lpstr>
      <vt:lpstr>广东省2014年普通高等学校 本科插班生招生考试 </vt:lpstr>
      <vt:lpstr>一、选择题</vt:lpstr>
      <vt:lpstr>二、填空题</vt:lpstr>
      <vt:lpstr>三、计算题1</vt:lpstr>
      <vt:lpstr>三、计算题2</vt:lpstr>
      <vt:lpstr>三、计算题3</vt:lpstr>
      <vt:lpstr>三、计算题4</vt:lpstr>
      <vt:lpstr>四、综合题1</vt:lpstr>
      <vt:lpstr>四、综合题2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广东省2014年普通高等学校 本科插班生招生考试 </dc:title>
  <dc:creator/>
  <cp:lastModifiedBy>Administrator</cp:lastModifiedBy>
  <cp:revision>88</cp:revision>
  <dcterms:created xsi:type="dcterms:W3CDTF">2019-06-19T02:08:00Z</dcterms:created>
  <dcterms:modified xsi:type="dcterms:W3CDTF">2021-03-14T08:58:49Z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