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ECA07"/>
    <a:srgbClr val="857F00"/>
    <a:srgbClr val="FEFD03"/>
    <a:srgbClr val="FFFF63"/>
    <a:srgbClr val="78520B"/>
    <a:srgbClr val="F79A17"/>
    <a:srgbClr val="F6C171"/>
    <a:srgbClr val="C27D15"/>
    <a:srgbClr val="7F8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20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2021/3/13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custDataLst>
              <p:tags r:id="rId4"/>
            </p:custDataLst>
          </p:nvPr>
        </p:nvSpPr>
        <p:spPr>
          <a:xfrm>
            <a:off x="8610600" y="63371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©公众号：专插本高等数学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2021/3/13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</a:p>
        </p:txBody>
      </p:sp>
      <p:pic>
        <p:nvPicPr>
          <p:cNvPr id="9" name="内容占位符 3" descr="公众号二维码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059795" y="182245"/>
            <a:ext cx="958850" cy="95885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9801860" y="6350000"/>
            <a:ext cx="233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因为专一  所以专业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1806242" y="2602864"/>
            <a:ext cx="720000" cy="720000"/>
          </a:xfrm>
          <a:prstGeom prst="rtTriangle">
            <a:avLst/>
          </a:prstGeom>
          <a:solidFill>
            <a:srgbClr val="5F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>
            <a:off x="1806242" y="3322954"/>
            <a:ext cx="720000" cy="720000"/>
          </a:xfrm>
          <a:prstGeom prst="rtTriangle">
            <a:avLst/>
          </a:prstGeom>
          <a:solidFill>
            <a:srgbClr val="00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1086152" y="3322954"/>
            <a:ext cx="720000" cy="720000"/>
          </a:xfrm>
          <a:prstGeom prst="rtTriangle">
            <a:avLst/>
          </a:prstGeom>
          <a:solidFill>
            <a:srgbClr val="015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6200000">
            <a:off x="1086152" y="2602864"/>
            <a:ext cx="720000" cy="720000"/>
          </a:xfrm>
          <a:prstGeom prst="rtTriangle">
            <a:avLst/>
          </a:prstGeom>
          <a:solidFill>
            <a:srgbClr val="09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2709212" y="3502024"/>
            <a:ext cx="720000" cy="720000"/>
          </a:xfrm>
          <a:prstGeom prst="rtTriangle">
            <a:avLst/>
          </a:prstGeom>
          <a:solidFill>
            <a:srgbClr val="C0D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rot="5400000">
            <a:off x="2709212" y="4222114"/>
            <a:ext cx="720000" cy="720000"/>
          </a:xfrm>
          <a:prstGeom prst="rtTriangle">
            <a:avLst/>
          </a:prstGeom>
          <a:solidFill>
            <a:srgbClr val="9AC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0800000">
            <a:off x="1989122" y="4222114"/>
            <a:ext cx="720000" cy="720000"/>
          </a:xfrm>
          <a:prstGeom prst="rtTriangle">
            <a:avLst/>
          </a:prstGeom>
          <a:solidFill>
            <a:srgbClr val="4E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rot="16200000">
            <a:off x="1989122" y="3502024"/>
            <a:ext cx="720000" cy="720000"/>
          </a:xfrm>
          <a:prstGeom prst="rtTriangle">
            <a:avLst/>
          </a:prstGeom>
          <a:solidFill>
            <a:srgbClr val="7A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>
            <a:off x="3629327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/>
        </p:nvSpPr>
        <p:spPr>
          <a:xfrm rot="5400000">
            <a:off x="3629327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rot="10800000">
            <a:off x="2909237" y="5092064"/>
            <a:ext cx="720000" cy="720000"/>
          </a:xfrm>
          <a:prstGeom prst="rtTriangle">
            <a:avLst/>
          </a:prstGeom>
          <a:solidFill>
            <a:srgbClr val="785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直角三角形 34"/>
          <p:cNvSpPr/>
          <p:nvPr/>
        </p:nvSpPr>
        <p:spPr>
          <a:xfrm rot="16200000">
            <a:off x="2909237" y="4371974"/>
            <a:ext cx="720000" cy="720000"/>
          </a:xfrm>
          <a:prstGeom prst="rtTriangle">
            <a:avLst/>
          </a:prstGeom>
          <a:solidFill>
            <a:srgbClr val="C27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4578017" y="5262244"/>
            <a:ext cx="720000" cy="72000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rot="5400000">
            <a:off x="4578017" y="5982334"/>
            <a:ext cx="720000" cy="720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直角三角形 37"/>
          <p:cNvSpPr/>
          <p:nvPr/>
        </p:nvSpPr>
        <p:spPr>
          <a:xfrm rot="10800000">
            <a:off x="3857927" y="5982334"/>
            <a:ext cx="720000" cy="720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6200000">
            <a:off x="3857927" y="5262244"/>
            <a:ext cx="720000" cy="72000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10130" y="1546225"/>
            <a:ext cx="7777480" cy="1158240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2015</a:t>
            </a:r>
            <a: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 dirty="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一、选择题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79D523-2086-4AD0-9D23-A652FAA22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" y="1111733"/>
            <a:ext cx="5476190" cy="5171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153A1C-4D7B-4F83-936D-728344808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390" y="1541907"/>
            <a:ext cx="5752381" cy="4076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二、填空题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5C4530-E67B-4B99-985D-EE053635E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81" y="1873472"/>
            <a:ext cx="5000000" cy="904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744198-D6CC-4747-A1C9-61953F29E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63" y="3031249"/>
            <a:ext cx="4790476" cy="11142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DBD37A-E323-493E-B94F-676B44EED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835" y="1389368"/>
            <a:ext cx="4380236" cy="38006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1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49458B-35D4-4C59-BEAB-69B4D1E4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555" y="1175571"/>
            <a:ext cx="5076522" cy="28769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FD61EF-AD44-45FB-9491-62E122E8D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477" y="4235013"/>
            <a:ext cx="3542857" cy="19142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2944C2-2336-4BF1-ACE1-2D7EAC3C6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495" y="1704541"/>
            <a:ext cx="4857143" cy="18190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E28F20-AE3D-4A93-AC32-374C09BF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555" y="1144105"/>
            <a:ext cx="4581572" cy="1955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867C49-7E56-4480-BDD1-28C37A3C6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555" y="3099555"/>
            <a:ext cx="4959478" cy="35822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0092E0F-D326-4B9E-A69A-0AF573E23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25" y="2001327"/>
            <a:ext cx="5390476" cy="12571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3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30B235-8491-4935-8753-7F82B4E33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345" y="1303020"/>
            <a:ext cx="5790476" cy="43523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E8CFAB-0F1B-4BFC-9ECC-75E0A7ECE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38" y="2252674"/>
            <a:ext cx="4980952" cy="876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1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7698EA-B383-46EA-AD47-A2A79C28C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291" y="1566511"/>
            <a:ext cx="6266706" cy="32226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DC6DC7-7CCA-499F-AE77-7D0A15BA6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84" y="1566511"/>
            <a:ext cx="5514286" cy="14952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lstStyle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2</a:t>
            </a: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F45D0B-DB10-4284-88E5-A7183A50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989" y="1303020"/>
            <a:ext cx="5493958" cy="44923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62F172-5829-402F-AEF9-ACDD731E8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04653"/>
            <a:ext cx="5619048" cy="11333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C25D7F7-4EFA-482F-BE61-E863C601C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5" y="2935386"/>
            <a:ext cx="4923809" cy="40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310130" y="1546225"/>
            <a:ext cx="7777480" cy="1158240"/>
          </a:xfrm>
        </p:spPr>
        <p:txBody>
          <a:bodyPr lIns="101600" tIns="38100" rIns="25400" bIns="3810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2015</a:t>
            </a:r>
            <a: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 dirty="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 dirty="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谢谢大家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99</Words>
  <Application>Microsoft Office PowerPoint</Application>
  <PresentationFormat>宽屏</PresentationFormat>
  <Paragraphs>31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方正粗黑宋简体</vt:lpstr>
      <vt:lpstr>微软雅黑</vt:lpstr>
      <vt:lpstr>Arial</vt:lpstr>
      <vt:lpstr>Office 主题​​</vt:lpstr>
      <vt:lpstr>广东省2015年普通高等学校 本科插班生招生考试 </vt:lpstr>
      <vt:lpstr>一、选择题</vt:lpstr>
      <vt:lpstr>二、填空题</vt:lpstr>
      <vt:lpstr>三、计算题1</vt:lpstr>
      <vt:lpstr>三、计算题2</vt:lpstr>
      <vt:lpstr>三、计算题3</vt:lpstr>
      <vt:lpstr>四、综合题1</vt:lpstr>
      <vt:lpstr>四、综合题2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广东省2015年普通高等学校 本科插班生招生考试 </dc:title>
  <dc:creator/>
  <cp:lastModifiedBy>Administrator</cp:lastModifiedBy>
  <cp:revision>83</cp:revision>
  <dcterms:created xsi:type="dcterms:W3CDTF">2019-06-19T02:08:00Z</dcterms:created>
  <dcterms:modified xsi:type="dcterms:W3CDTF">2021-03-13T08:57:47Z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