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2016</a:t>
            </a: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 dirty="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4BE24A-B0A4-4968-A712-3B40AE736B79}"/>
              </a:ext>
            </a:extLst>
          </p:cNvPr>
          <p:cNvGrpSpPr/>
          <p:nvPr/>
        </p:nvGrpSpPr>
        <p:grpSpPr>
          <a:xfrm>
            <a:off x="72244" y="1002240"/>
            <a:ext cx="3809524" cy="908784"/>
            <a:chOff x="72244" y="1002240"/>
            <a:chExt cx="3809524" cy="9087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7D6B858-66D8-485D-8D66-AA21ED92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44" y="1002240"/>
              <a:ext cx="3809524" cy="68571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E7812D6-AF5A-45C2-ADEA-84312B1B8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" y="1711024"/>
              <a:ext cx="3114286" cy="20000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5C5775C-DA38-4B89-8F47-F63927514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1" y="1883226"/>
            <a:ext cx="5204431" cy="4623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060C85-6A11-479B-988A-B6EBDFBBC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562" y="1687954"/>
            <a:ext cx="5752381" cy="3771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A02626-20E2-4D9D-9497-F493AA11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1303020"/>
            <a:ext cx="2876190" cy="4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E4C12-ED85-4C13-899A-B07E511A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73" y="1652686"/>
            <a:ext cx="4942857" cy="17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8A5D34-8BF6-424A-93E2-9A2A5F52D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555" y="1218362"/>
            <a:ext cx="4233644" cy="46058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D2EE1-3D68-4D5E-BD3B-C567C7CF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93" y="1303020"/>
            <a:ext cx="4914286" cy="43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9CE876-2F15-4E4B-8465-D85DCB775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14" y="2257571"/>
            <a:ext cx="3542857" cy="1171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0A2025-BC7C-4FCF-B6A1-2A5715D3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55" y="1108279"/>
            <a:ext cx="2688456" cy="19451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D02B1E-508E-4096-91E4-DD7F66228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507" y="3091344"/>
            <a:ext cx="4848597" cy="3058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48DB9B-57CB-470F-8AF9-4F753BF7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28" y="2496313"/>
            <a:ext cx="5057143" cy="1114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49237-34F6-4936-A5F7-FD4F5F8A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77" y="1303020"/>
            <a:ext cx="5224543" cy="3856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D6A154-A4F0-4F0F-8BDF-728DFB06B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1" y="1950720"/>
            <a:ext cx="5619048" cy="1552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8DCD4-C4BE-4C4A-9BAF-1961B7A6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9" y="1444594"/>
            <a:ext cx="3819048" cy="11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FB8DB0-2354-4E09-A0C0-8AC5A839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241" y="1370342"/>
            <a:ext cx="6028571" cy="29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260AC-D049-4053-8C38-96B4197F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7649"/>
            <a:ext cx="5428571" cy="12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17A4F2-6CA2-4AC5-9EEE-8D4195CE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55" y="1303020"/>
            <a:ext cx="5538097" cy="43586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2016</a:t>
            </a: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 dirty="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99</Words>
  <Application>Microsoft Office PowerPoint</Application>
  <PresentationFormat>宽屏</PresentationFormat>
  <Paragraphs>31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方正粗黑宋简体</vt:lpstr>
      <vt:lpstr>微软雅黑</vt:lpstr>
      <vt:lpstr>Arial</vt:lpstr>
      <vt:lpstr>Office 主题​​</vt:lpstr>
      <vt:lpstr>广东省2016年普通高等学校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广东省2016年普通高等学校 本科插班生招生考试 </dc:title>
  <dc:creator/>
  <cp:lastModifiedBy>Administrator</cp:lastModifiedBy>
  <cp:revision>86</cp:revision>
  <dcterms:created xsi:type="dcterms:W3CDTF">2019-06-19T02:08:00Z</dcterms:created>
  <dcterms:modified xsi:type="dcterms:W3CDTF">2021-03-13T09:04:45Z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