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2021/3/13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2017</a:t>
            </a: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 dirty="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03E82A-DFCA-4D6E-ACF3-1F6E1885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25" y="979170"/>
            <a:ext cx="3990476" cy="18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2F717F-4BDF-4675-8290-C5921B6A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25" y="3031211"/>
            <a:ext cx="4942857" cy="28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15FC5E-4BD1-4631-B317-B613BBE36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646" y="1813112"/>
            <a:ext cx="6171429" cy="3466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7BDAAE-DEF2-4F8C-868C-3DAB0E42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7" y="1487006"/>
            <a:ext cx="3885714" cy="9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C6C442-EA50-48CB-BBF4-99BB957AE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11" y="2223190"/>
            <a:ext cx="4752381" cy="10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F5E30D-3186-4327-BA15-4E7841758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555" y="1529810"/>
            <a:ext cx="4095784" cy="3424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10D2DB-3DC3-48AF-9019-1E6DD142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873" y="1380887"/>
            <a:ext cx="4809524" cy="10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927E52-3C33-4496-AB32-C5D69DEB1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95" y="2457077"/>
            <a:ext cx="3533333" cy="12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785AE4-77AE-4C8B-993E-394B81A11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680" y="3742790"/>
            <a:ext cx="5857143" cy="2057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EF8B4C-A7DC-47F9-BA8D-7F8C2CA72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52" y="2123743"/>
            <a:ext cx="4504762" cy="9523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C16E5-7CEF-4D67-8A48-D73D4DBB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55" y="1236872"/>
            <a:ext cx="2819048" cy="17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EBAE69-64A1-45D4-AD37-48CF43AA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70" y="2991206"/>
            <a:ext cx="5490276" cy="33167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F40F39-E322-4049-94EB-FAC80325F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19" y="2103538"/>
            <a:ext cx="5266667" cy="980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282602-3311-43E4-896F-1A776BEB5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44" y="1479356"/>
            <a:ext cx="5791813" cy="43152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9F1FAB-8D47-4CB1-8CB8-6248F26FF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" y="2275348"/>
            <a:ext cx="5542857" cy="8476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872225-783F-4CB9-9EA3-51B815CE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2989"/>
            <a:ext cx="5676190" cy="10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78E23D-CD6B-43F7-8D22-7A2F495C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90" y="1506570"/>
            <a:ext cx="5838095" cy="35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3F8EEF-5EC0-4A2E-852D-4DBE11249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1973100"/>
            <a:ext cx="3733333" cy="11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C38EEE-EE2C-4D74-AB36-FA36E82FA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526" y="1407438"/>
            <a:ext cx="6000000" cy="4361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2017</a:t>
            </a: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 dirty="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</Words>
  <Application>Microsoft Office PowerPoint</Application>
  <PresentationFormat>宽屏</PresentationFormat>
  <Paragraphs>31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方正粗黑宋简体</vt:lpstr>
      <vt:lpstr>微软雅黑</vt:lpstr>
      <vt:lpstr>Arial</vt:lpstr>
      <vt:lpstr>Office 主题​​</vt:lpstr>
      <vt:lpstr>广东省2017年普通高等学校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广东省2017年普通高等学校 本科插班生招生考试 </dc:title>
  <dc:creator/>
  <cp:lastModifiedBy>Administrator</cp:lastModifiedBy>
  <cp:revision>85</cp:revision>
  <dcterms:created xsi:type="dcterms:W3CDTF">2019-06-19T02:08:00Z</dcterms:created>
  <dcterms:modified xsi:type="dcterms:W3CDTF">2021-03-13T09:11:27Z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