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898D-92E7-4165-8F58-7CBA22C3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5AD1-B5FD-48E2-9C86-26A6B54D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F766-892F-4FAB-8250-7ED0458C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46391-C64E-453A-BE07-31A2A97C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3E01-E49D-43EC-B3E8-051BD3DE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3A2-2E23-4FFC-8641-A08AC68F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CAEEE-1C8A-4BB0-BC3A-4EB5B801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5C90-7333-4B1F-AB27-6FC5460A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6055-702B-4884-B033-93BB3749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54F7-A868-40C0-9A45-FACCD035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42475-8C46-47A8-B640-261300C04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06E48-62F9-4ED9-880E-07403CABE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24B6-9FE4-45AB-AC53-268703DE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4D1D-F3D6-4AE1-8676-4A0FB2A7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287A-B9BA-4074-9BC3-6136C84D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64F6-867A-4EE3-BEAB-523E0C27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D1B0-4DF5-4288-9516-17F1E1A3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A28A-D7C8-4CA1-94EE-8F52285E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EA4F-F21D-4319-9866-25F9B996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24D7-8920-41E1-AA55-3387258F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7146-0DC3-4339-95E4-666DD271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A9620-967D-46AE-8545-6A41A60D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707BC-4250-4452-95D5-33337828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E24E-505A-4020-A882-6E1A4339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5FED-AE53-4F29-BF47-D11BFD01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F45C-CEB5-45E9-B379-9AD08EED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4B7D-2E14-414E-8BBB-7533FCA81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D0C0E-62D9-49C1-9889-2F108CE7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E05-DCED-4DC2-992D-6ADD76ED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6A4F-F571-4173-AB24-B38936A8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51703-85BC-4305-B42C-8B800617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35F6-6A84-4DF2-B0D3-78A2561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EC1B2-A01A-4420-852C-D49DB56C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1A266-69F5-4ED3-AEF6-8AE9FC00A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AF573-2D16-4A08-91DB-E1E25806F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2B938-1688-4340-B36C-74C57692D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A4357-81D9-4422-997D-E58E91D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EA34C-F280-4C95-9577-1BFEA8D1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A9F31-BC20-46C9-94AF-0A04C1F5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263-1A2C-4F4D-909D-025C7747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422D6-FDAE-4736-84DC-977FFA90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06840-38F2-4045-B142-9024B833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A14BF-2973-4D5D-8DCB-7710ECB5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80455-0BA3-4BE0-8CBF-57FCF763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04E69-E4AC-4F81-963F-13C80089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964B-600D-4D07-BA0F-514E5DCE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47CD-F71B-4BE9-A395-26054F24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3C84-8D2D-48AE-BDA4-EA1CDED6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7CC18-D77B-4C79-8A60-FA8E10C43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15426-67D5-4637-BFEA-68864F15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B4C3-2BB6-4F3F-B178-58F8545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8717-F3C6-41A2-A044-E9BA7DA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7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DFFB-C27B-4F27-8232-85602FC3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1A059-2482-447D-847C-73A55C538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7FB81-46B3-45A3-8BCB-98681D1B0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C63-2439-4566-84CA-F3CF6E9C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793C-2D3D-4E1A-AEC8-7524EE7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30380-00D6-4E03-AC8F-5FA5C3F3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86E4F-79D2-498C-8C37-398E6D99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FD49-4925-4A4A-9B8B-EA36AA575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8E19-066A-4C92-9C0E-427DE92A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624E-F369-4E74-BA0F-41F7599283E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EB006-0E13-4BAD-AC21-1E45F05B2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59D8-71A0-4F5D-A44E-CBD6F4158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CD36-AACE-4186-8ABB-6B79B6AD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E0EF-419F-47F8-BEAB-C943CA3FF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6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EF329-9401-445C-AF5E-5226A3CD8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Brittany Hupp</a:t>
            </a:r>
          </a:p>
          <a:p>
            <a:r>
              <a:rPr lang="en-US" dirty="0"/>
              <a:t>Principle Components Analysis I</a:t>
            </a:r>
          </a:p>
        </p:txBody>
      </p:sp>
    </p:spTree>
    <p:extLst>
      <p:ext uri="{BB962C8B-B14F-4D97-AF65-F5344CB8AC3E}">
        <p14:creationId xmlns:p14="http://schemas.microsoft.com/office/powerpoint/2010/main" val="134498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7848-FD27-467C-82D8-22567804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Data: PC1 vs. PC2 w/ and w/o outlier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9D29F-38F8-4B55-B2B0-155822D7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1" y="1280141"/>
            <a:ext cx="5510895" cy="3681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E23BFA-B7FF-4A19-9592-C54D0EC3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66" y="2587301"/>
            <a:ext cx="6393705" cy="42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E731-A1EC-4B07-98BA-F6BF4DB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Data: </a:t>
            </a:r>
            <a:r>
              <a:rPr lang="en-US" dirty="0" err="1"/>
              <a:t>Screeplot</a:t>
            </a:r>
            <a:r>
              <a:rPr lang="en-US" dirty="0"/>
              <a:t> with Broken Stick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1BEE6-9386-47DA-AC0F-68BEA2A16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76" y="1362268"/>
            <a:ext cx="8028073" cy="53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4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2C5B-C07B-4052-B916-45A1195A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Data: Ordination Plot w/ and w/o Outlier (RDA Vegan)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195E8-0BD9-458F-925F-6F20067A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9" y="1690688"/>
            <a:ext cx="4007887" cy="292981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4A05D8-3A0D-4064-9070-F21FC3A4F3FC}"/>
              </a:ext>
            </a:extLst>
          </p:cNvPr>
          <p:cNvGrpSpPr/>
          <p:nvPr/>
        </p:nvGrpSpPr>
        <p:grpSpPr>
          <a:xfrm>
            <a:off x="4670153" y="1690688"/>
            <a:ext cx="6780452" cy="4956596"/>
            <a:chOff x="4670153" y="1690688"/>
            <a:chExt cx="6780452" cy="49565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64908D-CFB7-4055-B8C0-D753667CE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0153" y="1690688"/>
              <a:ext cx="6780452" cy="49565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10F42E-F364-4498-B6E2-8538C5579FE3}"/>
                </a:ext>
              </a:extLst>
            </p:cNvPr>
            <p:cNvSpPr txBox="1"/>
            <p:nvPr/>
          </p:nvSpPr>
          <p:spPr>
            <a:xfrm>
              <a:off x="5868954" y="3799654"/>
              <a:ext cx="1488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Wet and Cold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C31B1C-37F4-4F18-A647-202EDBA8C390}"/>
                </a:ext>
              </a:extLst>
            </p:cNvPr>
            <p:cNvSpPr txBox="1"/>
            <p:nvPr/>
          </p:nvSpPr>
          <p:spPr>
            <a:xfrm>
              <a:off x="5868954" y="5038803"/>
              <a:ext cx="1632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Wet and Warm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A28533-FC55-4F4A-86BB-2DCFFC189FC6}"/>
                </a:ext>
              </a:extLst>
            </p:cNvPr>
            <p:cNvSpPr txBox="1"/>
            <p:nvPr/>
          </p:nvSpPr>
          <p:spPr>
            <a:xfrm>
              <a:off x="9473681" y="5167312"/>
              <a:ext cx="1632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Dry and Warm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0CF1B7-7FB3-427E-9363-40DB1ED3B7C5}"/>
                </a:ext>
              </a:extLst>
            </p:cNvPr>
            <p:cNvSpPr txBox="1"/>
            <p:nvPr/>
          </p:nvSpPr>
          <p:spPr>
            <a:xfrm>
              <a:off x="9392816" y="2995413"/>
              <a:ext cx="1632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Dry and Cold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52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2C5B-C07B-4052-B916-45A1195A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Data: Ordination Plot w/ and w/o Outlier (</a:t>
            </a:r>
            <a:r>
              <a:rPr lang="en-US" dirty="0" err="1"/>
              <a:t>Princomp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3F2D-19FC-42AB-9162-8533B5DE9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9" t="3583" r="14281"/>
          <a:stretch/>
        </p:blipFill>
        <p:spPr>
          <a:xfrm>
            <a:off x="5495732" y="1165941"/>
            <a:ext cx="5318448" cy="53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875F-426A-4279-A6E1-711E63BA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Mendota D Core: PC1 vs. PC2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87E4F-93F6-40E9-9398-27CB0224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303115"/>
            <a:ext cx="7410450" cy="54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6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1475-603C-4BD3-A3CF-9E058FCA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Mendota D Core: </a:t>
            </a:r>
            <a:r>
              <a:rPr lang="en-US" dirty="0" err="1"/>
              <a:t>Screeplot</a:t>
            </a:r>
            <a:r>
              <a:rPr lang="en-US" dirty="0"/>
              <a:t> with Broken Stick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E63EA-7DF5-421F-B8C3-A4DD803D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28" y="1110342"/>
            <a:ext cx="7673021" cy="56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7939-F71B-4CB8-B33B-2A8F93E3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Mendota D: Ordination Plot (RDA Vegan)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00175-2A35-4475-BACF-66B67AA72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2"/>
          <a:stretch/>
        </p:blipFill>
        <p:spPr>
          <a:xfrm>
            <a:off x="2118049" y="1555776"/>
            <a:ext cx="7709030" cy="51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9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875F-426A-4279-A6E1-711E63BA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Mendota D Core: Ordination Plot &amp; Pollen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F0B39-F234-41E8-B4DF-A175F3C1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6" y="2169060"/>
            <a:ext cx="5836251" cy="3892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5BF7F-0B64-4C0B-8446-58519DAF5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8" r="2805"/>
          <a:stretch/>
        </p:blipFill>
        <p:spPr>
          <a:xfrm>
            <a:off x="6096000" y="2077600"/>
            <a:ext cx="6011707" cy="40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 6 Figures</vt:lpstr>
      <vt:lpstr>Arctic Data: PC1 vs. PC2 w/ and w/o outlier</vt:lpstr>
      <vt:lpstr>Arctic Data: Screeplot with Broken Stick Model</vt:lpstr>
      <vt:lpstr>Arctic Data: Ordination Plot w/ and w/o Outlier (RDA Vegan)</vt:lpstr>
      <vt:lpstr>Arctic Data: Ordination Plot w/ and w/o Outlier (Princomp)</vt:lpstr>
      <vt:lpstr>Mendota D Core: PC1 vs. PC2</vt:lpstr>
      <vt:lpstr>Mendota D Core: Screeplot with Broken Stick Model</vt:lpstr>
      <vt:lpstr>Mendota D: Ordination Plot (RDA Vegan)</vt:lpstr>
      <vt:lpstr>Mendota D Core: Ordination Plot &amp; Pollen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 Figures</dc:title>
  <dc:creator>Brittany Hupp</dc:creator>
  <cp:lastModifiedBy>Brittany Hupp</cp:lastModifiedBy>
  <cp:revision>3</cp:revision>
  <dcterms:created xsi:type="dcterms:W3CDTF">2018-10-19T01:23:07Z</dcterms:created>
  <dcterms:modified xsi:type="dcterms:W3CDTF">2018-10-19T01:43:21Z</dcterms:modified>
</cp:coreProperties>
</file>