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15CC-C3C7-4F44-A93B-A2C2F17E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0C2E3-9641-43AB-9B3A-D712924F0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BFF9-A671-46A6-A4C5-C11FBE51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19C2-F006-42C1-BB7D-4FACBACB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2594-E422-4DDA-8660-8FA041A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2114-932D-4FA5-A392-F3C18906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C167F-D395-44E7-9837-FC46606F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B8ED-B035-4ED9-867C-90A952C5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AC0B0-91AC-46BB-A585-096ED220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0846-72A4-468A-8BBC-69CF6D3A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32857-DB42-453D-AF8E-13141FE61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605B5-9B8F-439D-9EB8-79594147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7953B-4BA6-4BF8-91FD-8D21B3D0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FE46-2BA1-46DE-A508-97DDDB1B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4404-2435-4384-88E8-B724BF71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776C-902A-4965-B017-CC0C6AF1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701C-FD4E-4490-8DAA-67203C52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A149-FCC0-431A-9373-8EA7C75F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E8EA-449F-40E5-9E67-F7981575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CCF3-55BE-45B2-8372-1EB7AFB5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D1A0-2B48-418F-B4C2-1B157D0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9353-9117-4708-8D34-CAD1E9D65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460A-CD00-4149-9FB9-41F8FEC2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E63E-B8A7-41AD-A07A-5A9A8E90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71E2-8ED5-48B7-91A4-0FA8E6B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B5FD-7B6D-4EBE-A5EB-4DF58321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6969-E7A9-4C54-BA99-592D96574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85245-F161-475C-9943-392BD5B9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B3B4-EE67-4D36-B924-558FDD4D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7588-31EA-4776-8012-EF8F3DFA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AAA02-AA43-4506-BFE3-C6E08A52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A967-06DF-4A8D-8435-33DA3917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7EFE-F185-4647-888B-8DA391C2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8B675-BE1D-46E1-AE19-F684C9386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0E7FE-1DED-4EC9-AAEE-D18B23C6C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4A7D5-3389-4561-A8EE-B9D62212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4CBF2-CDCB-4510-958A-BB548E7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8E5AB-01E2-430B-B4A1-347BC95E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2FC37-EBBE-4B59-A0CF-C8D8B07C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72F3-311C-4F69-A0D6-32D7A22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2D19F-8081-4397-AEA8-0ACE75C9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3B146-F52F-47E9-8F30-5B3444C6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4257F-820E-4F9F-81F4-960D7F20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0D648-4859-4C87-A71A-B0950BD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A15A1-7FA2-4B37-9945-1665EF0D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8D9D-7896-47B6-AB35-CB8EB510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8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FC36-ABCE-461C-BA9F-A2865168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1C9B-025D-4FAC-9853-B6E9ACF9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75B4B-8329-4FB6-9493-5F3358E40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ECB7E-C231-4AB9-BCB4-CE566DCD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84C01-B7F6-4B89-AC4C-4FEEA700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84627-2EAA-4316-B66E-16C8FE15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FF6B-9A9E-4C61-8839-0588CE1F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05173-92FE-45D1-A97B-E936E8926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86310-81BC-46A5-8DFF-80455ACB5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EA3BA-47C9-4716-BAB7-092C383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AB0F4-8F99-41B1-A859-697CFFC5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52E92-83A0-4723-822C-1EAB591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8AA27-1E63-495C-9FB3-27FB873B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26C8B-4470-4C91-B83B-4C90B6C3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984D-AD60-4F55-B29C-0552F5D4D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7E5EC-87F6-492F-B3DB-70551426A02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1D40-6A10-4D6F-975C-BE21E953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7088-734E-478C-8E4C-41FD01B9A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072C-99E7-415E-B955-4E1D52793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C685-98AF-414C-BDE9-1197C4ABD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 Lab: Modern Analog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60268-5BEC-4E21-900C-55F7AAF0D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Brittany Hupp</a:t>
            </a:r>
          </a:p>
          <a:p>
            <a:r>
              <a:rPr lang="en-US" dirty="0"/>
              <a:t>Lab 8 Plots</a:t>
            </a:r>
          </a:p>
        </p:txBody>
      </p:sp>
    </p:spTree>
    <p:extLst>
      <p:ext uri="{BB962C8B-B14F-4D97-AF65-F5344CB8AC3E}">
        <p14:creationId xmlns:p14="http://schemas.microsoft.com/office/powerpoint/2010/main" val="215433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85E9-04BF-44B6-8631-ADA58640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69" y="589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Mendota D Pollen vs. Predicted Environmental Variables</a:t>
            </a:r>
            <a:br>
              <a:rPr lang="en-US" sz="3600" dirty="0"/>
            </a:br>
            <a:r>
              <a:rPr lang="en-US" sz="3600" dirty="0"/>
              <a:t>Minimum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7BD38-0A58-4C4D-AE79-1579483D9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4"/>
          <a:stretch/>
        </p:blipFill>
        <p:spPr>
          <a:xfrm>
            <a:off x="0" y="1203649"/>
            <a:ext cx="8021200" cy="5563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4F35D-4DE7-42F2-83D9-E736F2419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9" r="1778"/>
          <a:stretch/>
        </p:blipFill>
        <p:spPr>
          <a:xfrm rot="5400000">
            <a:off x="7390575" y="2469277"/>
            <a:ext cx="4770019" cy="32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0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1FAB-3D1D-46BF-8730-611EB614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Modern Pollen vs. Annual Precipitation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AF179-C70C-499B-9A66-1E7FACA99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/>
          <a:stretch/>
        </p:blipFill>
        <p:spPr>
          <a:xfrm>
            <a:off x="2883158" y="1618866"/>
            <a:ext cx="7728321" cy="51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1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1FAB-3D1D-46BF-8730-611EB614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Modern Pollen vs. Maximum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82F39-B6E1-4A41-8271-B36110AC2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6"/>
          <a:stretch/>
        </p:blipFill>
        <p:spPr>
          <a:xfrm>
            <a:off x="3004456" y="1628499"/>
            <a:ext cx="7607023" cy="51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3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1FAB-3D1D-46BF-8730-611EB614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Modern Pollen vs. Minimum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0C825-6646-4F09-BC57-7BA4B3A85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7"/>
          <a:stretch/>
        </p:blipFill>
        <p:spPr>
          <a:xfrm>
            <a:off x="3079102" y="1686433"/>
            <a:ext cx="7532378" cy="50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3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1FAB-3D1D-46BF-8730-611EB614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Modern Pollen vs. Annual Precipitation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413DF-5C35-47F9-A735-57E0D0559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49"/>
          <a:stretch/>
        </p:blipFill>
        <p:spPr>
          <a:xfrm>
            <a:off x="2588856" y="1715546"/>
            <a:ext cx="7618834" cy="51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9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1FAB-3D1D-46BF-8730-611EB614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Modern Pollen vs. Maximum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266D0-204E-497D-9470-085363679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6"/>
          <a:stretch/>
        </p:blipFill>
        <p:spPr>
          <a:xfrm>
            <a:off x="2976464" y="1609692"/>
            <a:ext cx="7635015" cy="51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1FAB-3D1D-46BF-8730-611EB614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Modern Pollen vs. Minimum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C1627-24C5-42C6-8793-FE4F9EBC7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"/>
          <a:stretch/>
        </p:blipFill>
        <p:spPr>
          <a:xfrm>
            <a:off x="2532873" y="1690688"/>
            <a:ext cx="7796115" cy="51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9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85E9-04BF-44B6-8631-ADA58640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69" y="589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Mendota D Pollen vs. Predicted Environmental Variables</a:t>
            </a:r>
            <a:br>
              <a:rPr lang="en-US" sz="3600" dirty="0"/>
            </a:br>
            <a:r>
              <a:rPr lang="en-US" sz="3600" dirty="0"/>
              <a:t>Annual Precipitation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7BD38-0A58-4C4D-AE79-1579483D9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4"/>
          <a:stretch/>
        </p:blipFill>
        <p:spPr>
          <a:xfrm>
            <a:off x="0" y="1203649"/>
            <a:ext cx="8021200" cy="5563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D3C1F8-1F16-4631-B5B2-802AA45A1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7" r="2088"/>
          <a:stretch/>
        </p:blipFill>
        <p:spPr>
          <a:xfrm rot="5400000">
            <a:off x="7322033" y="2406672"/>
            <a:ext cx="4736401" cy="33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85E9-04BF-44B6-8631-ADA58640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69" y="589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Mendota D Pollen vs. Predicted Environmental Variables</a:t>
            </a:r>
            <a:br>
              <a:rPr lang="en-US" sz="3600" dirty="0"/>
            </a:br>
            <a:r>
              <a:rPr lang="en-US" sz="3600" dirty="0"/>
              <a:t>Maximum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7BD38-0A58-4C4D-AE79-1579483D9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4"/>
          <a:stretch/>
        </p:blipFill>
        <p:spPr>
          <a:xfrm>
            <a:off x="0" y="1203649"/>
            <a:ext cx="8021200" cy="556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C8FF3-E97A-4282-BA76-917AAEBCE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95" r="1985"/>
          <a:stretch/>
        </p:blipFill>
        <p:spPr>
          <a:xfrm rot="5400000">
            <a:off x="7387924" y="2473389"/>
            <a:ext cx="4716517" cy="32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0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8 Lab: Modern Analog Technique</vt:lpstr>
      <vt:lpstr>Correlation: Modern Pollen vs. Annual Precipitation</vt:lpstr>
      <vt:lpstr>Correlation: Modern Pollen vs. Maximum Temperature</vt:lpstr>
      <vt:lpstr>Correlation: Modern Pollen vs. Minimum Temperature</vt:lpstr>
      <vt:lpstr>Cross Validation: Modern Pollen vs. Annual Precipitation</vt:lpstr>
      <vt:lpstr>Cross Validation: Modern Pollen vs. Maximum Temperature</vt:lpstr>
      <vt:lpstr>Cross Validation: Modern Pollen vs. Minimum Temperature</vt:lpstr>
      <vt:lpstr>Mendota D Pollen vs. Predicted Environmental Variables Annual Precipitation</vt:lpstr>
      <vt:lpstr>Mendota D Pollen vs. Predicted Environmental Variables Maximum Temperature</vt:lpstr>
      <vt:lpstr>Mendota D Pollen vs. Predicted Environmental Variables Minimum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Lab: Modern Analog Technique</dc:title>
  <dc:creator>Brittany Hupp</dc:creator>
  <cp:lastModifiedBy>Brittany Hupp</cp:lastModifiedBy>
  <cp:revision>3</cp:revision>
  <dcterms:created xsi:type="dcterms:W3CDTF">2018-11-10T04:20:46Z</dcterms:created>
  <dcterms:modified xsi:type="dcterms:W3CDTF">2018-11-10T04:37:50Z</dcterms:modified>
</cp:coreProperties>
</file>