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38" d="100"/>
          <a:sy n="38" d="100"/>
        </p:scale>
        <p:origin x="48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5CD7-2B56-47CA-A889-D5AF779D4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C4978-3E69-4A70-970D-A54827E31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95A85-82BC-43ED-985A-06E7E81EA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78AE-8F4B-4B16-96CF-00FF0D23D0E1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ED2B2-0B52-4F4A-A89F-7D974F50A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36B35-D7CA-491A-847F-486A7384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FB36-29E2-4256-BB71-F5EBAAA00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F433-9269-48B1-B5AA-17FCA416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06E06-CDAF-4DD8-A974-4D21CE664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B005F-FBB1-4977-86B9-72CBBBC6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78AE-8F4B-4B16-96CF-00FF0D23D0E1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3E8C9-A7D9-4770-AD25-91D98E76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D4621-A028-4798-9106-692BD2E61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FB36-29E2-4256-BB71-F5EBAAA00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65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E90CF2-6673-4662-83BE-539826267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01D8D-0442-43CD-A01C-685760080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C2691-480F-4B4D-A6B5-5AD16B9A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78AE-8F4B-4B16-96CF-00FF0D23D0E1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B038-9DF2-42C0-9C09-30126D228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EF49A-47A3-4255-A7D2-B674BC667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FB36-29E2-4256-BB71-F5EBAAA00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6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834E-9A59-4CE4-A8CC-FC8BF748B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59141-5770-4AB4-B6B9-E60BF7DA4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D848F-0606-4957-9C00-9800ABB6B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78AE-8F4B-4B16-96CF-00FF0D23D0E1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0DACB-B7A2-4BBB-9A2D-4E5FD384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6589D-E0AA-4D55-8771-DD967BE8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FB36-29E2-4256-BB71-F5EBAAA00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9DBB-AAA9-478D-987D-CA630FC84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32129-1871-4BCF-96BF-D330CC7D3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C08FD-F457-445B-8B92-752BED75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78AE-8F4B-4B16-96CF-00FF0D23D0E1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5427C-B4B6-4855-98F7-13AB2E88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9431D-A8ED-400A-8080-7D191A3E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FB36-29E2-4256-BB71-F5EBAAA00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4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5D4D-3C41-4049-9DFF-BDFA534AF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D3D5C-D4E8-4A49-A5CD-29925216B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51214-6CFE-4926-B8BE-6B8CE22F6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262BC-C05C-4A09-B2A7-428F903C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78AE-8F4B-4B16-96CF-00FF0D23D0E1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F3C92-BEF4-49A7-B384-9309483B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BDA22-26DF-4B9A-9AF0-68A7A903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FB36-29E2-4256-BB71-F5EBAAA00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6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D0AE4-4C50-48DB-8EF5-670DA0BB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3E1CC-1B32-42A7-ABFC-4769D641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F87F8-4EB8-49C6-B6D1-CA3ED906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EEB42-C902-4DED-A8AC-A37A26383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0D4FE-281E-40DB-AD6C-945417D18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D798A2-C96E-4235-88EF-D0B68A63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78AE-8F4B-4B16-96CF-00FF0D23D0E1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3BA013-41AD-4370-B4E7-A9BE28C3E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565B2A-A547-4CD8-9DA9-2248EEFF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FB36-29E2-4256-BB71-F5EBAAA00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6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61F3-AF6A-48F3-9FDB-6D9D4642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2D174-7523-4D6B-BDD4-9073C3BE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78AE-8F4B-4B16-96CF-00FF0D23D0E1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28C5D-F180-46A5-A548-D7824507D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9E845-E2A9-41D8-8FB9-CBDB4B20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FB36-29E2-4256-BB71-F5EBAAA00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5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9A7264-C73F-4721-B129-27C9923F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78AE-8F4B-4B16-96CF-00FF0D23D0E1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638C15-8388-45C2-B503-6842C0EA7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825F4-37DC-4D55-A6AC-4BCC13E1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FB36-29E2-4256-BB71-F5EBAAA00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1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20B2-447F-45B7-812A-C59E5AA9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86296-2791-428F-B69F-4E31D396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AA2D3-2D65-4836-9BC2-8B899C984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176F9-124F-4C6C-9FB6-A3EFBFC77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78AE-8F4B-4B16-96CF-00FF0D23D0E1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9AAAA-7847-4A00-B5C2-EF76F8B1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8C6FC-7D9D-4A42-B2C3-0C86AD9C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FB36-29E2-4256-BB71-F5EBAAA00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2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AB7E-341A-4978-8553-A7D92538A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59498-658E-46F4-9AFD-665C52530A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3F4DC-6BBF-41CA-8924-FE91C2BF0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48F50-75FF-4386-8FC6-FEF59663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78AE-8F4B-4B16-96CF-00FF0D23D0E1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4E698-E266-4D8D-82C0-B46214AE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1430E-AE51-4C3B-B9FB-0A06487D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FB36-29E2-4256-BB71-F5EBAAA00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F4375-0637-479E-8C6A-CA8B47C73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E09FE-613D-4DCF-9680-274ADEC6D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A1660-4388-4F10-801E-64AA0408C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478AE-8F4B-4B16-96CF-00FF0D23D0E1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72009-DA5F-4984-9F95-7B7860D03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AF47F-96F9-4574-92FF-9B1B44E80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7FB36-29E2-4256-BB71-F5EBAAA00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5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A8336-FF4D-46FC-BD39-2D1FC86A0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CCA and Weighted Averaging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7A203-0FF5-46C3-836A-1AB0276C79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9</a:t>
            </a:r>
          </a:p>
          <a:p>
            <a:r>
              <a:rPr lang="en-US" dirty="0"/>
              <a:t>Brittany Hupp</a:t>
            </a:r>
          </a:p>
        </p:txBody>
      </p:sp>
    </p:spTree>
    <p:extLst>
      <p:ext uri="{BB962C8B-B14F-4D97-AF65-F5344CB8AC3E}">
        <p14:creationId xmlns:p14="http://schemas.microsoft.com/office/powerpoint/2010/main" val="359054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8BC3-27F7-4332-A4FD-72E9F6E9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CCAs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60E3B-B4AC-41C1-A290-96DDB183E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21" y="2184400"/>
            <a:ext cx="5589516" cy="40977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19A153-E7B2-4F49-AD1A-9F78BBC64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64" y="2133600"/>
            <a:ext cx="5589515" cy="40977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0688AC-1C86-4E74-A575-E1C389EBF12F}"/>
              </a:ext>
            </a:extLst>
          </p:cNvPr>
          <p:cNvSpPr txBox="1"/>
          <p:nvPr/>
        </p:nvSpPr>
        <p:spPr>
          <a:xfrm>
            <a:off x="1701800" y="1690688"/>
            <a:ext cx="309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January Temp CCA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5ACD4E-F1D0-4922-8AB6-D62EEE83BE0C}"/>
              </a:ext>
            </a:extLst>
          </p:cNvPr>
          <p:cNvSpPr txBox="1"/>
          <p:nvPr/>
        </p:nvSpPr>
        <p:spPr>
          <a:xfrm>
            <a:off x="7848600" y="1727478"/>
            <a:ext cx="309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July Temp CCA</a:t>
            </a:r>
          </a:p>
        </p:txBody>
      </p:sp>
    </p:spTree>
    <p:extLst>
      <p:ext uri="{BB962C8B-B14F-4D97-AF65-F5344CB8AC3E}">
        <p14:creationId xmlns:p14="http://schemas.microsoft.com/office/powerpoint/2010/main" val="44460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87E36-A01E-4178-85C2-16D05E3CF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828800" cy="854075"/>
          </a:xfrm>
        </p:spPr>
        <p:txBody>
          <a:bodyPr/>
          <a:lstStyle/>
          <a:p>
            <a:r>
              <a:rPr lang="en-US" dirty="0"/>
              <a:t>RDAs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78F9FD-A195-4CD7-B7DA-56EAC6DB0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50" y="119063"/>
            <a:ext cx="4514849" cy="33099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99D7D0-D4D9-4F75-99BE-7BF2453AD4DA}"/>
              </a:ext>
            </a:extLst>
          </p:cNvPr>
          <p:cNvSpPr txBox="1"/>
          <p:nvPr/>
        </p:nvSpPr>
        <p:spPr>
          <a:xfrm>
            <a:off x="2311403" y="119063"/>
            <a:ext cx="39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January Temperature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347D5C-FD0A-41AA-A614-09E7F4D51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749" y="119063"/>
            <a:ext cx="4515480" cy="3310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BC3FC9-F23A-4410-86B2-8B384EE707CF}"/>
              </a:ext>
            </a:extLst>
          </p:cNvPr>
          <p:cNvSpPr txBox="1"/>
          <p:nvPr/>
        </p:nvSpPr>
        <p:spPr>
          <a:xfrm>
            <a:off x="8769975" y="57705"/>
            <a:ext cx="39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July Temperature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2FEDA5-006A-4236-B184-FEA0F8FB4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749" y="3429000"/>
            <a:ext cx="4514849" cy="33099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F4D53D-ED4E-44AF-936D-5AB967A817CD}"/>
              </a:ext>
            </a:extLst>
          </p:cNvPr>
          <p:cNvSpPr txBox="1"/>
          <p:nvPr/>
        </p:nvSpPr>
        <p:spPr>
          <a:xfrm>
            <a:off x="8541375" y="3429000"/>
            <a:ext cx="39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July Sunlight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F4423A-4764-4D0E-93E2-EC7A6C1F14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318" y="3547600"/>
            <a:ext cx="4515481" cy="3310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171BFF-9EBA-4ED3-9F3E-A861DDB3E5A0}"/>
              </a:ext>
            </a:extLst>
          </p:cNvPr>
          <p:cNvSpPr txBox="1"/>
          <p:nvPr/>
        </p:nvSpPr>
        <p:spPr>
          <a:xfrm>
            <a:off x="2526986" y="3547600"/>
            <a:ext cx="39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Annual Precipitation</a:t>
            </a:r>
          </a:p>
        </p:txBody>
      </p:sp>
    </p:spTree>
    <p:extLst>
      <p:ext uri="{BB962C8B-B14F-4D97-AF65-F5344CB8AC3E}">
        <p14:creationId xmlns:p14="http://schemas.microsoft.com/office/powerpoint/2010/main" val="210271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BAF9E-64DA-4F0D-8DBE-937A6F2D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RDA </a:t>
            </a:r>
            <a:r>
              <a:rPr lang="en-US" dirty="0" err="1"/>
              <a:t>Triplot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834AAA-242E-4338-8DF6-AB501F406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062" y="1270000"/>
            <a:ext cx="7459787" cy="546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2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A022BE2-8EC1-4EA7-BE6F-55162FBF9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061" y="303729"/>
            <a:ext cx="4011070" cy="29406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99D7D0-D4D9-4F75-99BE-7BF2453AD4DA}"/>
              </a:ext>
            </a:extLst>
          </p:cNvPr>
          <p:cNvSpPr txBox="1"/>
          <p:nvPr/>
        </p:nvSpPr>
        <p:spPr>
          <a:xfrm>
            <a:off x="2311403" y="119063"/>
            <a:ext cx="39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January Temperature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BC3FC9-F23A-4410-86B2-8B384EE707CF}"/>
              </a:ext>
            </a:extLst>
          </p:cNvPr>
          <p:cNvSpPr txBox="1"/>
          <p:nvPr/>
        </p:nvSpPr>
        <p:spPr>
          <a:xfrm>
            <a:off x="8769975" y="57705"/>
            <a:ext cx="39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July Temperature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F4D53D-ED4E-44AF-936D-5AB967A817CD}"/>
              </a:ext>
            </a:extLst>
          </p:cNvPr>
          <p:cNvSpPr txBox="1"/>
          <p:nvPr/>
        </p:nvSpPr>
        <p:spPr>
          <a:xfrm>
            <a:off x="8541375" y="3429000"/>
            <a:ext cx="39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July Sunlight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171BFF-9EBA-4ED3-9F3E-A861DDB3E5A0}"/>
              </a:ext>
            </a:extLst>
          </p:cNvPr>
          <p:cNvSpPr txBox="1"/>
          <p:nvPr/>
        </p:nvSpPr>
        <p:spPr>
          <a:xfrm>
            <a:off x="2526986" y="3547600"/>
            <a:ext cx="39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Annual Precipitation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DFD6D6-58BB-452E-ADA5-8FB053063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168" y="3736974"/>
            <a:ext cx="4011070" cy="2940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F986E6-B80C-495C-A7A2-9FA139331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150" y="3798332"/>
            <a:ext cx="4011070" cy="29406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CCD1F1-7EE5-4AC5-97C4-743F59F81D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6942" y="419123"/>
            <a:ext cx="3849296" cy="28220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587E36-A01E-4178-85C2-16D05E3CF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56325"/>
            <a:ext cx="2526986" cy="8540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Triplots</a:t>
            </a:r>
            <a:r>
              <a:rPr lang="en-US" dirty="0"/>
              <a:t> with Ordination Surfaces</a:t>
            </a:r>
          </a:p>
        </p:txBody>
      </p:sp>
    </p:spTree>
    <p:extLst>
      <p:ext uri="{BB962C8B-B14F-4D97-AF65-F5344CB8AC3E}">
        <p14:creationId xmlns:p14="http://schemas.microsoft.com/office/powerpoint/2010/main" val="39240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85A0F-BB9B-446A-AFD3-ADB5FEF91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0" y="0"/>
            <a:ext cx="10515600" cy="1325563"/>
          </a:xfrm>
        </p:spPr>
        <p:txBody>
          <a:bodyPr/>
          <a:lstStyle/>
          <a:p>
            <a:r>
              <a:rPr lang="en-US" dirty="0"/>
              <a:t>Taxa Weighted Average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407A52-921B-4E70-A4E2-67AED7FF0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769" y="944563"/>
            <a:ext cx="8660231" cy="572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72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99D7D0-D4D9-4F75-99BE-7BF2453AD4DA}"/>
              </a:ext>
            </a:extLst>
          </p:cNvPr>
          <p:cNvSpPr txBox="1"/>
          <p:nvPr/>
        </p:nvSpPr>
        <p:spPr>
          <a:xfrm>
            <a:off x="2311403" y="119063"/>
            <a:ext cx="39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F.CYPE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BC3FC9-F23A-4410-86B2-8B384EE707CF}"/>
              </a:ext>
            </a:extLst>
          </p:cNvPr>
          <p:cNvSpPr txBox="1"/>
          <p:nvPr/>
        </p:nvSpPr>
        <p:spPr>
          <a:xfrm>
            <a:off x="8769975" y="57705"/>
            <a:ext cx="39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F.BBET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F4D53D-ED4E-44AF-936D-5AB967A817CD}"/>
              </a:ext>
            </a:extLst>
          </p:cNvPr>
          <p:cNvSpPr txBox="1"/>
          <p:nvPr/>
        </p:nvSpPr>
        <p:spPr>
          <a:xfrm>
            <a:off x="8500086" y="3244334"/>
            <a:ext cx="39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F.PPIN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171BFF-9EBA-4ED3-9F3E-A861DDB3E5A0}"/>
              </a:ext>
            </a:extLst>
          </p:cNvPr>
          <p:cNvSpPr txBox="1"/>
          <p:nvPr/>
        </p:nvSpPr>
        <p:spPr>
          <a:xfrm>
            <a:off x="2523178" y="3290321"/>
            <a:ext cx="39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F.PPIC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87E36-A01E-4178-85C2-16D05E3CF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178" y="6122062"/>
            <a:ext cx="7970808" cy="854075"/>
          </a:xfrm>
        </p:spPr>
        <p:txBody>
          <a:bodyPr>
            <a:normAutofit/>
          </a:bodyPr>
          <a:lstStyle/>
          <a:p>
            <a:r>
              <a:rPr lang="en-US" dirty="0"/>
              <a:t>Taxa with Unimodal Response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00348E-CC99-4E8E-9FDF-DBF20E3C20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58" r="3775"/>
          <a:stretch/>
        </p:blipFill>
        <p:spPr>
          <a:xfrm>
            <a:off x="588938" y="560649"/>
            <a:ext cx="4655922" cy="2657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A14DB4-AD1A-4562-86FE-44D588E970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07" r="4329"/>
          <a:stretch/>
        </p:blipFill>
        <p:spPr>
          <a:xfrm>
            <a:off x="6254682" y="351484"/>
            <a:ext cx="5118429" cy="29684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07C900-8C11-4BA6-9FA4-B68DF7DA97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582" r="5368"/>
          <a:stretch/>
        </p:blipFill>
        <p:spPr>
          <a:xfrm>
            <a:off x="6508582" y="3613666"/>
            <a:ext cx="4678547" cy="27275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707F35-775C-42BA-8E38-807B683B43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76" r="5368"/>
          <a:stretch/>
        </p:blipFill>
        <p:spPr>
          <a:xfrm>
            <a:off x="588938" y="3659653"/>
            <a:ext cx="4471905" cy="264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97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EB92B-D20F-4B26-B226-1D63DD46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 of WA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F7EF58-DAC0-4E1B-9567-B8DB91D4C4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1"/>
          <a:stretch/>
        </p:blipFill>
        <p:spPr>
          <a:xfrm>
            <a:off x="1580520" y="1453241"/>
            <a:ext cx="8020680" cy="528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94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CCA and Weighted Averaging</vt:lpstr>
      <vt:lpstr>Temperature CCAs</vt:lpstr>
      <vt:lpstr>RDAs</vt:lpstr>
      <vt:lpstr>RDA Triplot</vt:lpstr>
      <vt:lpstr>Triplots with Ordination Surfaces</vt:lpstr>
      <vt:lpstr>Taxa Weighted Average Model</vt:lpstr>
      <vt:lpstr>Taxa with Unimodal Response</vt:lpstr>
      <vt:lpstr>Cross Validation of WA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CCA and Weighted Averaging</dc:title>
  <dc:creator>Brittany Hupp</dc:creator>
  <cp:lastModifiedBy>Brittany Hupp</cp:lastModifiedBy>
  <cp:revision>3</cp:revision>
  <dcterms:created xsi:type="dcterms:W3CDTF">2018-11-14T17:15:41Z</dcterms:created>
  <dcterms:modified xsi:type="dcterms:W3CDTF">2018-11-14T17:32:52Z</dcterms:modified>
</cp:coreProperties>
</file>